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 id="2147483694" r:id="rId2"/>
    <p:sldMasterId id="2147483696" r:id="rId3"/>
    <p:sldMasterId id="2147483698" r:id="rId4"/>
    <p:sldMasterId id="2147483700" r:id="rId5"/>
    <p:sldMasterId id="2147483702" r:id="rId6"/>
    <p:sldMasterId id="2147483705" r:id="rId7"/>
    <p:sldMasterId id="2147483709" r:id="rId8"/>
    <p:sldMasterId id="2147483711" r:id="rId9"/>
    <p:sldMasterId id="2147483713" r:id="rId10"/>
    <p:sldMasterId id="2147483718" r:id="rId11"/>
  </p:sldMasterIdLst>
  <p:notesMasterIdLst>
    <p:notesMasterId r:id="rId38"/>
  </p:notesMasterIdLst>
  <p:handoutMasterIdLst>
    <p:handoutMasterId r:id="rId39"/>
  </p:handoutMasterIdLst>
  <p:sldIdLst>
    <p:sldId id="415" r:id="rId12"/>
    <p:sldId id="502" r:id="rId13"/>
    <p:sldId id="487" r:id="rId14"/>
    <p:sldId id="488" r:id="rId15"/>
    <p:sldId id="490" r:id="rId16"/>
    <p:sldId id="491" r:id="rId17"/>
    <p:sldId id="494" r:id="rId18"/>
    <p:sldId id="493" r:id="rId19"/>
    <p:sldId id="496" r:id="rId20"/>
    <p:sldId id="498" r:id="rId21"/>
    <p:sldId id="499" r:id="rId22"/>
    <p:sldId id="500" r:id="rId23"/>
    <p:sldId id="501" r:id="rId24"/>
    <p:sldId id="504" r:id="rId25"/>
    <p:sldId id="505" r:id="rId26"/>
    <p:sldId id="507" r:id="rId27"/>
    <p:sldId id="508" r:id="rId28"/>
    <p:sldId id="509" r:id="rId29"/>
    <p:sldId id="510" r:id="rId30"/>
    <p:sldId id="511" r:id="rId31"/>
    <p:sldId id="512" r:id="rId32"/>
    <p:sldId id="513" r:id="rId33"/>
    <p:sldId id="514" r:id="rId34"/>
    <p:sldId id="515" r:id="rId35"/>
    <p:sldId id="516" r:id="rId36"/>
    <p:sldId id="517" r:id="rId37"/>
  </p:sldIdLst>
  <p:sldSz cx="9144000" cy="6858000" type="screen4x3"/>
  <p:notesSz cx="6789738" cy="9929813"/>
  <p:defaultTextStyle>
    <a:defPPr>
      <a:defRPr lang="en-A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58D0"/>
    <a:srgbClr val="000000"/>
    <a:srgbClr val="E3A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87" autoAdjust="0"/>
    <p:restoredTop sz="75799" autoAdjust="0"/>
  </p:normalViewPr>
  <p:slideViewPr>
    <p:cSldViewPr>
      <p:cViewPr>
        <p:scale>
          <a:sx n="88" d="100"/>
          <a:sy n="88" d="100"/>
        </p:scale>
        <p:origin x="-2220" y="-288"/>
      </p:cViewPr>
      <p:guideLst>
        <p:guide orient="horz" pos="2160"/>
        <p:guide pos="2880"/>
      </p:guideLst>
    </p:cSldViewPr>
  </p:slideViewPr>
  <p:outlineViewPr>
    <p:cViewPr>
      <p:scale>
        <a:sx n="33" d="100"/>
        <a:sy n="33" d="100"/>
      </p:scale>
      <p:origin x="0" y="808"/>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1"/>
            <a:ext cx="2942220" cy="49649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AU"/>
          </a:p>
        </p:txBody>
      </p:sp>
      <p:sp>
        <p:nvSpPr>
          <p:cNvPr id="3075" name="Rectangle 3"/>
          <p:cNvSpPr>
            <a:spLocks noGrp="1" noChangeArrowheads="1"/>
          </p:cNvSpPr>
          <p:nvPr>
            <p:ph type="dt" sz="quarter" idx="1"/>
          </p:nvPr>
        </p:nvSpPr>
        <p:spPr bwMode="auto">
          <a:xfrm>
            <a:off x="3847520" y="1"/>
            <a:ext cx="2942220" cy="49649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AU"/>
          </a:p>
        </p:txBody>
      </p:sp>
      <p:sp>
        <p:nvSpPr>
          <p:cNvPr id="3076" name="Rectangle 4"/>
          <p:cNvSpPr>
            <a:spLocks noGrp="1" noChangeArrowheads="1"/>
          </p:cNvSpPr>
          <p:nvPr>
            <p:ph type="ftr" sz="quarter" idx="2"/>
          </p:nvPr>
        </p:nvSpPr>
        <p:spPr bwMode="auto">
          <a:xfrm>
            <a:off x="0" y="9433322"/>
            <a:ext cx="2942220" cy="49649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AU"/>
          </a:p>
        </p:txBody>
      </p:sp>
      <p:sp>
        <p:nvSpPr>
          <p:cNvPr id="3077" name="Rectangle 5"/>
          <p:cNvSpPr>
            <a:spLocks noGrp="1" noChangeArrowheads="1"/>
          </p:cNvSpPr>
          <p:nvPr>
            <p:ph type="sldNum" sz="quarter" idx="3"/>
          </p:nvPr>
        </p:nvSpPr>
        <p:spPr bwMode="auto">
          <a:xfrm>
            <a:off x="3847520" y="9433322"/>
            <a:ext cx="2942220" cy="49649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C0C1814A-483D-4EEE-B18E-3CDA6398CCBF}" type="slidenum">
              <a:rPr lang="en-AU"/>
              <a:pPr>
                <a:defRPr/>
              </a:pPr>
              <a:t>‹#›</a:t>
            </a:fld>
            <a:endParaRPr lang="en-AU"/>
          </a:p>
        </p:txBody>
      </p:sp>
    </p:spTree>
    <p:extLst>
      <p:ext uri="{BB962C8B-B14F-4D97-AF65-F5344CB8AC3E}">
        <p14:creationId xmlns:p14="http://schemas.microsoft.com/office/powerpoint/2010/main" val="34339810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1"/>
            <a:ext cx="2942220" cy="49649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AU"/>
          </a:p>
        </p:txBody>
      </p:sp>
      <p:sp>
        <p:nvSpPr>
          <p:cNvPr id="13315" name="Rectangle 3"/>
          <p:cNvSpPr>
            <a:spLocks noGrp="1" noChangeArrowheads="1"/>
          </p:cNvSpPr>
          <p:nvPr>
            <p:ph type="dt" idx="1"/>
          </p:nvPr>
        </p:nvSpPr>
        <p:spPr bwMode="auto">
          <a:xfrm>
            <a:off x="3845949" y="1"/>
            <a:ext cx="2942220" cy="49649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AU"/>
          </a:p>
        </p:txBody>
      </p:sp>
      <p:sp>
        <p:nvSpPr>
          <p:cNvPr id="68612" name="Rectangle 4"/>
          <p:cNvSpPr>
            <a:spLocks noGrp="1" noRot="1" noChangeAspect="1" noChangeArrowheads="1" noTextEdit="1"/>
          </p:cNvSpPr>
          <p:nvPr>
            <p:ph type="sldImg" idx="2"/>
          </p:nvPr>
        </p:nvSpPr>
        <p:spPr bwMode="auto">
          <a:xfrm>
            <a:off x="912813" y="744538"/>
            <a:ext cx="4964112" cy="3724275"/>
          </a:xfrm>
          <a:prstGeom prst="rect">
            <a:avLst/>
          </a:prstGeom>
          <a:noFill/>
          <a:ln w="9525">
            <a:solidFill>
              <a:srgbClr val="000000"/>
            </a:solidFill>
            <a:miter lim="800000"/>
            <a:headEnd/>
            <a:tailEnd/>
          </a:ln>
        </p:spPr>
      </p:sp>
      <p:sp>
        <p:nvSpPr>
          <p:cNvPr id="13317" name="Rectangle 5"/>
          <p:cNvSpPr>
            <a:spLocks noGrp="1" noChangeArrowheads="1"/>
          </p:cNvSpPr>
          <p:nvPr>
            <p:ph type="body" sz="quarter" idx="3"/>
          </p:nvPr>
        </p:nvSpPr>
        <p:spPr bwMode="auto">
          <a:xfrm>
            <a:off x="678974" y="4716663"/>
            <a:ext cx="5431790" cy="446841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noProof="0" smtClean="0"/>
              <a:t>Click to edit Master text styles</a:t>
            </a:r>
          </a:p>
          <a:p>
            <a:pPr lvl="1"/>
            <a:r>
              <a:rPr lang="en-AU" noProof="0" smtClean="0"/>
              <a:t>Second level</a:t>
            </a:r>
          </a:p>
          <a:p>
            <a:pPr lvl="2"/>
            <a:r>
              <a:rPr lang="en-AU" noProof="0" smtClean="0"/>
              <a:t>Third level</a:t>
            </a:r>
          </a:p>
          <a:p>
            <a:pPr lvl="3"/>
            <a:r>
              <a:rPr lang="en-AU" noProof="0" smtClean="0"/>
              <a:t>Fourth level</a:t>
            </a:r>
          </a:p>
          <a:p>
            <a:pPr lvl="4"/>
            <a:r>
              <a:rPr lang="en-AU" noProof="0" smtClean="0"/>
              <a:t>Fifth level</a:t>
            </a:r>
          </a:p>
        </p:txBody>
      </p:sp>
      <p:sp>
        <p:nvSpPr>
          <p:cNvPr id="13318" name="Rectangle 6"/>
          <p:cNvSpPr>
            <a:spLocks noGrp="1" noChangeArrowheads="1"/>
          </p:cNvSpPr>
          <p:nvPr>
            <p:ph type="ftr" sz="quarter" idx="4"/>
          </p:nvPr>
        </p:nvSpPr>
        <p:spPr bwMode="auto">
          <a:xfrm>
            <a:off x="0" y="9431600"/>
            <a:ext cx="2942220" cy="49649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AU"/>
          </a:p>
        </p:txBody>
      </p:sp>
      <p:sp>
        <p:nvSpPr>
          <p:cNvPr id="13319" name="Rectangle 7"/>
          <p:cNvSpPr>
            <a:spLocks noGrp="1" noChangeArrowheads="1"/>
          </p:cNvSpPr>
          <p:nvPr>
            <p:ph type="sldNum" sz="quarter" idx="5"/>
          </p:nvPr>
        </p:nvSpPr>
        <p:spPr bwMode="auto">
          <a:xfrm>
            <a:off x="3845949" y="9431600"/>
            <a:ext cx="2942220" cy="49649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932E7196-020F-45B5-9C6B-EF76E35B4540}" type="slidenum">
              <a:rPr lang="en-AU"/>
              <a:pPr>
                <a:defRPr/>
              </a:pPr>
              <a:t>‹#›</a:t>
            </a:fld>
            <a:endParaRPr lang="en-AU"/>
          </a:p>
        </p:txBody>
      </p:sp>
    </p:spTree>
    <p:extLst>
      <p:ext uri="{BB962C8B-B14F-4D97-AF65-F5344CB8AC3E}">
        <p14:creationId xmlns:p14="http://schemas.microsoft.com/office/powerpoint/2010/main" val="22879141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932E7196-020F-45B5-9C6B-EF76E35B4540}" type="slidenum">
              <a:rPr lang="en-AU" smtClean="0"/>
              <a:pPr>
                <a:defRPr/>
              </a:pPr>
              <a:t>1</a:t>
            </a:fld>
            <a:endParaRPr lang="en-AU"/>
          </a:p>
        </p:txBody>
      </p:sp>
    </p:spTree>
    <p:extLst>
      <p:ext uri="{BB962C8B-B14F-4D97-AF65-F5344CB8AC3E}">
        <p14:creationId xmlns:p14="http://schemas.microsoft.com/office/powerpoint/2010/main" val="3039124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8"/>
          <p:cNvSpPr>
            <a:spLocks noGrp="1" noChangeArrowheads="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GB" smtClean="0"/>
              <a:t>MAPSS Process Mapping Training material</a:t>
            </a:r>
          </a:p>
        </p:txBody>
      </p:sp>
      <p:sp>
        <p:nvSpPr>
          <p:cNvPr id="222211" name="Rectangle 9"/>
          <p:cNvSpPr>
            <a:spLocks noGrp="1" noChangeArrowheads="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A5ECC1D9-1D2B-427B-83C6-E88B047E6EF6}" type="datetime2">
              <a:rPr lang="en-GB" smtClean="0"/>
              <a:pPr eaLnBrk="1" hangingPunct="1"/>
              <a:t>Friday, 11 December 2015</a:t>
            </a:fld>
            <a:endParaRPr lang="en-GB" smtClean="0"/>
          </a:p>
        </p:txBody>
      </p:sp>
      <p:sp>
        <p:nvSpPr>
          <p:cNvPr id="222212" name="Rectangle 14"/>
          <p:cNvSpPr>
            <a:spLocks noGrp="1" noChangeArrowheads="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nl-NL" smtClean="0"/>
              <a:t>© 2002 Deloitte Touche Tomatsu.  All rights reserved.</a:t>
            </a:r>
          </a:p>
        </p:txBody>
      </p:sp>
      <p:sp>
        <p:nvSpPr>
          <p:cNvPr id="222213" name="Rectangle 1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14BDCC40-4C1A-4A56-875A-1DBC5D7642DB}" type="slidenum">
              <a:rPr lang="nl-NL" smtClean="0"/>
              <a:pPr eaLnBrk="1" hangingPunct="1"/>
              <a:t>10</a:t>
            </a:fld>
            <a:endParaRPr lang="nl-NL" smtClean="0"/>
          </a:p>
        </p:txBody>
      </p:sp>
      <p:sp>
        <p:nvSpPr>
          <p:cNvPr id="22221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pPr>
              <a:defRPr/>
            </a:pPr>
            <a:fld id="{932E7196-020F-45B5-9C6B-EF76E35B4540}" type="slidenum">
              <a:rPr lang="en-AU" smtClean="0"/>
              <a:pPr>
                <a:defRPr/>
              </a:pPr>
              <a:t>11</a:t>
            </a:fld>
            <a:endParaRPr lang="en-AU"/>
          </a:p>
        </p:txBody>
      </p:sp>
    </p:spTree>
    <p:extLst>
      <p:ext uri="{BB962C8B-B14F-4D97-AF65-F5344CB8AC3E}">
        <p14:creationId xmlns:p14="http://schemas.microsoft.com/office/powerpoint/2010/main" val="12692580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FC9D6CAD-DDBB-42FA-BC46-585D28B25027}" type="slidenum">
              <a:rPr lang="en-US" smtClean="0"/>
              <a:pPr eaLnBrk="1" hangingPunct="1"/>
              <a:t>12</a:t>
            </a:fld>
            <a:endParaRPr lang="en-US" smtClean="0"/>
          </a:p>
        </p:txBody>
      </p:sp>
      <p:sp>
        <p:nvSpPr>
          <p:cNvPr id="223235" name="Rectangle 7"/>
          <p:cNvSpPr txBox="1">
            <a:spLocks noGrp="1" noChangeArrowheads="1"/>
          </p:cNvSpPr>
          <p:nvPr/>
        </p:nvSpPr>
        <p:spPr bwMode="auto">
          <a:xfrm>
            <a:off x="3846515" y="9431340"/>
            <a:ext cx="2941637"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AEFF9196-B654-40BE-B39F-BD139E87AD1E}" type="slidenum">
              <a:rPr lang="en-US" sz="1200">
                <a:ea typeface="ＭＳ Ｐゴシック" pitchFamily="34" charset="-128"/>
              </a:rPr>
              <a:pPr algn="r" eaLnBrk="1" hangingPunct="1"/>
              <a:t>12</a:t>
            </a:fld>
            <a:endParaRPr lang="en-US" sz="1200">
              <a:ea typeface="ＭＳ Ｐゴシック" pitchFamily="34" charset="-128"/>
            </a:endParaRPr>
          </a:p>
        </p:txBody>
      </p:sp>
      <p:sp>
        <p:nvSpPr>
          <p:cNvPr id="22323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323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AU" sz="1200" b="1" kern="1200" dirty="0" smtClean="0">
                <a:solidFill>
                  <a:schemeClr val="tx1"/>
                </a:solidFill>
                <a:effectLst/>
                <a:latin typeface="Times New Roman" pitchFamily="18" charset="0"/>
                <a:ea typeface="+mn-ea"/>
                <a:cs typeface="+mn-cs"/>
              </a:rPr>
              <a:t>ASK:</a:t>
            </a:r>
          </a:p>
          <a:p>
            <a:r>
              <a:rPr lang="en-AU" sz="1200" b="1" kern="1200" dirty="0" smtClean="0">
                <a:solidFill>
                  <a:schemeClr val="tx1"/>
                </a:solidFill>
                <a:effectLst/>
                <a:latin typeface="Times New Roman" pitchFamily="18" charset="0"/>
                <a:ea typeface="+mn-ea"/>
                <a:cs typeface="+mn-cs"/>
              </a:rPr>
              <a:t>What other questions should I ask when analysing the map?</a:t>
            </a:r>
            <a:endParaRPr lang="en-AU" sz="1200" kern="1200" dirty="0" smtClean="0">
              <a:solidFill>
                <a:schemeClr val="tx1"/>
              </a:solidFill>
              <a:effectLst/>
              <a:latin typeface="Times New Roman" pitchFamily="18" charset="0"/>
              <a:ea typeface="+mn-ea"/>
              <a:cs typeface="+mn-cs"/>
            </a:endParaRPr>
          </a:p>
          <a:p>
            <a:pPr lvl="0"/>
            <a:r>
              <a:rPr lang="en-AU" sz="1200" kern="1200" dirty="0" smtClean="0">
                <a:solidFill>
                  <a:schemeClr val="tx1"/>
                </a:solidFill>
                <a:effectLst/>
                <a:latin typeface="Times New Roman" pitchFamily="18" charset="0"/>
                <a:ea typeface="+mn-ea"/>
                <a:cs typeface="+mn-cs"/>
              </a:rPr>
              <a:t>How many steps are there? </a:t>
            </a:r>
          </a:p>
          <a:p>
            <a:pPr lvl="0"/>
            <a:r>
              <a:rPr lang="en-AU" sz="1200" kern="1200" dirty="0" smtClean="0">
                <a:solidFill>
                  <a:schemeClr val="tx1"/>
                </a:solidFill>
                <a:effectLst/>
                <a:latin typeface="Times New Roman" pitchFamily="18" charset="0"/>
                <a:ea typeface="+mn-ea"/>
                <a:cs typeface="+mn-cs"/>
              </a:rPr>
              <a:t>How many hand-offs are there, are any of these unnecessary? </a:t>
            </a:r>
          </a:p>
          <a:p>
            <a:pPr lvl="0"/>
            <a:r>
              <a:rPr lang="en-AU" sz="1200" kern="1200" dirty="0" smtClean="0">
                <a:solidFill>
                  <a:schemeClr val="tx1"/>
                </a:solidFill>
                <a:effectLst/>
                <a:latin typeface="Times New Roman" pitchFamily="18" charset="0"/>
                <a:ea typeface="+mn-ea"/>
                <a:cs typeface="+mn-cs"/>
              </a:rPr>
              <a:t>Could some tasks be carried out by one person instead of several people? </a:t>
            </a:r>
          </a:p>
          <a:p>
            <a:pPr lvl="0"/>
            <a:r>
              <a:rPr lang="en-AU" sz="1200" kern="1200" dirty="0" smtClean="0">
                <a:solidFill>
                  <a:schemeClr val="tx1"/>
                </a:solidFill>
                <a:effectLst/>
                <a:latin typeface="Times New Roman" pitchFamily="18" charset="0"/>
                <a:ea typeface="+mn-ea"/>
                <a:cs typeface="+mn-cs"/>
              </a:rPr>
              <a:t>Is there any duplication of work? </a:t>
            </a:r>
          </a:p>
          <a:p>
            <a:pPr lvl="0"/>
            <a:r>
              <a:rPr lang="en-AU" sz="1200" kern="1200" dirty="0" smtClean="0">
                <a:solidFill>
                  <a:schemeClr val="tx1"/>
                </a:solidFill>
                <a:effectLst/>
                <a:latin typeface="Times New Roman" pitchFamily="18" charset="0"/>
                <a:ea typeface="+mn-ea"/>
                <a:cs typeface="+mn-cs"/>
              </a:rPr>
              <a:t>How much error correction / rework is being carried out? </a:t>
            </a:r>
          </a:p>
          <a:p>
            <a:pPr lvl="0"/>
            <a:r>
              <a:rPr lang="en-AU" sz="1200" kern="1200" dirty="0" smtClean="0">
                <a:solidFill>
                  <a:schemeClr val="tx1"/>
                </a:solidFill>
                <a:effectLst/>
                <a:latin typeface="Times New Roman" pitchFamily="18" charset="0"/>
                <a:ea typeface="+mn-ea"/>
                <a:cs typeface="+mn-cs"/>
              </a:rPr>
              <a:t>What is the approximate time between each step? </a:t>
            </a:r>
          </a:p>
          <a:p>
            <a:pPr lvl="0"/>
            <a:r>
              <a:rPr lang="en-AU" sz="1200" kern="1200" dirty="0" smtClean="0">
                <a:solidFill>
                  <a:schemeClr val="tx1"/>
                </a:solidFill>
                <a:effectLst/>
                <a:latin typeface="Times New Roman" pitchFamily="18" charset="0"/>
                <a:ea typeface="+mn-ea"/>
                <a:cs typeface="+mn-cs"/>
              </a:rPr>
              <a:t>Which tasks help to achieve the purpose and which ones do not, can those that do not add value be removed? </a:t>
            </a:r>
          </a:p>
          <a:p>
            <a:pPr eaLnBrk="1" hangingPunct="1"/>
            <a:endParaRPr lang="en-US" dirty="0" smtClean="0">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8"/>
          <p:cNvSpPr>
            <a:spLocks noGrp="1" noChangeArrowheads="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GB" smtClean="0"/>
              <a:t>MAPSS Process Mapping Training material</a:t>
            </a:r>
          </a:p>
        </p:txBody>
      </p:sp>
      <p:sp>
        <p:nvSpPr>
          <p:cNvPr id="224259" name="Rectangle 9"/>
          <p:cNvSpPr>
            <a:spLocks noGrp="1" noChangeArrowheads="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C1FD0742-DEC2-4992-8E21-85777BC3EEBB}" type="datetime2">
              <a:rPr lang="en-GB" smtClean="0"/>
              <a:pPr eaLnBrk="1" hangingPunct="1"/>
              <a:t>Friday, 11 December 2015</a:t>
            </a:fld>
            <a:endParaRPr lang="en-GB" smtClean="0"/>
          </a:p>
        </p:txBody>
      </p:sp>
      <p:sp>
        <p:nvSpPr>
          <p:cNvPr id="224260" name="Rectangle 14"/>
          <p:cNvSpPr>
            <a:spLocks noGrp="1" noChangeArrowheads="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nl-NL" smtClean="0"/>
              <a:t>© 2002 Deloitte Touche Tomatsu.  All rights reserved.</a:t>
            </a:r>
          </a:p>
        </p:txBody>
      </p:sp>
      <p:sp>
        <p:nvSpPr>
          <p:cNvPr id="224261" name="Rectangle 1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991B172C-5055-4668-A1A1-21616F411EBC}" type="slidenum">
              <a:rPr lang="nl-NL" smtClean="0"/>
              <a:pPr eaLnBrk="1" hangingPunct="1"/>
              <a:t>13</a:t>
            </a:fld>
            <a:endParaRPr lang="nl-NL" smtClean="0"/>
          </a:p>
        </p:txBody>
      </p:sp>
      <p:sp>
        <p:nvSpPr>
          <p:cNvPr id="22426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4263" name="Rectangle 7"/>
          <p:cNvSpPr>
            <a:spLocks noGrp="1" noChangeArrowheads="1"/>
          </p:cNvSpPr>
          <p:nvPr>
            <p:ph type="body" idx="1"/>
          </p:nvPr>
        </p:nvSpPr>
        <p:spPr bwMode="auto">
          <a:xfrm>
            <a:off x="903288" y="4721226"/>
            <a:ext cx="4983162" cy="377002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3058" tIns="46529" rIns="93058" bIns="46529" numCol="1" anchor="t" anchorCtr="0" compatLnSpc="1">
            <a:prstTxWarp prst="textNoShape">
              <a:avLst/>
            </a:prstTxWarp>
            <a:spAutoFit/>
          </a:bodyPr>
          <a:lstStyle/>
          <a:p>
            <a:r>
              <a:rPr lang="en-GB" dirty="0" smtClean="0"/>
              <a:t>How can the process be improved </a:t>
            </a:r>
          </a:p>
          <a:p>
            <a:r>
              <a:rPr lang="en-GB" dirty="0" smtClean="0"/>
              <a:t>Can technology be used more effectively or enhance the process or does it cause issues</a:t>
            </a:r>
          </a:p>
          <a:p>
            <a:r>
              <a:rPr lang="en-GB" dirty="0" smtClean="0"/>
              <a:t>Consider whether your process is a temporary measure</a:t>
            </a:r>
            <a:r>
              <a:rPr lang="en-GB" baseline="0" dirty="0" smtClean="0"/>
              <a:t> – or whether it identifies actions which must be attended to as a matter or urgency </a:t>
            </a:r>
          </a:p>
          <a:p>
            <a:endParaRPr lang="en-GB" baseline="0" dirty="0" smtClean="0"/>
          </a:p>
          <a:p>
            <a:r>
              <a:rPr lang="en-GB" baseline="0" dirty="0" smtClean="0"/>
              <a:t>Ask:</a:t>
            </a:r>
          </a:p>
          <a:p>
            <a:r>
              <a:rPr lang="en-GB" baseline="0" dirty="0" smtClean="0"/>
              <a:t>What other processes could you map?</a:t>
            </a:r>
          </a:p>
          <a:p>
            <a:endParaRPr lang="en-GB" baseline="0" dirty="0" smtClean="0"/>
          </a:p>
          <a:p>
            <a:r>
              <a:rPr lang="en-GB" baseline="0" dirty="0" smtClean="0"/>
              <a:t>Customer service process</a:t>
            </a:r>
          </a:p>
          <a:p>
            <a:r>
              <a:rPr lang="en-GB" baseline="0" dirty="0" smtClean="0"/>
              <a:t>Visiting practices</a:t>
            </a:r>
          </a:p>
          <a:p>
            <a:r>
              <a:rPr lang="en-GB" baseline="0" dirty="0" smtClean="0"/>
              <a:t>Patient appointment process</a:t>
            </a:r>
          </a:p>
          <a:p>
            <a:r>
              <a:rPr lang="en-GB" baseline="0" dirty="0" smtClean="0"/>
              <a:t>Sending a fax</a:t>
            </a:r>
          </a:p>
          <a:p>
            <a:r>
              <a:rPr lang="en-GB" baseline="0" dirty="0" smtClean="0"/>
              <a:t>Other administrative processes</a:t>
            </a:r>
          </a:p>
          <a:p>
            <a:endParaRPr lang="en-GB" baseline="0" dirty="0" smtClean="0"/>
          </a:p>
          <a:p>
            <a:endParaRPr lang="en-GB"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 systematic method for understanding competing forces that increase or decrease the likelihood of successfully implementing change.</a:t>
            </a:r>
          </a:p>
          <a:p>
            <a:endParaRPr lang="en-AU" dirty="0" smtClean="0"/>
          </a:p>
          <a:p>
            <a:r>
              <a:rPr lang="en-AU" dirty="0" smtClean="0"/>
              <a:t>Has anyone used the force field analysis before?  If so when?</a:t>
            </a:r>
            <a:endParaRPr lang="en-AU" dirty="0"/>
          </a:p>
        </p:txBody>
      </p:sp>
      <p:sp>
        <p:nvSpPr>
          <p:cNvPr id="4" name="Slide Number Placeholder 3"/>
          <p:cNvSpPr>
            <a:spLocks noGrp="1"/>
          </p:cNvSpPr>
          <p:nvPr>
            <p:ph type="sldNum" sz="quarter" idx="10"/>
          </p:nvPr>
        </p:nvSpPr>
        <p:spPr/>
        <p:txBody>
          <a:bodyPr/>
          <a:lstStyle/>
          <a:p>
            <a:pPr>
              <a:defRPr/>
            </a:pPr>
            <a:fld id="{932E7196-020F-45B5-9C6B-EF76E35B4540}" type="slidenum">
              <a:rPr lang="en-AU" smtClean="0"/>
              <a:pPr>
                <a:defRPr/>
              </a:pPr>
              <a:t>14</a:t>
            </a:fld>
            <a:endParaRPr lang="en-AU"/>
          </a:p>
        </p:txBody>
      </p:sp>
    </p:spTree>
    <p:extLst>
      <p:ext uri="{BB962C8B-B14F-4D97-AF65-F5344CB8AC3E}">
        <p14:creationId xmlns:p14="http://schemas.microsoft.com/office/powerpoint/2010/main" val="6225142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Simplifies and methodical process</a:t>
            </a:r>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1F872EEA-724D-4B7F-BA64-1FD07F535AD8}" type="slidenum">
              <a:rPr lang="en-US" smtClean="0"/>
              <a:pPr eaLnBrk="1" hangingPunct="1"/>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useful when looking at the variables involved in planning and implementing a change and identifying improvement opportunities.  It is useful in team building projects when attempting to overcome resistance to change.</a:t>
            </a:r>
          </a:p>
          <a:p>
            <a:endParaRPr lang="en-US" dirty="0"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F878E223-E4F6-4DC3-B4AD-42EB8BAF1DE8}" type="slidenum">
              <a:rPr lang="en-US" smtClean="0"/>
              <a:pPr eaLnBrk="1" hangingPunct="1"/>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Helping or positive points</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BBFC7F5-2CAB-453B-B28C-E538002F2483}" type="slidenum">
              <a:rPr lang="en-US" smtClean="0"/>
              <a:pPr eaLnBrk="1" hangingPunct="1"/>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Hindering or negative points</a:t>
            </a:r>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B58D3418-1992-4CD7-B783-44A31A2AE53D}" type="slidenum">
              <a:rPr lang="en-US" smtClean="0"/>
              <a:pPr eaLnBrk="1" hangingPunct="1"/>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Status quo</a:t>
            </a:r>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3CA482C7-D3BE-4233-B5BE-5AB83BD6CA24}" type="slidenum">
              <a:rPr lang="en-US" smtClean="0"/>
              <a:pPr eaLnBrk="1" hangingPunct="1"/>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Learning outcomes:  be</a:t>
            </a:r>
            <a:r>
              <a:rPr lang="en-AU" baseline="0" dirty="0" smtClean="0"/>
              <a:t> exposed to a selection of QI tools which can be used to facilitate and lead people through change</a:t>
            </a:r>
          </a:p>
          <a:p>
            <a:r>
              <a:rPr lang="en-AU" baseline="0" dirty="0" smtClean="0"/>
              <a:t>Who has used these tools before?</a:t>
            </a:r>
          </a:p>
          <a:p>
            <a:r>
              <a:rPr lang="en-AU" baseline="0" dirty="0" smtClean="0"/>
              <a:t>If so, when have you used them?</a:t>
            </a:r>
            <a:endParaRPr lang="en-AU" dirty="0"/>
          </a:p>
        </p:txBody>
      </p:sp>
      <p:sp>
        <p:nvSpPr>
          <p:cNvPr id="4" name="Slide Number Placeholder 3"/>
          <p:cNvSpPr>
            <a:spLocks noGrp="1"/>
          </p:cNvSpPr>
          <p:nvPr>
            <p:ph type="sldNum" sz="quarter" idx="10"/>
          </p:nvPr>
        </p:nvSpPr>
        <p:spPr/>
        <p:txBody>
          <a:bodyPr/>
          <a:lstStyle/>
          <a:p>
            <a:pPr>
              <a:defRPr/>
            </a:pPr>
            <a:fld id="{932E7196-020F-45B5-9C6B-EF76E35B4540}" type="slidenum">
              <a:rPr lang="en-AU" smtClean="0"/>
              <a:pPr>
                <a:defRPr/>
              </a:pPr>
              <a:t>2</a:t>
            </a:fld>
            <a:endParaRPr lang="en-AU"/>
          </a:p>
        </p:txBody>
      </p:sp>
    </p:spTree>
    <p:extLst>
      <p:ext uri="{BB962C8B-B14F-4D97-AF65-F5344CB8AC3E}">
        <p14:creationId xmlns:p14="http://schemas.microsoft.com/office/powerpoint/2010/main" val="19506368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Brainstorming</a:t>
            </a:r>
            <a:r>
              <a:rPr lang="en-AU" baseline="0" dirty="0" smtClean="0"/>
              <a:t> positive/negative forces</a:t>
            </a:r>
            <a:endParaRPr lang="en-AU" dirty="0"/>
          </a:p>
        </p:txBody>
      </p:sp>
      <p:sp>
        <p:nvSpPr>
          <p:cNvPr id="4" name="Slide Number Placeholder 3"/>
          <p:cNvSpPr>
            <a:spLocks noGrp="1"/>
          </p:cNvSpPr>
          <p:nvPr>
            <p:ph type="sldNum" sz="quarter" idx="10"/>
          </p:nvPr>
        </p:nvSpPr>
        <p:spPr/>
        <p:txBody>
          <a:bodyPr/>
          <a:lstStyle/>
          <a:p>
            <a:pPr>
              <a:defRPr/>
            </a:pPr>
            <a:fld id="{932E7196-020F-45B5-9C6B-EF76E35B4540}" type="slidenum">
              <a:rPr lang="en-AU" smtClean="0"/>
              <a:pPr>
                <a:defRPr/>
              </a:pPr>
              <a:t>20</a:t>
            </a:fld>
            <a:endParaRPr lang="en-AU"/>
          </a:p>
        </p:txBody>
      </p:sp>
    </p:spTree>
    <p:extLst>
      <p:ext uri="{BB962C8B-B14F-4D97-AF65-F5344CB8AC3E}">
        <p14:creationId xmlns:p14="http://schemas.microsoft.com/office/powerpoint/2010/main" val="1475188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B7452AAA-4E4D-4FB4-9113-2AEB5EFF505B}" type="slidenum">
              <a:rPr lang="en-US" smtClean="0"/>
              <a:pPr eaLnBrk="1" hangingPunct="1"/>
              <a:t>21</a:t>
            </a:fld>
            <a:endParaRPr lang="en-US" smtClean="0"/>
          </a:p>
        </p:txBody>
      </p:sp>
      <p:sp>
        <p:nvSpPr>
          <p:cNvPr id="28675" name="Rectangle 7"/>
          <p:cNvSpPr txBox="1">
            <a:spLocks noGrp="1" noChangeArrowheads="1"/>
          </p:cNvSpPr>
          <p:nvPr/>
        </p:nvSpPr>
        <p:spPr bwMode="auto">
          <a:xfrm>
            <a:off x="3846903" y="9431288"/>
            <a:ext cx="2941298" cy="496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4D952F45-BEF6-41B8-831B-3185F12E8EE3}" type="slidenum">
              <a:rPr lang="en-US" sz="1200">
                <a:ea typeface="ＭＳ Ｐゴシック" pitchFamily="34" charset="-128"/>
              </a:rPr>
              <a:pPr algn="r" eaLnBrk="1" hangingPunct="1"/>
              <a:t>21</a:t>
            </a:fld>
            <a:endParaRPr lang="en-US" sz="1200">
              <a:ea typeface="ＭＳ Ｐゴシック" pitchFamily="34" charset="-128"/>
            </a:endParaRPr>
          </a:p>
        </p:txBody>
      </p:sp>
      <p:sp>
        <p:nvSpPr>
          <p:cNvPr id="28676" name="Rectangle 2"/>
          <p:cNvSpPr>
            <a:spLocks noGrp="1" noChangeArrowheads="1"/>
          </p:cNvSpPr>
          <p:nvPr>
            <p:ph type="body" idx="1"/>
          </p:nvPr>
        </p:nvSpPr>
        <p:spPr bwMode="auto">
          <a:xfrm>
            <a:off x="905606" y="4715645"/>
            <a:ext cx="4978526" cy="447146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3824" tIns="46913" rIns="93824" bIns="46913" numCol="1" anchor="t" anchorCtr="0" compatLnSpc="1">
            <a:prstTxWarp prst="textNoShape">
              <a:avLst/>
            </a:prstTxWarp>
          </a:bodyPr>
          <a:lstStyle/>
          <a:p>
            <a:pPr eaLnBrk="1" hangingPunct="1"/>
            <a:r>
              <a:rPr lang="en-US" dirty="0" smtClean="0">
                <a:latin typeface="Arial" pitchFamily="34" charset="0"/>
              </a:rPr>
              <a:t>Objective = Helps identify key factors</a:t>
            </a:r>
            <a:r>
              <a:rPr lang="en-US" baseline="0" dirty="0" smtClean="0">
                <a:latin typeface="Arial" pitchFamily="34" charset="0"/>
              </a:rPr>
              <a:t> (forces) that promote or hinder the solution to a problem or the achievement of a goal.  Its </a:t>
            </a:r>
            <a:r>
              <a:rPr lang="en-US" dirty="0" smtClean="0">
                <a:latin typeface="Arial" pitchFamily="34" charset="0"/>
              </a:rPr>
              <a:t>aim is to achieve at least equilibrium by reducing the negative forces and strengthening the positives</a:t>
            </a:r>
          </a:p>
        </p:txBody>
      </p:sp>
      <p:sp>
        <p:nvSpPr>
          <p:cNvPr id="28677" name="Rectangle 3"/>
          <p:cNvSpPr>
            <a:spLocks noGrp="1" noRot="1" noChangeAspect="1" noChangeArrowheads="1" noTextEdit="1"/>
          </p:cNvSpPr>
          <p:nvPr>
            <p:ph type="sldImg"/>
          </p:nvPr>
        </p:nvSpPr>
        <p:spPr bwMode="auto">
          <a:xfrm>
            <a:off x="927100" y="754063"/>
            <a:ext cx="4937125" cy="3703637"/>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10 minute</a:t>
            </a:r>
            <a:r>
              <a:rPr lang="en-AU" baseline="0" dirty="0" smtClean="0"/>
              <a:t> activity</a:t>
            </a:r>
            <a:endParaRPr lang="en-AU" dirty="0"/>
          </a:p>
        </p:txBody>
      </p:sp>
      <p:sp>
        <p:nvSpPr>
          <p:cNvPr id="4" name="Slide Number Placeholder 3"/>
          <p:cNvSpPr>
            <a:spLocks noGrp="1"/>
          </p:cNvSpPr>
          <p:nvPr>
            <p:ph type="sldNum" sz="quarter" idx="10"/>
          </p:nvPr>
        </p:nvSpPr>
        <p:spPr/>
        <p:txBody>
          <a:bodyPr/>
          <a:lstStyle/>
          <a:p>
            <a:pPr>
              <a:defRPr/>
            </a:pPr>
            <a:fld id="{932E7196-020F-45B5-9C6B-EF76E35B4540}" type="slidenum">
              <a:rPr lang="en-AU" smtClean="0"/>
              <a:pPr>
                <a:defRPr/>
              </a:pPr>
              <a:t>22</a:t>
            </a:fld>
            <a:endParaRPr lang="en-AU"/>
          </a:p>
        </p:txBody>
      </p:sp>
    </p:spTree>
    <p:extLst>
      <p:ext uri="{BB962C8B-B14F-4D97-AF65-F5344CB8AC3E}">
        <p14:creationId xmlns:p14="http://schemas.microsoft.com/office/powerpoint/2010/main" val="16476911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Teams to discuss their forces, reasons for and against, and score</a:t>
            </a:r>
            <a:r>
              <a:rPr lang="en-US" baseline="0" dirty="0" smtClean="0"/>
              <a:t> weak and strong forces.</a:t>
            </a:r>
            <a:endParaRPr lang="en-US" dirty="0"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FA7ECDC4-50E6-4CF6-A3B0-75E521608C2D}" type="slidenum">
              <a:rPr lang="en-US" smtClean="0"/>
              <a:pPr eaLnBrk="1" hangingPunct="1"/>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Gives you clear reasons or points for / against before you’ve implemented the change</a:t>
            </a:r>
          </a:p>
          <a:p>
            <a:endParaRPr lang="en-US" dirty="0" smtClean="0"/>
          </a:p>
          <a:p>
            <a:r>
              <a:rPr lang="en-US" dirty="0" smtClean="0"/>
              <a:t>Ask:</a:t>
            </a:r>
          </a:p>
          <a:p>
            <a:r>
              <a:rPr lang="en-US" dirty="0" smtClean="0"/>
              <a:t>Are</a:t>
            </a:r>
            <a:r>
              <a:rPr lang="en-US" baseline="0" dirty="0" smtClean="0"/>
              <a:t> there any negative/positive forces that could be re-</a:t>
            </a:r>
            <a:r>
              <a:rPr lang="en-US" baseline="0" dirty="0" err="1" smtClean="0"/>
              <a:t>evalued</a:t>
            </a:r>
            <a:r>
              <a:rPr lang="en-US" baseline="0" dirty="0" smtClean="0"/>
              <a:t>?</a:t>
            </a:r>
          </a:p>
          <a:p>
            <a:r>
              <a:rPr lang="en-US" baseline="0" dirty="0" smtClean="0"/>
              <a:t>What negatives could be </a:t>
            </a:r>
            <a:r>
              <a:rPr lang="en-US" baseline="0" dirty="0" err="1" smtClean="0"/>
              <a:t>minimised</a:t>
            </a:r>
            <a:r>
              <a:rPr lang="en-US" baseline="0" dirty="0" smtClean="0"/>
              <a:t> – how would you do this?</a:t>
            </a:r>
          </a:p>
          <a:p>
            <a:endParaRPr lang="en-US" dirty="0"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D8446B7A-1F41-409D-93F6-0288F1A6E361}" type="slidenum">
              <a:rPr lang="en-US" smtClean="0"/>
              <a:pPr eaLnBrk="1" hangingPunct="1"/>
              <a:t>24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pPr>
              <a:defRPr/>
            </a:pPr>
            <a:fld id="{932E7196-020F-45B5-9C6B-EF76E35B4540}" type="slidenum">
              <a:rPr lang="en-AU" smtClean="0"/>
              <a:pPr>
                <a:defRPr/>
              </a:pPr>
              <a:t>25</a:t>
            </a:fld>
            <a:endParaRPr lang="en-AU"/>
          </a:p>
        </p:txBody>
      </p:sp>
    </p:spTree>
    <p:extLst>
      <p:ext uri="{BB962C8B-B14F-4D97-AF65-F5344CB8AC3E}">
        <p14:creationId xmlns:p14="http://schemas.microsoft.com/office/powerpoint/2010/main" val="14640931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What processes can you think of? Simple or difficult processes</a:t>
            </a:r>
          </a:p>
          <a:p>
            <a:r>
              <a:rPr lang="en-AU" dirty="0" smtClean="0"/>
              <a:t>Consider what the process involves</a:t>
            </a:r>
            <a:r>
              <a:rPr lang="en-AU" baseline="0" dirty="0" smtClean="0"/>
              <a:t> to </a:t>
            </a:r>
            <a:r>
              <a:rPr lang="en-AU" dirty="0" smtClean="0"/>
              <a:t>go</a:t>
            </a:r>
            <a:r>
              <a:rPr lang="en-AU" baseline="0" dirty="0" smtClean="0"/>
              <a:t> </a:t>
            </a:r>
            <a:r>
              <a:rPr lang="en-AU" dirty="0" smtClean="0"/>
              <a:t>to the movies?</a:t>
            </a:r>
            <a:endParaRPr lang="en-AU" dirty="0"/>
          </a:p>
        </p:txBody>
      </p:sp>
      <p:sp>
        <p:nvSpPr>
          <p:cNvPr id="4" name="Slide Number Placeholder 3"/>
          <p:cNvSpPr>
            <a:spLocks noGrp="1"/>
          </p:cNvSpPr>
          <p:nvPr>
            <p:ph type="sldNum" sz="quarter" idx="10"/>
          </p:nvPr>
        </p:nvSpPr>
        <p:spPr/>
        <p:txBody>
          <a:bodyPr/>
          <a:lstStyle/>
          <a:p>
            <a:pPr>
              <a:defRPr/>
            </a:pPr>
            <a:fld id="{932E7196-020F-45B5-9C6B-EF76E35B4540}" type="slidenum">
              <a:rPr lang="en-AU" smtClean="0"/>
              <a:pPr>
                <a:defRPr/>
              </a:pPr>
              <a:t>3</a:t>
            </a:fld>
            <a:endParaRPr lang="en-AU"/>
          </a:p>
        </p:txBody>
      </p:sp>
    </p:spTree>
    <p:extLst>
      <p:ext uri="{BB962C8B-B14F-4D97-AF65-F5344CB8AC3E}">
        <p14:creationId xmlns:p14="http://schemas.microsoft.com/office/powerpoint/2010/main" val="13133361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8"/>
          <p:cNvSpPr>
            <a:spLocks noGrp="1" noChangeArrowheads="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GB" smtClean="0"/>
              <a:t>MAPSS Process Mapping Training material</a:t>
            </a:r>
          </a:p>
        </p:txBody>
      </p:sp>
      <p:sp>
        <p:nvSpPr>
          <p:cNvPr id="210947" name="Rectangle 9"/>
          <p:cNvSpPr>
            <a:spLocks noGrp="1" noChangeArrowheads="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D7EF91F9-26DD-4ED8-AE3C-8E521D616A8C}" type="datetime2">
              <a:rPr lang="en-GB" smtClean="0"/>
              <a:pPr eaLnBrk="1" hangingPunct="1"/>
              <a:t>Friday, 11 December 2015</a:t>
            </a:fld>
            <a:endParaRPr lang="en-GB" smtClean="0"/>
          </a:p>
        </p:txBody>
      </p:sp>
      <p:sp>
        <p:nvSpPr>
          <p:cNvPr id="210948" name="Rectangle 14"/>
          <p:cNvSpPr>
            <a:spLocks noGrp="1" noChangeArrowheads="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nl-NL" smtClean="0"/>
              <a:t>© 2002 Deloitte Touche Tomatsu.  All rights reserved.</a:t>
            </a:r>
          </a:p>
        </p:txBody>
      </p:sp>
      <p:sp>
        <p:nvSpPr>
          <p:cNvPr id="210949" name="Rectangle 1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319CCE1A-5F71-494C-8EFF-294F1CCE2045}" type="slidenum">
              <a:rPr lang="nl-NL" smtClean="0"/>
              <a:pPr eaLnBrk="1" hangingPunct="1"/>
              <a:t>4</a:t>
            </a:fld>
            <a:endParaRPr lang="nl-NL" smtClean="0"/>
          </a:p>
        </p:txBody>
      </p:sp>
      <p:sp>
        <p:nvSpPr>
          <p:cNvPr id="210950" name="Rectangle 8"/>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0951" name="Rectangle 9"/>
          <p:cNvSpPr>
            <a:spLocks noGrp="1" noChangeArrowheads="1"/>
          </p:cNvSpPr>
          <p:nvPr>
            <p:ph type="body" idx="1"/>
          </p:nvPr>
        </p:nvSpPr>
        <p:spPr bwMode="auto">
          <a:xfrm>
            <a:off x="927100" y="3871915"/>
            <a:ext cx="4948238" cy="5318125"/>
          </a:xfrm>
          <a:solidFill>
            <a:srgbClr val="FFFFFF"/>
          </a:solidFill>
          <a:ln>
            <a:solidFill>
              <a:srgbClr val="000000"/>
            </a:solidFill>
            <a:miter lim="800000"/>
            <a:headEnd/>
            <a:tailEnd/>
          </a:ln>
        </p:spPr>
        <p:txBody>
          <a:bodyPr wrap="square" lIns="93058" tIns="46529" rIns="93058" bIns="46529" numCol="1" anchor="t" anchorCtr="0" compatLnSpc="1">
            <a:prstTxWarp prst="textNoShape">
              <a:avLst/>
            </a:prstTxWarp>
          </a:bodyPr>
          <a:lstStyle/>
          <a:p>
            <a:endParaRPr lang="en-GB" dirty="0" smtClean="0"/>
          </a:p>
          <a:p>
            <a:r>
              <a:rPr lang="en-GB" dirty="0" smtClean="0"/>
              <a:t>Process mapping involves developing a simple visual picture or map or a process.  It is a relatively simple tool that can help an organisation understand how its various parts work together and improve its overall functioning</a:t>
            </a:r>
          </a:p>
          <a:p>
            <a:endParaRPr lang="en-GB" dirty="0" smtClean="0"/>
          </a:p>
          <a:p>
            <a:r>
              <a:rPr lang="en-GB" dirty="0" smtClean="0"/>
              <a:t>Process mapping can help teams develop a complete, shared understanding of a “process”.  By documenting all of the steps or actions involved in a process, the team develops a map that can be used to highlight areas for improvement – useful to locate problem areas or bottlenecks</a:t>
            </a:r>
          </a:p>
          <a:p>
            <a:endParaRPr lang="en-GB" dirty="0" smtClean="0"/>
          </a:p>
          <a:p>
            <a:r>
              <a:rPr lang="en-GB" dirty="0" smtClean="0"/>
              <a:t>Assists in indicating appropriate data collection points along the way</a:t>
            </a:r>
          </a:p>
          <a:p>
            <a:endParaRPr lang="en-GB" dirty="0" smtClean="0"/>
          </a:p>
          <a:p>
            <a:r>
              <a:rPr lang="en-GB" dirty="0" smtClean="0"/>
              <a:t>Don’t include what you would like to happen only what does happen during</a:t>
            </a:r>
            <a:r>
              <a:rPr lang="en-GB" baseline="0" dirty="0" smtClean="0"/>
              <a:t> the process – </a:t>
            </a:r>
          </a:p>
          <a:p>
            <a:r>
              <a:rPr lang="en-GB" baseline="0" dirty="0" smtClean="0"/>
              <a:t>Process Map </a:t>
            </a:r>
            <a:r>
              <a:rPr lang="en-GB" baseline="0" dirty="0" err="1" smtClean="0"/>
              <a:t>vs</a:t>
            </a:r>
            <a:r>
              <a:rPr lang="en-GB" baseline="0" dirty="0" smtClean="0"/>
              <a:t> Flowchart is usually a diagram of what should happen</a:t>
            </a:r>
            <a:endParaRPr lang="en-GB"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8"/>
          <p:cNvSpPr>
            <a:spLocks noGrp="1" noChangeArrowheads="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GB" smtClean="0"/>
              <a:t>MAPSS Process Mapping Training material</a:t>
            </a:r>
          </a:p>
        </p:txBody>
      </p:sp>
      <p:sp>
        <p:nvSpPr>
          <p:cNvPr id="212995" name="Rectangle 9"/>
          <p:cNvSpPr>
            <a:spLocks noGrp="1" noChangeArrowheads="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61E9FFD7-7B2C-4AB8-B525-8267CB00A52E}" type="datetime2">
              <a:rPr lang="en-GB" smtClean="0"/>
              <a:pPr eaLnBrk="1" hangingPunct="1"/>
              <a:t>Friday, 11 December 2015</a:t>
            </a:fld>
            <a:endParaRPr lang="en-GB" smtClean="0"/>
          </a:p>
        </p:txBody>
      </p:sp>
      <p:sp>
        <p:nvSpPr>
          <p:cNvPr id="212996" name="Rectangle 14"/>
          <p:cNvSpPr>
            <a:spLocks noGrp="1" noChangeArrowheads="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nl-NL" smtClean="0"/>
              <a:t>© 2002 Deloitte Touche Tomatsu.  All rights reserved.</a:t>
            </a:r>
          </a:p>
        </p:txBody>
      </p:sp>
      <p:sp>
        <p:nvSpPr>
          <p:cNvPr id="212997" name="Rectangle 1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9C133407-E172-4B9D-BB69-CD0C10C0CAEA}" type="slidenum">
              <a:rPr lang="nl-NL" smtClean="0"/>
              <a:pPr eaLnBrk="1" hangingPunct="1"/>
              <a:t>5</a:t>
            </a:fld>
            <a:endParaRPr lang="nl-NL" smtClean="0"/>
          </a:p>
        </p:txBody>
      </p:sp>
      <p:sp>
        <p:nvSpPr>
          <p:cNvPr id="212998" name="Rectangle 4"/>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2999" name="Rectangle 6"/>
          <p:cNvSpPr>
            <a:spLocks noGrp="1" noChangeArrowheads="1"/>
          </p:cNvSpPr>
          <p:nvPr>
            <p:ph type="body" idx="1"/>
          </p:nvPr>
        </p:nvSpPr>
        <p:spPr bwMode="auto">
          <a:xfrm>
            <a:off x="903288" y="4721225"/>
            <a:ext cx="4983162" cy="31224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3058" tIns="46529" rIns="93058" bIns="46529" numCol="1" anchor="t" anchorCtr="0" compatLnSpc="1">
            <a:prstTxWarp prst="textNoShape">
              <a:avLst/>
            </a:prstTxWarp>
            <a:spAutoFit/>
          </a:bodyPr>
          <a:lstStyle/>
          <a:p>
            <a:r>
              <a:rPr lang="en-GB" dirty="0" smtClean="0"/>
              <a:t>Helps to focus on how the end</a:t>
            </a:r>
            <a:r>
              <a:rPr lang="en-GB" baseline="0" dirty="0" smtClean="0"/>
              <a:t> user (e.g. patient) views the process – the team may perceive the process as simple but the user may perceive it as complex – this diagram shows the complexity of the process</a:t>
            </a:r>
          </a:p>
          <a:p>
            <a:endParaRPr lang="en-GB" baseline="0" dirty="0" smtClean="0"/>
          </a:p>
          <a:p>
            <a:r>
              <a:rPr lang="en-GB" baseline="0" dirty="0" smtClean="0"/>
              <a:t>Fosters a holistic approach – which explores the inter-relationships of various parts and people in the process</a:t>
            </a:r>
          </a:p>
          <a:p>
            <a:endParaRPr lang="en-GB" baseline="0" dirty="0" smtClean="0"/>
          </a:p>
          <a:p>
            <a:r>
              <a:rPr lang="en-GB" baseline="0" dirty="0" smtClean="0"/>
              <a:t>Helps the team understand what is actually happening – rather than what you thought was happening</a:t>
            </a:r>
          </a:p>
          <a:p>
            <a:endParaRPr lang="en-GB" baseline="0" dirty="0" smtClean="0"/>
          </a:p>
          <a:p>
            <a:r>
              <a:rPr lang="en-GB" baseline="0" dirty="0" smtClean="0"/>
              <a:t>Clarifies responsibilities and ownership</a:t>
            </a:r>
          </a:p>
          <a:p>
            <a:endParaRPr lang="en-GB" baseline="0" dirty="0" smtClean="0"/>
          </a:p>
          <a:p>
            <a:r>
              <a:rPr lang="en-GB" baseline="0" dirty="0" smtClean="0"/>
              <a:t>Assists in identifying inefficiencies and prompts discussion about how to eliminate them.</a:t>
            </a:r>
            <a:endParaRPr lang="en-GB"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AF6E84C9-1F33-4FBD-857A-FA315D514028}" type="slidenum">
              <a:rPr lang="en-US" smtClean="0"/>
              <a:pPr eaLnBrk="1" hangingPunct="1"/>
              <a:t>6</a:t>
            </a:fld>
            <a:endParaRPr lang="en-US" smtClean="0"/>
          </a:p>
        </p:txBody>
      </p:sp>
      <p:sp>
        <p:nvSpPr>
          <p:cNvPr id="214019" name="Rectangle 7"/>
          <p:cNvSpPr txBox="1">
            <a:spLocks noGrp="1" noChangeArrowheads="1"/>
          </p:cNvSpPr>
          <p:nvPr/>
        </p:nvSpPr>
        <p:spPr bwMode="auto">
          <a:xfrm>
            <a:off x="3846515" y="9431340"/>
            <a:ext cx="2941637"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089D3F50-E408-483F-9F05-3288D9C03C4C}" type="slidenum">
              <a:rPr lang="en-US" sz="1200">
                <a:ea typeface="ＭＳ Ｐゴシック" pitchFamily="34" charset="-128"/>
              </a:rPr>
              <a:pPr algn="r" eaLnBrk="1" hangingPunct="1"/>
              <a:t>6</a:t>
            </a:fld>
            <a:endParaRPr lang="en-US" sz="1200">
              <a:ea typeface="ＭＳ Ｐゴシック" pitchFamily="34" charset="-128"/>
            </a:endParaRPr>
          </a:p>
        </p:txBody>
      </p:sp>
      <p:sp>
        <p:nvSpPr>
          <p:cNvPr id="21402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402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dirty="0" smtClean="0">
                <a:latin typeface="Arial" pitchFamily="34" charset="0"/>
              </a:rPr>
              <a:t>Consider the inputs to make the process occur (the ingredients)</a:t>
            </a:r>
            <a:r>
              <a:rPr lang="en-US" baseline="0" dirty="0" smtClean="0">
                <a:latin typeface="Arial" pitchFamily="34" charset="0"/>
              </a:rPr>
              <a:t> and the outputs which is the end result.</a:t>
            </a:r>
          </a:p>
          <a:p>
            <a:pPr eaLnBrk="1" hangingPunct="1"/>
            <a:r>
              <a:rPr lang="en-US" baseline="0" dirty="0" err="1" smtClean="0">
                <a:latin typeface="Arial" pitchFamily="34" charset="0"/>
              </a:rPr>
              <a:t>Analyse</a:t>
            </a:r>
            <a:r>
              <a:rPr lang="en-US" baseline="0" dirty="0" smtClean="0">
                <a:latin typeface="Arial" pitchFamily="34" charset="0"/>
              </a:rPr>
              <a:t> the results – can adjustments/improvements be made</a:t>
            </a:r>
            <a:endParaRPr lang="en-US" dirty="0"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8"/>
          <p:cNvSpPr>
            <a:spLocks noGrp="1" noChangeArrowheads="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GB" smtClean="0"/>
              <a:t>MAPSS Process Mapping Training material</a:t>
            </a:r>
          </a:p>
        </p:txBody>
      </p:sp>
      <p:sp>
        <p:nvSpPr>
          <p:cNvPr id="218115" name="Rectangle 9"/>
          <p:cNvSpPr>
            <a:spLocks noGrp="1" noChangeArrowheads="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B8B7B5BC-1B3F-4C0E-B395-A52A26010BA4}" type="datetime2">
              <a:rPr lang="en-GB" smtClean="0"/>
              <a:pPr eaLnBrk="1" hangingPunct="1"/>
              <a:t>Friday, 11 December 2015</a:t>
            </a:fld>
            <a:endParaRPr lang="en-GB" smtClean="0"/>
          </a:p>
        </p:txBody>
      </p:sp>
      <p:sp>
        <p:nvSpPr>
          <p:cNvPr id="218116" name="Rectangle 14"/>
          <p:cNvSpPr>
            <a:spLocks noGrp="1" noChangeArrowheads="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nl-NL" smtClean="0"/>
              <a:t>© 2002 Deloitte Touche Tomatsu.  All rights reserved.</a:t>
            </a:r>
          </a:p>
        </p:txBody>
      </p:sp>
      <p:sp>
        <p:nvSpPr>
          <p:cNvPr id="218117" name="Rectangle 1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AA9FC331-17DE-4F10-A5CB-3E5086FB8F80}" type="slidenum">
              <a:rPr lang="nl-NL" smtClean="0"/>
              <a:pPr eaLnBrk="1" hangingPunct="1"/>
              <a:t>7</a:t>
            </a:fld>
            <a:endParaRPr lang="nl-NL" smtClean="0"/>
          </a:p>
        </p:txBody>
      </p:sp>
      <p:sp>
        <p:nvSpPr>
          <p:cNvPr id="218118" name="Rectangle 9"/>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8119" name="Rectangle 15"/>
          <p:cNvSpPr>
            <a:spLocks noGrp="1" noChangeArrowheads="1"/>
          </p:cNvSpPr>
          <p:nvPr>
            <p:ph type="body" idx="1"/>
          </p:nvPr>
        </p:nvSpPr>
        <p:spPr bwMode="auto">
          <a:xfrm>
            <a:off x="903288" y="4721225"/>
            <a:ext cx="4983162" cy="421201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3058" tIns="46529" rIns="93058" bIns="46529" numCol="1" anchor="t" anchorCtr="0" compatLnSpc="1">
            <a:prstTxWarp prst="textNoShape">
              <a:avLst/>
            </a:prstTxWarp>
            <a:spAutoFit/>
          </a:bodyPr>
          <a:lstStyle/>
          <a:p>
            <a:r>
              <a:rPr lang="en-GB" dirty="0" smtClean="0"/>
              <a:t>Basic process</a:t>
            </a:r>
            <a:r>
              <a:rPr lang="en-GB" baseline="0" dirty="0" smtClean="0"/>
              <a:t> mapping symbols -  the more complex the process - many more symbols that can be applied </a:t>
            </a:r>
          </a:p>
          <a:p>
            <a:endParaRPr lang="en-GB" baseline="0" dirty="0" smtClean="0"/>
          </a:p>
          <a:p>
            <a:r>
              <a:rPr lang="en-GB" baseline="0" dirty="0" smtClean="0"/>
              <a:t>Oval – used to show the input to start the process or the output at the end of the process</a:t>
            </a:r>
          </a:p>
          <a:p>
            <a:r>
              <a:rPr lang="en-GB" baseline="0" dirty="0" smtClean="0"/>
              <a:t>Box – used to show a task or activity performed in the process</a:t>
            </a:r>
          </a:p>
          <a:p>
            <a:r>
              <a:rPr lang="en-GB" baseline="0" dirty="0" smtClean="0"/>
              <a:t>Arrows – show direction of the flow of the process – usually there is only one arrow out of a box if more than one – a decision diamond may be required – make sure decision arrows close the loop e.g. every path takes you either back to or ahead of another step</a:t>
            </a:r>
          </a:p>
          <a:p>
            <a:r>
              <a:rPr lang="en-GB" baseline="0" dirty="0" smtClean="0"/>
              <a:t>Diamond – shows those points in the process where a yes/no decision is required</a:t>
            </a:r>
          </a:p>
          <a:p>
            <a:endParaRPr lang="en-GB" baseline="0" dirty="0" smtClean="0"/>
          </a:p>
          <a:p>
            <a:pPr marL="171450" indent="-171450">
              <a:buFont typeface="Arial" pitchFamily="34" charset="0"/>
              <a:buChar char="•"/>
            </a:pPr>
            <a:r>
              <a:rPr lang="en-GB" baseline="0" dirty="0" smtClean="0"/>
              <a:t>Define the starting and ending points</a:t>
            </a:r>
          </a:p>
          <a:p>
            <a:pPr marL="171450" indent="-171450">
              <a:buFont typeface="Arial" pitchFamily="34" charset="0"/>
              <a:buChar char="•"/>
            </a:pPr>
            <a:r>
              <a:rPr lang="en-GB" baseline="0" dirty="0" smtClean="0"/>
              <a:t>Map the whole process – consider the level of detail</a:t>
            </a:r>
          </a:p>
          <a:p>
            <a:pPr marL="171450" indent="-171450">
              <a:buFont typeface="Arial" pitchFamily="34" charset="0"/>
              <a:buChar char="•"/>
            </a:pPr>
            <a:r>
              <a:rPr lang="en-GB" baseline="0" dirty="0" smtClean="0"/>
              <a:t>Identify the areas that hinder the process or add little to no value – can these be eliminated</a:t>
            </a:r>
          </a:p>
          <a:p>
            <a:pPr marL="171450" indent="-171450">
              <a:buFont typeface="Arial" pitchFamily="34" charset="0"/>
              <a:buChar char="•"/>
            </a:pPr>
            <a:r>
              <a:rPr lang="en-GB" baseline="0" dirty="0" smtClean="0"/>
              <a:t>Identify improvement opportunities – ask why do some steps exist</a:t>
            </a:r>
          </a:p>
          <a:p>
            <a:pPr marL="171450" indent="-171450">
              <a:buFont typeface="Arial" pitchFamily="34" charset="0"/>
              <a:buChar char="•"/>
            </a:pPr>
            <a:r>
              <a:rPr lang="en-GB" baseline="0" dirty="0" smtClean="0"/>
              <a:t>Update the map with corrections that are identified</a:t>
            </a:r>
            <a:endParaRPr lang="en-GB"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8"/>
          <p:cNvSpPr>
            <a:spLocks noGrp="1" noChangeArrowheads="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GB" smtClean="0"/>
              <a:t>MAPSS Process Mapping Training material</a:t>
            </a:r>
          </a:p>
        </p:txBody>
      </p:sp>
      <p:sp>
        <p:nvSpPr>
          <p:cNvPr id="217091" name="Rectangle 9"/>
          <p:cNvSpPr>
            <a:spLocks noGrp="1" noChangeArrowheads="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6D71D183-D718-4324-AA74-1200CD3EC3DF}" type="datetime2">
              <a:rPr lang="en-GB" smtClean="0"/>
              <a:pPr eaLnBrk="1" hangingPunct="1"/>
              <a:t>Friday, 11 December 2015</a:t>
            </a:fld>
            <a:endParaRPr lang="en-GB" smtClean="0"/>
          </a:p>
        </p:txBody>
      </p:sp>
      <p:sp>
        <p:nvSpPr>
          <p:cNvPr id="217092" name="Rectangle 14"/>
          <p:cNvSpPr>
            <a:spLocks noGrp="1" noChangeArrowheads="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nl-NL" smtClean="0"/>
              <a:t>© 2002 Deloitte Touche Tomatsu.  All rights reserved.</a:t>
            </a:r>
          </a:p>
        </p:txBody>
      </p:sp>
      <p:sp>
        <p:nvSpPr>
          <p:cNvPr id="217093" name="Rectangle 1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EB837895-A12C-4D92-8CEA-03BC93808487}" type="slidenum">
              <a:rPr lang="nl-NL" smtClean="0"/>
              <a:pPr eaLnBrk="1" hangingPunct="1"/>
              <a:t>8</a:t>
            </a:fld>
            <a:endParaRPr lang="nl-NL" smtClean="0"/>
          </a:p>
        </p:txBody>
      </p:sp>
      <p:sp>
        <p:nvSpPr>
          <p:cNvPr id="21709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7095" name="Rectangle 4"/>
          <p:cNvSpPr>
            <a:spLocks noGrp="1" noChangeArrowheads="1"/>
          </p:cNvSpPr>
          <p:nvPr>
            <p:ph type="body" idx="1"/>
          </p:nvPr>
        </p:nvSpPr>
        <p:spPr bwMode="auto">
          <a:xfrm>
            <a:off x="903288" y="4721226"/>
            <a:ext cx="4983162" cy="214375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3058" tIns="46529" rIns="93058" bIns="46529" numCol="1" anchor="t" anchorCtr="0" compatLnSpc="1">
            <a:prstTxWarp prst="textNoShape">
              <a:avLst/>
            </a:prstTxWarp>
            <a:spAutoFit/>
          </a:bodyPr>
          <a:lstStyle/>
          <a:p>
            <a:r>
              <a:rPr lang="en-GB" dirty="0" smtClean="0"/>
              <a:t>GROUND RULES:</a:t>
            </a:r>
          </a:p>
          <a:p>
            <a:endParaRPr lang="en-GB" dirty="0" smtClean="0"/>
          </a:p>
          <a:p>
            <a:pPr eaLnBrk="1" hangingPunct="1"/>
            <a:r>
              <a:rPr lang="en-GB" sz="1200" dirty="0" smtClean="0"/>
              <a:t>Respect all contributions</a:t>
            </a:r>
          </a:p>
          <a:p>
            <a:pPr eaLnBrk="1" hangingPunct="1"/>
            <a:r>
              <a:rPr lang="en-GB" sz="1200" dirty="0" smtClean="0"/>
              <a:t>Don’t talk over other people</a:t>
            </a:r>
          </a:p>
          <a:p>
            <a:pPr eaLnBrk="1" hangingPunct="1"/>
            <a:r>
              <a:rPr lang="en-GB" sz="1200" dirty="0" smtClean="0"/>
              <a:t>No blame </a:t>
            </a:r>
          </a:p>
          <a:p>
            <a:pPr eaLnBrk="1" hangingPunct="1"/>
            <a:r>
              <a:rPr lang="en-GB" sz="1200" dirty="0" smtClean="0"/>
              <a:t>Raise issues and questions</a:t>
            </a:r>
          </a:p>
          <a:p>
            <a:pPr eaLnBrk="1" hangingPunct="1"/>
            <a:r>
              <a:rPr lang="en-GB" sz="1200" dirty="0" smtClean="0"/>
              <a:t>Discuss what </a:t>
            </a:r>
            <a:r>
              <a:rPr lang="en-GB" sz="1200" u="sng" dirty="0" smtClean="0"/>
              <a:t>really</a:t>
            </a:r>
            <a:r>
              <a:rPr lang="en-GB" sz="1200" dirty="0" smtClean="0"/>
              <a:t> happens – the discussion is as important as the end product!</a:t>
            </a:r>
          </a:p>
          <a:p>
            <a:endParaRPr lang="en-GB"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8"/>
          <p:cNvSpPr>
            <a:spLocks noGrp="1" noChangeArrowheads="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GB" smtClean="0"/>
              <a:t>MAPSS Process Mapping Training material</a:t>
            </a:r>
          </a:p>
        </p:txBody>
      </p:sp>
      <p:sp>
        <p:nvSpPr>
          <p:cNvPr id="220163" name="Rectangle 9"/>
          <p:cNvSpPr>
            <a:spLocks noGrp="1" noChangeArrowheads="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406A026F-083D-4C98-A273-0DD24E27BB78}" type="datetime2">
              <a:rPr lang="en-GB" smtClean="0"/>
              <a:pPr eaLnBrk="1" hangingPunct="1"/>
              <a:t>Friday, 11 December 2015</a:t>
            </a:fld>
            <a:endParaRPr lang="en-GB" smtClean="0"/>
          </a:p>
        </p:txBody>
      </p:sp>
      <p:sp>
        <p:nvSpPr>
          <p:cNvPr id="220164" name="Rectangle 14"/>
          <p:cNvSpPr>
            <a:spLocks noGrp="1" noChangeArrowheads="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nl-NL" smtClean="0"/>
              <a:t>© 2002 Deloitte Touche Tomatsu.  All rights reserved.</a:t>
            </a:r>
          </a:p>
        </p:txBody>
      </p:sp>
      <p:sp>
        <p:nvSpPr>
          <p:cNvPr id="220165" name="Rectangle 1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52AD2E8B-BE6F-4D29-B58B-9D0FA9314738}" type="slidenum">
              <a:rPr lang="nl-NL" smtClean="0"/>
              <a:pPr eaLnBrk="1" hangingPunct="1"/>
              <a:t>9</a:t>
            </a:fld>
            <a:endParaRPr lang="nl-NL" smtClean="0"/>
          </a:p>
        </p:txBody>
      </p:sp>
      <p:sp>
        <p:nvSpPr>
          <p:cNvPr id="22016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0167" name="Rectangle 3"/>
          <p:cNvSpPr>
            <a:spLocks noGrp="1" noChangeArrowheads="1"/>
          </p:cNvSpPr>
          <p:nvPr>
            <p:ph type="body" idx="1"/>
          </p:nvPr>
        </p:nvSpPr>
        <p:spPr bwMode="auto">
          <a:xfrm>
            <a:off x="927100" y="3871915"/>
            <a:ext cx="4948238" cy="5318125"/>
          </a:xfrm>
          <a:solidFill>
            <a:srgbClr val="FFFFFF"/>
          </a:solidFill>
          <a:ln>
            <a:solidFill>
              <a:srgbClr val="000000"/>
            </a:solidFill>
            <a:miter lim="800000"/>
            <a:headEnd/>
            <a:tailEnd/>
          </a:ln>
        </p:spPr>
        <p:txBody>
          <a:bodyPr wrap="square" lIns="93058" tIns="46529" rIns="93058" bIns="46529" numCol="1" anchor="t" anchorCtr="0" compatLnSpc="1">
            <a:prstTxWarp prst="textNoShape">
              <a:avLst/>
            </a:prstTxWarp>
          </a:bodyPr>
          <a:lstStyle/>
          <a:p>
            <a:r>
              <a:rPr lang="en-GB" dirty="0" smtClean="0"/>
              <a:t>Ask them to:</a:t>
            </a:r>
          </a:p>
          <a:p>
            <a:r>
              <a:rPr lang="en-GB" dirty="0" smtClean="0"/>
              <a:t>Re-check the process</a:t>
            </a:r>
          </a:p>
          <a:p>
            <a:r>
              <a:rPr lang="en-GB" dirty="0" smtClean="0"/>
              <a:t>Analyse the results</a:t>
            </a:r>
          </a:p>
          <a:p>
            <a:r>
              <a:rPr lang="en-GB" dirty="0" smtClean="0"/>
              <a:t>List some problems and improvements</a:t>
            </a:r>
          </a:p>
          <a:p>
            <a:endParaRPr lang="en-GB" dirty="0" smtClean="0"/>
          </a:p>
          <a:p>
            <a:r>
              <a:rPr lang="en-GB" dirty="0" smtClean="0"/>
              <a:t>Examples: </a:t>
            </a:r>
          </a:p>
          <a:p>
            <a:r>
              <a:rPr lang="en-GB" dirty="0" smtClean="0"/>
              <a:t>sending a fax</a:t>
            </a:r>
          </a:p>
          <a:p>
            <a:r>
              <a:rPr lang="en-GB" dirty="0" smtClean="0"/>
              <a:t>Making a cooked</a:t>
            </a:r>
            <a:r>
              <a:rPr lang="en-GB" baseline="0" dirty="0" smtClean="0"/>
              <a:t> breakfast</a:t>
            </a:r>
          </a:p>
          <a:p>
            <a:endParaRPr lang="en-GB"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0.xml"/><Relationship Id="rId5" Type="http://schemas.openxmlformats.org/officeDocument/2006/relationships/image" Target="../media/image8.png"/><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cstate="print"/>
          <a:stretch>
            <a:fillRect/>
          </a:stretch>
        </p:blipFill>
        <p:spPr bwMode="auto">
          <a:xfrm>
            <a:off x="0" y="4767263"/>
            <a:ext cx="9151938" cy="2090737"/>
          </a:xfrm>
          <a:prstGeom prst="rect">
            <a:avLst/>
          </a:prstGeom>
          <a:noFill/>
          <a:ln w="9525">
            <a:noFill/>
            <a:miter lim="800000"/>
            <a:headEnd/>
            <a:tailEnd/>
          </a:ln>
        </p:spPr>
      </p:pic>
      <p:sp>
        <p:nvSpPr>
          <p:cNvPr id="5" name="Freeform 4"/>
          <p:cNvSpPr/>
          <p:nvPr userDrawn="1"/>
        </p:nvSpPr>
        <p:spPr bwMode="white">
          <a:xfrm flipH="1" flipV="1">
            <a:off x="0" y="4714875"/>
            <a:ext cx="9151938" cy="1849438"/>
          </a:xfrm>
          <a:custGeom>
            <a:avLst/>
            <a:gdLst>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314450 w 9163050"/>
              <a:gd name="connsiteY9" fmla="*/ 1504950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6253139 w 9163050"/>
              <a:gd name="connsiteY4" fmla="*/ 42872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285856 h 1866881"/>
              <a:gd name="connsiteX1" fmla="*/ 0 w 9163050"/>
              <a:gd name="connsiteY1" fmla="*/ 1866881 h 1866881"/>
              <a:gd name="connsiteX2" fmla="*/ 9163050 w 9163050"/>
              <a:gd name="connsiteY2" fmla="*/ 1857356 h 1866881"/>
              <a:gd name="connsiteX3" fmla="*/ 9153525 w 9163050"/>
              <a:gd name="connsiteY3" fmla="*/ 104756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63050"/>
              <a:gd name="connsiteY0" fmla="*/ 1285856 h 1866881"/>
              <a:gd name="connsiteX1" fmla="*/ 0 w 9163050"/>
              <a:gd name="connsiteY1" fmla="*/ 1866881 h 1866881"/>
              <a:gd name="connsiteX2" fmla="*/ 9163050 w 9163050"/>
              <a:gd name="connsiteY2" fmla="*/ 1857356 h 1866881"/>
              <a:gd name="connsiteX3" fmla="*/ 9105900 w 9163050"/>
              <a:gd name="connsiteY3" fmla="*/ 661990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7467579 w 9172575"/>
              <a:gd name="connsiteY4" fmla="*/ 0 h 1866881"/>
              <a:gd name="connsiteX5" fmla="*/ 6253139 w 9172575"/>
              <a:gd name="connsiteY5" fmla="*/ 147628 h 1866881"/>
              <a:gd name="connsiteX6" fmla="*/ 4805354 w 9172575"/>
              <a:gd name="connsiteY6" fmla="*/ 585787 h 1866881"/>
              <a:gd name="connsiteX7" fmla="*/ 3248027 w 9172575"/>
              <a:gd name="connsiteY7" fmla="*/ 1076321 h 1866881"/>
              <a:gd name="connsiteX8" fmla="*/ 2354586 w 9172575"/>
              <a:gd name="connsiteY8" fmla="*/ 1308230 h 1866881"/>
              <a:gd name="connsiteX9" fmla="*/ 1857393 w 9172575"/>
              <a:gd name="connsiteY9" fmla="*/ 1393515 h 1866881"/>
              <a:gd name="connsiteX10" fmla="*/ 1085873 w 9172575"/>
              <a:gd name="connsiteY10" fmla="*/ 1498290 h 1866881"/>
              <a:gd name="connsiteX11" fmla="*/ 542925 w 9172575"/>
              <a:gd name="connsiteY11" fmla="*/ 1504931 h 1866881"/>
              <a:gd name="connsiteX12" fmla="*/ 9525 w 9172575"/>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8381999 w 9172575"/>
              <a:gd name="connsiteY4" fmla="*/ 90478 h 1866881"/>
              <a:gd name="connsiteX5" fmla="*/ 7467579 w 9172575"/>
              <a:gd name="connsiteY5" fmla="*/ 0 h 1866881"/>
              <a:gd name="connsiteX6" fmla="*/ 6253139 w 9172575"/>
              <a:gd name="connsiteY6" fmla="*/ 147628 h 1866881"/>
              <a:gd name="connsiteX7" fmla="*/ 4805354 w 9172575"/>
              <a:gd name="connsiteY7" fmla="*/ 585787 h 1866881"/>
              <a:gd name="connsiteX8" fmla="*/ 3248027 w 9172575"/>
              <a:gd name="connsiteY8" fmla="*/ 1076321 h 1866881"/>
              <a:gd name="connsiteX9" fmla="*/ 2354586 w 9172575"/>
              <a:gd name="connsiteY9" fmla="*/ 1308230 h 1866881"/>
              <a:gd name="connsiteX10" fmla="*/ 1857393 w 9172575"/>
              <a:gd name="connsiteY10" fmla="*/ 1393515 h 1866881"/>
              <a:gd name="connsiteX11" fmla="*/ 1085873 w 9172575"/>
              <a:gd name="connsiteY11" fmla="*/ 1498290 h 1866881"/>
              <a:gd name="connsiteX12" fmla="*/ 542925 w 9172575"/>
              <a:gd name="connsiteY12" fmla="*/ 1504931 h 1866881"/>
              <a:gd name="connsiteX13" fmla="*/ 9525 w 9172575"/>
              <a:gd name="connsiteY13" fmla="*/ 1285856 h 1866881"/>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085873 w 9172575"/>
              <a:gd name="connsiteY11" fmla="*/ 15094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9525 w 9172575"/>
              <a:gd name="connsiteY13" fmla="*/ 1296984 h 1878009"/>
              <a:gd name="connsiteX0" fmla="*/ 0 w 9172576"/>
              <a:gd name="connsiteY0" fmla="*/ 1710369 h 1878009"/>
              <a:gd name="connsiteX1" fmla="*/ 1 w 9172576"/>
              <a:gd name="connsiteY1" fmla="*/ 1878009 h 1878009"/>
              <a:gd name="connsiteX2" fmla="*/ 9163051 w 9172576"/>
              <a:gd name="connsiteY2" fmla="*/ 1868484 h 1878009"/>
              <a:gd name="connsiteX3" fmla="*/ 9172576 w 9172576"/>
              <a:gd name="connsiteY3" fmla="*/ 358811 h 1878009"/>
              <a:gd name="connsiteX4" fmla="*/ 8382000 w 9172576"/>
              <a:gd name="connsiteY4" fmla="*/ 101606 h 1878009"/>
              <a:gd name="connsiteX5" fmla="*/ 7467580 w 9172576"/>
              <a:gd name="connsiteY5" fmla="*/ 11128 h 1878009"/>
              <a:gd name="connsiteX6" fmla="*/ 6253140 w 9172576"/>
              <a:gd name="connsiteY6" fmla="*/ 158756 h 1878009"/>
              <a:gd name="connsiteX7" fmla="*/ 4805355 w 9172576"/>
              <a:gd name="connsiteY7" fmla="*/ 596915 h 1878009"/>
              <a:gd name="connsiteX8" fmla="*/ 3248028 w 9172576"/>
              <a:gd name="connsiteY8" fmla="*/ 1087449 h 1878009"/>
              <a:gd name="connsiteX9" fmla="*/ 2354587 w 9172576"/>
              <a:gd name="connsiteY9" fmla="*/ 1319358 h 1878009"/>
              <a:gd name="connsiteX10" fmla="*/ 1857394 w 9172576"/>
              <a:gd name="connsiteY10" fmla="*/ 1404643 h 1878009"/>
              <a:gd name="connsiteX11" fmla="*/ 1104924 w 9172576"/>
              <a:gd name="connsiteY11" fmla="*/ 1547518 h 1878009"/>
              <a:gd name="connsiteX12" fmla="*/ 574676 w 9172576"/>
              <a:gd name="connsiteY12" fmla="*/ 1586058 h 1878009"/>
              <a:gd name="connsiteX13" fmla="*/ 0 w 9172576"/>
              <a:gd name="connsiteY13" fmla="*/ 1710369 h 1878009"/>
              <a:gd name="connsiteX0" fmla="*/ 19049 w 9172575"/>
              <a:gd name="connsiteY0" fmla="*/ 156749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19049 w 9172575"/>
              <a:gd name="connsiteY13" fmla="*/ 1567494 h 1878009"/>
              <a:gd name="connsiteX0" fmla="*/ 0 w 9175232"/>
              <a:gd name="connsiteY0" fmla="*/ 1577168 h 1878009"/>
              <a:gd name="connsiteX1" fmla="*/ 265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77168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86534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86534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0 w 9165685"/>
              <a:gd name="connsiteY0" fmla="*/ 1569967 h 1878009"/>
              <a:gd name="connsiteX1" fmla="*/ 0 w 9165685"/>
              <a:gd name="connsiteY1" fmla="*/ 1878009 h 1878009"/>
              <a:gd name="connsiteX2" fmla="*/ 9156160 w 9165685"/>
              <a:gd name="connsiteY2" fmla="*/ 1868484 h 1878009"/>
              <a:gd name="connsiteX3" fmla="*/ 9165685 w 9165685"/>
              <a:gd name="connsiteY3" fmla="*/ 358811 h 1878009"/>
              <a:gd name="connsiteX4" fmla="*/ 8375109 w 9165685"/>
              <a:gd name="connsiteY4" fmla="*/ 101606 h 1878009"/>
              <a:gd name="connsiteX5" fmla="*/ 7460689 w 9165685"/>
              <a:gd name="connsiteY5" fmla="*/ 11128 h 1878009"/>
              <a:gd name="connsiteX6" fmla="*/ 6246249 w 9165685"/>
              <a:gd name="connsiteY6" fmla="*/ 158756 h 1878009"/>
              <a:gd name="connsiteX7" fmla="*/ 4798464 w 9165685"/>
              <a:gd name="connsiteY7" fmla="*/ 596915 h 1878009"/>
              <a:gd name="connsiteX8" fmla="*/ 3241137 w 9165685"/>
              <a:gd name="connsiteY8" fmla="*/ 1087449 h 1878009"/>
              <a:gd name="connsiteX9" fmla="*/ 2347696 w 9165685"/>
              <a:gd name="connsiteY9" fmla="*/ 1319358 h 1878009"/>
              <a:gd name="connsiteX10" fmla="*/ 1850503 w 9165685"/>
              <a:gd name="connsiteY10" fmla="*/ 1404643 h 1878009"/>
              <a:gd name="connsiteX11" fmla="*/ 1098033 w 9165685"/>
              <a:gd name="connsiteY11" fmla="*/ 1547518 h 1878009"/>
              <a:gd name="connsiteX12" fmla="*/ 567785 w 9165685"/>
              <a:gd name="connsiteY12" fmla="*/ 1586058 h 1878009"/>
              <a:gd name="connsiteX13" fmla="*/ 0 w 9165685"/>
              <a:gd name="connsiteY13" fmla="*/ 1569967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0 w 9175233"/>
              <a:gd name="connsiteY0" fmla="*/ 1569967 h 1878009"/>
              <a:gd name="connsiteX1" fmla="*/ 9547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7958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7958 w 9173643"/>
              <a:gd name="connsiteY13" fmla="*/ 1569967 h 1878009"/>
              <a:gd name="connsiteX0" fmla="*/ 0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 name="connsiteX0" fmla="*/ 0 w 9173643"/>
              <a:gd name="connsiteY0" fmla="*/ 1569967 h 1878009"/>
              <a:gd name="connsiteX1" fmla="*/ 7957 w 9173643"/>
              <a:gd name="connsiteY1" fmla="*/ 1878009 h 1878009"/>
              <a:gd name="connsiteX2" fmla="*/ 9173641 w 9173643"/>
              <a:gd name="connsiteY2" fmla="*/ 1878009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73643" h="1878009">
                <a:moveTo>
                  <a:pt x="0" y="1569967"/>
                </a:moveTo>
                <a:cubicBezTo>
                  <a:pt x="795" y="1566276"/>
                  <a:pt x="0" y="1797102"/>
                  <a:pt x="7957" y="1878009"/>
                </a:cubicBezTo>
                <a:lnTo>
                  <a:pt x="9173641" y="1878009"/>
                </a:lnTo>
                <a:cubicBezTo>
                  <a:pt x="9173642" y="1371610"/>
                  <a:pt x="9173642" y="865210"/>
                  <a:pt x="9173643" y="358811"/>
                </a:cubicBezTo>
                <a:lnTo>
                  <a:pt x="8383067" y="101606"/>
                </a:lnTo>
                <a:cubicBezTo>
                  <a:pt x="7863923" y="0"/>
                  <a:pt x="7773454" y="41287"/>
                  <a:pt x="7468647" y="11128"/>
                </a:cubicBezTo>
                <a:lnTo>
                  <a:pt x="6254207" y="158756"/>
                </a:lnTo>
                <a:lnTo>
                  <a:pt x="4806422" y="596915"/>
                </a:lnTo>
                <a:lnTo>
                  <a:pt x="3249095" y="1087449"/>
                </a:lnTo>
                <a:lnTo>
                  <a:pt x="2355654" y="1319358"/>
                </a:lnTo>
                <a:lnTo>
                  <a:pt x="1858461" y="1404643"/>
                </a:lnTo>
                <a:lnTo>
                  <a:pt x="1105991" y="1547518"/>
                </a:lnTo>
                <a:lnTo>
                  <a:pt x="575743" y="1586058"/>
                </a:lnTo>
                <a:lnTo>
                  <a:pt x="0" y="1569967"/>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dirty="0">
              <a:solidFill>
                <a:srgbClr val="FFFFFF"/>
              </a:solidFill>
            </a:endParaRPr>
          </a:p>
        </p:txBody>
      </p:sp>
      <p:sp>
        <p:nvSpPr>
          <p:cNvPr id="6" name="Rectangle 5"/>
          <p:cNvSpPr/>
          <p:nvPr userDrawn="1"/>
        </p:nvSpPr>
        <p:spPr bwMode="white">
          <a:xfrm>
            <a:off x="0" y="1593850"/>
            <a:ext cx="9144000" cy="2774950"/>
          </a:xfrm>
          <a:prstGeom prst="rect">
            <a:avLst/>
          </a:prstGeom>
          <a:solidFill>
            <a:srgbClr val="FFFFFF"/>
          </a:solidFill>
          <a:ln w="9525" cap="flat" cmpd="sng" algn="ctr">
            <a:noFill/>
            <a:prstDash val="solid"/>
            <a:round/>
            <a:headEnd type="none" w="med" len="med"/>
            <a:tailEnd type="none" w="med" len="med"/>
          </a:ln>
          <a:effectLst/>
        </p:spPr>
        <p:txBody>
          <a:bodyPr lIns="90000" tIns="90000" rIns="72000" bIns="36000"/>
          <a:lstStyle/>
          <a:p>
            <a:pPr>
              <a:defRPr/>
            </a:pPr>
            <a:endParaRPr lang="en-AU" sz="1100" dirty="0">
              <a:solidFill>
                <a:srgbClr val="000000"/>
              </a:solidFill>
              <a:cs typeface="Arial" charset="0"/>
            </a:endParaRPr>
          </a:p>
        </p:txBody>
      </p:sp>
      <p:pic>
        <p:nvPicPr>
          <p:cNvPr id="7" name="Picture 16" descr="swirl parts.jpg"/>
          <p:cNvPicPr>
            <a:picLocks noChangeAspect="1"/>
          </p:cNvPicPr>
          <p:nvPr userDrawn="1"/>
        </p:nvPicPr>
        <p:blipFill>
          <a:blip r:embed="rId3" cstate="print"/>
          <a:stretch>
            <a:fillRect/>
          </a:stretch>
        </p:blipFill>
        <p:spPr bwMode="auto">
          <a:xfrm>
            <a:off x="0" y="0"/>
            <a:ext cx="9144000" cy="2108200"/>
          </a:xfrm>
          <a:prstGeom prst="rect">
            <a:avLst/>
          </a:prstGeom>
          <a:noFill/>
          <a:ln w="9525">
            <a:noFill/>
            <a:miter lim="800000"/>
            <a:headEnd/>
            <a:tailEnd/>
          </a:ln>
        </p:spPr>
      </p:pic>
      <p:pic>
        <p:nvPicPr>
          <p:cNvPr id="8" name="Picture 1" descr="if_logo_rgb.jpg"/>
          <p:cNvPicPr>
            <a:picLocks noChangeAspect="1" noChangeArrowheads="1"/>
          </p:cNvPicPr>
          <p:nvPr userDrawn="1"/>
        </p:nvPicPr>
        <p:blipFill>
          <a:blip r:embed="rId4" cstate="print"/>
          <a:stretch>
            <a:fillRect/>
          </a:stretch>
        </p:blipFill>
        <p:spPr bwMode="auto">
          <a:xfrm>
            <a:off x="6516688" y="714375"/>
            <a:ext cx="2598737" cy="625475"/>
          </a:xfrm>
          <a:prstGeom prst="rect">
            <a:avLst/>
          </a:prstGeom>
          <a:noFill/>
          <a:ln w="9525">
            <a:noFill/>
            <a:miter lim="800000"/>
            <a:headEnd/>
            <a:tailEnd/>
          </a:ln>
        </p:spPr>
      </p:pic>
      <p:pic>
        <p:nvPicPr>
          <p:cNvPr id="9" name="Picture 19" descr="APCC.png"/>
          <p:cNvPicPr>
            <a:picLocks noChangeAspect="1"/>
          </p:cNvPicPr>
          <p:nvPr userDrawn="1"/>
        </p:nvPicPr>
        <p:blipFill>
          <a:blip r:embed="rId5" cstate="print"/>
          <a:srcRect/>
          <a:stretch>
            <a:fillRect/>
          </a:stretch>
        </p:blipFill>
        <p:spPr bwMode="auto">
          <a:xfrm>
            <a:off x="463550" y="455613"/>
            <a:ext cx="3168650" cy="784225"/>
          </a:xfrm>
          <a:prstGeom prst="rect">
            <a:avLst/>
          </a:prstGeom>
          <a:noFill/>
          <a:ln w="9525">
            <a:noFill/>
            <a:miter lim="800000"/>
            <a:headEnd/>
            <a:tailEnd/>
          </a:ln>
        </p:spPr>
      </p:pic>
      <p:sp>
        <p:nvSpPr>
          <p:cNvPr id="10" name="Freeform 5"/>
          <p:cNvSpPr>
            <a:spLocks/>
          </p:cNvSpPr>
          <p:nvPr userDrawn="1"/>
        </p:nvSpPr>
        <p:spPr bwMode="auto">
          <a:xfrm>
            <a:off x="-11113" y="5002213"/>
            <a:ext cx="9183688" cy="1595437"/>
          </a:xfrm>
          <a:custGeom>
            <a:avLst/>
            <a:gdLst>
              <a:gd name="connsiteX0" fmla="*/ 9906 w 10000"/>
              <a:gd name="connsiteY0" fmla="*/ 45 h 10000"/>
              <a:gd name="connsiteX1" fmla="*/ 10000 w 10000"/>
              <a:gd name="connsiteY1" fmla="*/ 105 h 10000"/>
              <a:gd name="connsiteX2" fmla="*/ 10000 w 10000"/>
              <a:gd name="connsiteY2" fmla="*/ 105 h 10000"/>
              <a:gd name="connsiteX3" fmla="*/ 9830 w 10000"/>
              <a:gd name="connsiteY3" fmla="*/ 105 h 10000"/>
              <a:gd name="connsiteX4" fmla="*/ 9663 w 10000"/>
              <a:gd name="connsiteY4" fmla="*/ 120 h 10000"/>
              <a:gd name="connsiteX5" fmla="*/ 9495 w 10000"/>
              <a:gd name="connsiteY5" fmla="*/ 151 h 10000"/>
              <a:gd name="connsiteX6" fmla="*/ 9325 w 10000"/>
              <a:gd name="connsiteY6" fmla="*/ 226 h 10000"/>
              <a:gd name="connsiteX7" fmla="*/ 9155 w 10000"/>
              <a:gd name="connsiteY7" fmla="*/ 301 h 10000"/>
              <a:gd name="connsiteX8" fmla="*/ 8986 w 10000"/>
              <a:gd name="connsiteY8" fmla="*/ 392 h 10000"/>
              <a:gd name="connsiteX9" fmla="*/ 8813 w 10000"/>
              <a:gd name="connsiteY9" fmla="*/ 527 h 10000"/>
              <a:gd name="connsiteX10" fmla="*/ 8644 w 10000"/>
              <a:gd name="connsiteY10" fmla="*/ 678 h 10000"/>
              <a:gd name="connsiteX11" fmla="*/ 8470 w 10000"/>
              <a:gd name="connsiteY11" fmla="*/ 843 h 10000"/>
              <a:gd name="connsiteX12" fmla="*/ 8302 w 10000"/>
              <a:gd name="connsiteY12" fmla="*/ 1024 h 10000"/>
              <a:gd name="connsiteX13" fmla="*/ 7960 w 10000"/>
              <a:gd name="connsiteY13" fmla="*/ 1416 h 10000"/>
              <a:gd name="connsiteX14" fmla="*/ 7615 w 10000"/>
              <a:gd name="connsiteY14" fmla="*/ 1867 h 10000"/>
              <a:gd name="connsiteX15" fmla="*/ 7273 w 10000"/>
              <a:gd name="connsiteY15" fmla="*/ 2364 h 10000"/>
              <a:gd name="connsiteX16" fmla="*/ 6929 w 10000"/>
              <a:gd name="connsiteY16" fmla="*/ 2892 h 10000"/>
              <a:gd name="connsiteX17" fmla="*/ 6589 w 10000"/>
              <a:gd name="connsiteY17" fmla="*/ 3464 h 10000"/>
              <a:gd name="connsiteX18" fmla="*/ 6247 w 10000"/>
              <a:gd name="connsiteY18" fmla="*/ 4036 h 10000"/>
              <a:gd name="connsiteX19" fmla="*/ 5908 w 10000"/>
              <a:gd name="connsiteY19" fmla="*/ 4639 h 10000"/>
              <a:gd name="connsiteX20" fmla="*/ 5236 w 10000"/>
              <a:gd name="connsiteY20" fmla="*/ 5828 h 10000"/>
              <a:gd name="connsiteX21" fmla="*/ 4903 w 10000"/>
              <a:gd name="connsiteY21" fmla="*/ 6431 h 10000"/>
              <a:gd name="connsiteX22" fmla="*/ 4575 w 10000"/>
              <a:gd name="connsiteY22" fmla="*/ 7003 h 10000"/>
              <a:gd name="connsiteX23" fmla="*/ 4247 w 10000"/>
              <a:gd name="connsiteY23" fmla="*/ 7560 h 10000"/>
              <a:gd name="connsiteX24" fmla="*/ 3925 w 10000"/>
              <a:gd name="connsiteY24" fmla="*/ 8057 h 10000"/>
              <a:gd name="connsiteX25" fmla="*/ 3606 w 10000"/>
              <a:gd name="connsiteY25" fmla="*/ 8524 h 10000"/>
              <a:gd name="connsiteX26" fmla="*/ 3293 w 10000"/>
              <a:gd name="connsiteY26" fmla="*/ 8946 h 10000"/>
              <a:gd name="connsiteX27" fmla="*/ 2983 w 10000"/>
              <a:gd name="connsiteY27" fmla="*/ 9307 h 10000"/>
              <a:gd name="connsiteX28" fmla="*/ 2830 w 10000"/>
              <a:gd name="connsiteY28" fmla="*/ 9473 h 10000"/>
              <a:gd name="connsiteX29" fmla="*/ 2679 w 10000"/>
              <a:gd name="connsiteY29" fmla="*/ 9608 h 10000"/>
              <a:gd name="connsiteX30" fmla="*/ 2530 w 10000"/>
              <a:gd name="connsiteY30" fmla="*/ 9729 h 10000"/>
              <a:gd name="connsiteX31" fmla="*/ 2382 w 10000"/>
              <a:gd name="connsiteY31" fmla="*/ 9819 h 10000"/>
              <a:gd name="connsiteX32" fmla="*/ 2233 w 10000"/>
              <a:gd name="connsiteY32" fmla="*/ 9895 h 10000"/>
              <a:gd name="connsiteX33" fmla="*/ 2089 w 10000"/>
              <a:gd name="connsiteY33" fmla="*/ 9970 h 10000"/>
              <a:gd name="connsiteX34" fmla="*/ 1946 w 10000"/>
              <a:gd name="connsiteY34" fmla="*/ 10000 h 10000"/>
              <a:gd name="connsiteX35" fmla="*/ 1802 w 10000"/>
              <a:gd name="connsiteY35" fmla="*/ 10000 h 10000"/>
              <a:gd name="connsiteX36" fmla="*/ 1661 w 10000"/>
              <a:gd name="connsiteY36" fmla="*/ 10000 h 10000"/>
              <a:gd name="connsiteX37" fmla="*/ 1523 w 10000"/>
              <a:gd name="connsiteY37" fmla="*/ 9955 h 10000"/>
              <a:gd name="connsiteX38" fmla="*/ 1385 w 10000"/>
              <a:gd name="connsiteY38" fmla="*/ 9895 h 10000"/>
              <a:gd name="connsiteX39" fmla="*/ 1250 w 10000"/>
              <a:gd name="connsiteY39" fmla="*/ 9804 h 10000"/>
              <a:gd name="connsiteX40" fmla="*/ 1115 w 10000"/>
              <a:gd name="connsiteY40" fmla="*/ 9669 h 10000"/>
              <a:gd name="connsiteX41" fmla="*/ 983 w 10000"/>
              <a:gd name="connsiteY41" fmla="*/ 9533 h 10000"/>
              <a:gd name="connsiteX42" fmla="*/ 854 w 10000"/>
              <a:gd name="connsiteY42" fmla="*/ 9352 h 10000"/>
              <a:gd name="connsiteX43" fmla="*/ 724 w 10000"/>
              <a:gd name="connsiteY43" fmla="*/ 9127 h 10000"/>
              <a:gd name="connsiteX44" fmla="*/ 601 w 10000"/>
              <a:gd name="connsiteY44" fmla="*/ 8870 h 10000"/>
              <a:gd name="connsiteX45" fmla="*/ 474 w 10000"/>
              <a:gd name="connsiteY45" fmla="*/ 8599 h 10000"/>
              <a:gd name="connsiteX46" fmla="*/ 354 w 10000"/>
              <a:gd name="connsiteY46" fmla="*/ 8283 h 10000"/>
              <a:gd name="connsiteX47" fmla="*/ 233 w 10000"/>
              <a:gd name="connsiteY47" fmla="*/ 7937 h 10000"/>
              <a:gd name="connsiteX48" fmla="*/ 115 w 10000"/>
              <a:gd name="connsiteY48" fmla="*/ 7560 h 10000"/>
              <a:gd name="connsiteX49" fmla="*/ 0 w 10000"/>
              <a:gd name="connsiteY49" fmla="*/ 7139 h 10000"/>
              <a:gd name="connsiteX50" fmla="*/ 0 w 10000"/>
              <a:gd name="connsiteY50" fmla="*/ 7139 h 10000"/>
              <a:gd name="connsiteX51" fmla="*/ 161 w 10000"/>
              <a:gd name="connsiteY51" fmla="*/ 7485 h 10000"/>
              <a:gd name="connsiteX52" fmla="*/ 321 w 10000"/>
              <a:gd name="connsiteY52" fmla="*/ 7831 h 10000"/>
              <a:gd name="connsiteX53" fmla="*/ 477 w 10000"/>
              <a:gd name="connsiteY53" fmla="*/ 8102 h 10000"/>
              <a:gd name="connsiteX54" fmla="*/ 632 w 10000"/>
              <a:gd name="connsiteY54" fmla="*/ 8373 h 10000"/>
              <a:gd name="connsiteX55" fmla="*/ 785 w 10000"/>
              <a:gd name="connsiteY55" fmla="*/ 8599 h 10000"/>
              <a:gd name="connsiteX56" fmla="*/ 938 w 10000"/>
              <a:gd name="connsiteY56" fmla="*/ 8810 h 10000"/>
              <a:gd name="connsiteX57" fmla="*/ 1087 w 10000"/>
              <a:gd name="connsiteY57" fmla="*/ 8946 h 10000"/>
              <a:gd name="connsiteX58" fmla="*/ 1233 w 10000"/>
              <a:gd name="connsiteY58" fmla="*/ 9096 h 10000"/>
              <a:gd name="connsiteX59" fmla="*/ 1378 w 10000"/>
              <a:gd name="connsiteY59" fmla="*/ 9202 h 10000"/>
              <a:gd name="connsiteX60" fmla="*/ 1523 w 10000"/>
              <a:gd name="connsiteY60" fmla="*/ 9277 h 10000"/>
              <a:gd name="connsiteX61" fmla="*/ 1667 w 10000"/>
              <a:gd name="connsiteY61" fmla="*/ 9322 h 10000"/>
              <a:gd name="connsiteX62" fmla="*/ 1807 w 10000"/>
              <a:gd name="connsiteY62" fmla="*/ 9383 h 10000"/>
              <a:gd name="connsiteX63" fmla="*/ 1948 w 10000"/>
              <a:gd name="connsiteY63" fmla="*/ 9383 h 10000"/>
              <a:gd name="connsiteX64" fmla="*/ 2089 w 10000"/>
              <a:gd name="connsiteY64" fmla="*/ 9352 h 10000"/>
              <a:gd name="connsiteX65" fmla="*/ 2227 w 10000"/>
              <a:gd name="connsiteY65" fmla="*/ 9307 h 10000"/>
              <a:gd name="connsiteX66" fmla="*/ 2365 w 10000"/>
              <a:gd name="connsiteY66" fmla="*/ 9247 h 10000"/>
              <a:gd name="connsiteX67" fmla="*/ 2500 w 10000"/>
              <a:gd name="connsiteY67" fmla="*/ 9157 h 10000"/>
              <a:gd name="connsiteX68" fmla="*/ 2637 w 10000"/>
              <a:gd name="connsiteY68" fmla="*/ 9051 h 10000"/>
              <a:gd name="connsiteX69" fmla="*/ 2773 w 10000"/>
              <a:gd name="connsiteY69" fmla="*/ 8931 h 10000"/>
              <a:gd name="connsiteX70" fmla="*/ 2908 w 10000"/>
              <a:gd name="connsiteY70" fmla="*/ 8780 h 10000"/>
              <a:gd name="connsiteX71" fmla="*/ 3043 w 10000"/>
              <a:gd name="connsiteY71" fmla="*/ 8630 h 10000"/>
              <a:gd name="connsiteX72" fmla="*/ 3179 w 10000"/>
              <a:gd name="connsiteY72" fmla="*/ 8449 h 10000"/>
              <a:gd name="connsiteX73" fmla="*/ 3448 w 10000"/>
              <a:gd name="connsiteY73" fmla="*/ 8057 h 10000"/>
              <a:gd name="connsiteX74" fmla="*/ 3719 w 10000"/>
              <a:gd name="connsiteY74" fmla="*/ 7636 h 10000"/>
              <a:gd name="connsiteX75" fmla="*/ 3988 w 10000"/>
              <a:gd name="connsiteY75" fmla="*/ 7139 h 10000"/>
              <a:gd name="connsiteX76" fmla="*/ 4262 w 10000"/>
              <a:gd name="connsiteY76" fmla="*/ 6611 h 10000"/>
              <a:gd name="connsiteX77" fmla="*/ 4538 w 10000"/>
              <a:gd name="connsiteY77" fmla="*/ 6054 h 10000"/>
              <a:gd name="connsiteX78" fmla="*/ 5101 w 10000"/>
              <a:gd name="connsiteY78" fmla="*/ 4940 h 10000"/>
              <a:gd name="connsiteX79" fmla="*/ 5387 w 10000"/>
              <a:gd name="connsiteY79" fmla="*/ 4337 h 10000"/>
              <a:gd name="connsiteX80" fmla="*/ 5684 w 10000"/>
              <a:gd name="connsiteY80" fmla="*/ 3765 h 10000"/>
              <a:gd name="connsiteX81" fmla="*/ 5986 w 10000"/>
              <a:gd name="connsiteY81" fmla="*/ 3223 h 10000"/>
              <a:gd name="connsiteX82" fmla="*/ 6295 w 10000"/>
              <a:gd name="connsiteY82" fmla="*/ 2666 h 10000"/>
              <a:gd name="connsiteX83" fmla="*/ 6615 w 10000"/>
              <a:gd name="connsiteY83" fmla="*/ 2139 h 10000"/>
              <a:gd name="connsiteX84" fmla="*/ 6943 w 10000"/>
              <a:gd name="connsiteY84" fmla="*/ 1672 h 10000"/>
              <a:gd name="connsiteX85" fmla="*/ 7109 w 10000"/>
              <a:gd name="connsiteY85" fmla="*/ 1446 h 10000"/>
              <a:gd name="connsiteX86" fmla="*/ 7280 w 10000"/>
              <a:gd name="connsiteY86" fmla="*/ 1250 h 10000"/>
              <a:gd name="connsiteX87" fmla="*/ 7455 w 10000"/>
              <a:gd name="connsiteY87" fmla="*/ 1054 h 10000"/>
              <a:gd name="connsiteX88" fmla="*/ 7628 w 10000"/>
              <a:gd name="connsiteY88" fmla="*/ 843 h 10000"/>
              <a:gd name="connsiteX89" fmla="*/ 7807 w 10000"/>
              <a:gd name="connsiteY89" fmla="*/ 693 h 10000"/>
              <a:gd name="connsiteX90" fmla="*/ 7988 w 10000"/>
              <a:gd name="connsiteY90" fmla="*/ 542 h 10000"/>
              <a:gd name="connsiteX91" fmla="*/ 8175 w 10000"/>
              <a:gd name="connsiteY91" fmla="*/ 392 h 10000"/>
              <a:gd name="connsiteX92" fmla="*/ 8363 w 10000"/>
              <a:gd name="connsiteY92" fmla="*/ 271 h 10000"/>
              <a:gd name="connsiteX93" fmla="*/ 8554 w 10000"/>
              <a:gd name="connsiteY93" fmla="*/ 181 h 10000"/>
              <a:gd name="connsiteX94" fmla="*/ 8750 w 10000"/>
              <a:gd name="connsiteY94" fmla="*/ 105 h 10000"/>
              <a:gd name="connsiteX95" fmla="*/ 8948 w 10000"/>
              <a:gd name="connsiteY95" fmla="*/ 45 h 10000"/>
              <a:gd name="connsiteX96" fmla="*/ 9149 w 10000"/>
              <a:gd name="connsiteY96" fmla="*/ 0 h 10000"/>
              <a:gd name="connsiteX97" fmla="*/ 9356 w 10000"/>
              <a:gd name="connsiteY97" fmla="*/ 0 h 10000"/>
              <a:gd name="connsiteX98" fmla="*/ 9566 w 10000"/>
              <a:gd name="connsiteY98" fmla="*/ 0 h 10000"/>
              <a:gd name="connsiteX99" fmla="*/ 9781 w 10000"/>
              <a:gd name="connsiteY99" fmla="*/ 45 h 10000"/>
              <a:gd name="connsiteX100" fmla="*/ 9906 w 10000"/>
              <a:gd name="connsiteY100" fmla="*/ 45 h 10000"/>
              <a:gd name="connsiteX0" fmla="*/ 9906 w 10000"/>
              <a:gd name="connsiteY0" fmla="*/ 45 h 10000"/>
              <a:gd name="connsiteX1" fmla="*/ 10000 w 10000"/>
              <a:gd name="connsiteY1" fmla="*/ 105 h 10000"/>
              <a:gd name="connsiteX2" fmla="*/ 9830 w 10000"/>
              <a:gd name="connsiteY2" fmla="*/ 105 h 10000"/>
              <a:gd name="connsiteX3" fmla="*/ 9663 w 10000"/>
              <a:gd name="connsiteY3" fmla="*/ 120 h 10000"/>
              <a:gd name="connsiteX4" fmla="*/ 9495 w 10000"/>
              <a:gd name="connsiteY4" fmla="*/ 151 h 10000"/>
              <a:gd name="connsiteX5" fmla="*/ 9325 w 10000"/>
              <a:gd name="connsiteY5" fmla="*/ 226 h 10000"/>
              <a:gd name="connsiteX6" fmla="*/ 9155 w 10000"/>
              <a:gd name="connsiteY6" fmla="*/ 301 h 10000"/>
              <a:gd name="connsiteX7" fmla="*/ 8986 w 10000"/>
              <a:gd name="connsiteY7" fmla="*/ 392 h 10000"/>
              <a:gd name="connsiteX8" fmla="*/ 8813 w 10000"/>
              <a:gd name="connsiteY8" fmla="*/ 527 h 10000"/>
              <a:gd name="connsiteX9" fmla="*/ 8644 w 10000"/>
              <a:gd name="connsiteY9" fmla="*/ 678 h 10000"/>
              <a:gd name="connsiteX10" fmla="*/ 8470 w 10000"/>
              <a:gd name="connsiteY10" fmla="*/ 843 h 10000"/>
              <a:gd name="connsiteX11" fmla="*/ 8302 w 10000"/>
              <a:gd name="connsiteY11" fmla="*/ 1024 h 10000"/>
              <a:gd name="connsiteX12" fmla="*/ 7960 w 10000"/>
              <a:gd name="connsiteY12" fmla="*/ 1416 h 10000"/>
              <a:gd name="connsiteX13" fmla="*/ 7615 w 10000"/>
              <a:gd name="connsiteY13" fmla="*/ 1867 h 10000"/>
              <a:gd name="connsiteX14" fmla="*/ 7273 w 10000"/>
              <a:gd name="connsiteY14" fmla="*/ 2364 h 10000"/>
              <a:gd name="connsiteX15" fmla="*/ 6929 w 10000"/>
              <a:gd name="connsiteY15" fmla="*/ 2892 h 10000"/>
              <a:gd name="connsiteX16" fmla="*/ 6589 w 10000"/>
              <a:gd name="connsiteY16" fmla="*/ 3464 h 10000"/>
              <a:gd name="connsiteX17" fmla="*/ 6247 w 10000"/>
              <a:gd name="connsiteY17" fmla="*/ 4036 h 10000"/>
              <a:gd name="connsiteX18" fmla="*/ 5908 w 10000"/>
              <a:gd name="connsiteY18" fmla="*/ 4639 h 10000"/>
              <a:gd name="connsiteX19" fmla="*/ 5236 w 10000"/>
              <a:gd name="connsiteY19" fmla="*/ 5828 h 10000"/>
              <a:gd name="connsiteX20" fmla="*/ 4903 w 10000"/>
              <a:gd name="connsiteY20" fmla="*/ 6431 h 10000"/>
              <a:gd name="connsiteX21" fmla="*/ 4575 w 10000"/>
              <a:gd name="connsiteY21" fmla="*/ 7003 h 10000"/>
              <a:gd name="connsiteX22" fmla="*/ 4247 w 10000"/>
              <a:gd name="connsiteY22" fmla="*/ 7560 h 10000"/>
              <a:gd name="connsiteX23" fmla="*/ 3925 w 10000"/>
              <a:gd name="connsiteY23" fmla="*/ 8057 h 10000"/>
              <a:gd name="connsiteX24" fmla="*/ 3606 w 10000"/>
              <a:gd name="connsiteY24" fmla="*/ 8524 h 10000"/>
              <a:gd name="connsiteX25" fmla="*/ 3293 w 10000"/>
              <a:gd name="connsiteY25" fmla="*/ 8946 h 10000"/>
              <a:gd name="connsiteX26" fmla="*/ 2983 w 10000"/>
              <a:gd name="connsiteY26" fmla="*/ 9307 h 10000"/>
              <a:gd name="connsiteX27" fmla="*/ 2830 w 10000"/>
              <a:gd name="connsiteY27" fmla="*/ 9473 h 10000"/>
              <a:gd name="connsiteX28" fmla="*/ 2679 w 10000"/>
              <a:gd name="connsiteY28" fmla="*/ 9608 h 10000"/>
              <a:gd name="connsiteX29" fmla="*/ 2530 w 10000"/>
              <a:gd name="connsiteY29" fmla="*/ 9729 h 10000"/>
              <a:gd name="connsiteX30" fmla="*/ 2382 w 10000"/>
              <a:gd name="connsiteY30" fmla="*/ 9819 h 10000"/>
              <a:gd name="connsiteX31" fmla="*/ 2233 w 10000"/>
              <a:gd name="connsiteY31" fmla="*/ 9895 h 10000"/>
              <a:gd name="connsiteX32" fmla="*/ 2089 w 10000"/>
              <a:gd name="connsiteY32" fmla="*/ 9970 h 10000"/>
              <a:gd name="connsiteX33" fmla="*/ 1946 w 10000"/>
              <a:gd name="connsiteY33" fmla="*/ 10000 h 10000"/>
              <a:gd name="connsiteX34" fmla="*/ 1802 w 10000"/>
              <a:gd name="connsiteY34" fmla="*/ 10000 h 10000"/>
              <a:gd name="connsiteX35" fmla="*/ 1661 w 10000"/>
              <a:gd name="connsiteY35" fmla="*/ 10000 h 10000"/>
              <a:gd name="connsiteX36" fmla="*/ 1523 w 10000"/>
              <a:gd name="connsiteY36" fmla="*/ 9955 h 10000"/>
              <a:gd name="connsiteX37" fmla="*/ 1385 w 10000"/>
              <a:gd name="connsiteY37" fmla="*/ 9895 h 10000"/>
              <a:gd name="connsiteX38" fmla="*/ 1250 w 10000"/>
              <a:gd name="connsiteY38" fmla="*/ 9804 h 10000"/>
              <a:gd name="connsiteX39" fmla="*/ 1115 w 10000"/>
              <a:gd name="connsiteY39" fmla="*/ 9669 h 10000"/>
              <a:gd name="connsiteX40" fmla="*/ 983 w 10000"/>
              <a:gd name="connsiteY40" fmla="*/ 9533 h 10000"/>
              <a:gd name="connsiteX41" fmla="*/ 854 w 10000"/>
              <a:gd name="connsiteY41" fmla="*/ 9352 h 10000"/>
              <a:gd name="connsiteX42" fmla="*/ 724 w 10000"/>
              <a:gd name="connsiteY42" fmla="*/ 9127 h 10000"/>
              <a:gd name="connsiteX43" fmla="*/ 601 w 10000"/>
              <a:gd name="connsiteY43" fmla="*/ 8870 h 10000"/>
              <a:gd name="connsiteX44" fmla="*/ 474 w 10000"/>
              <a:gd name="connsiteY44" fmla="*/ 8599 h 10000"/>
              <a:gd name="connsiteX45" fmla="*/ 354 w 10000"/>
              <a:gd name="connsiteY45" fmla="*/ 8283 h 10000"/>
              <a:gd name="connsiteX46" fmla="*/ 233 w 10000"/>
              <a:gd name="connsiteY46" fmla="*/ 7937 h 10000"/>
              <a:gd name="connsiteX47" fmla="*/ 115 w 10000"/>
              <a:gd name="connsiteY47" fmla="*/ 7560 h 10000"/>
              <a:gd name="connsiteX48" fmla="*/ 0 w 10000"/>
              <a:gd name="connsiteY48" fmla="*/ 7139 h 10000"/>
              <a:gd name="connsiteX49" fmla="*/ 0 w 10000"/>
              <a:gd name="connsiteY49" fmla="*/ 7139 h 10000"/>
              <a:gd name="connsiteX50" fmla="*/ 161 w 10000"/>
              <a:gd name="connsiteY50" fmla="*/ 7485 h 10000"/>
              <a:gd name="connsiteX51" fmla="*/ 321 w 10000"/>
              <a:gd name="connsiteY51" fmla="*/ 7831 h 10000"/>
              <a:gd name="connsiteX52" fmla="*/ 477 w 10000"/>
              <a:gd name="connsiteY52" fmla="*/ 8102 h 10000"/>
              <a:gd name="connsiteX53" fmla="*/ 632 w 10000"/>
              <a:gd name="connsiteY53" fmla="*/ 8373 h 10000"/>
              <a:gd name="connsiteX54" fmla="*/ 785 w 10000"/>
              <a:gd name="connsiteY54" fmla="*/ 8599 h 10000"/>
              <a:gd name="connsiteX55" fmla="*/ 938 w 10000"/>
              <a:gd name="connsiteY55" fmla="*/ 8810 h 10000"/>
              <a:gd name="connsiteX56" fmla="*/ 1087 w 10000"/>
              <a:gd name="connsiteY56" fmla="*/ 8946 h 10000"/>
              <a:gd name="connsiteX57" fmla="*/ 1233 w 10000"/>
              <a:gd name="connsiteY57" fmla="*/ 9096 h 10000"/>
              <a:gd name="connsiteX58" fmla="*/ 1378 w 10000"/>
              <a:gd name="connsiteY58" fmla="*/ 9202 h 10000"/>
              <a:gd name="connsiteX59" fmla="*/ 1523 w 10000"/>
              <a:gd name="connsiteY59" fmla="*/ 9277 h 10000"/>
              <a:gd name="connsiteX60" fmla="*/ 1667 w 10000"/>
              <a:gd name="connsiteY60" fmla="*/ 9322 h 10000"/>
              <a:gd name="connsiteX61" fmla="*/ 1807 w 10000"/>
              <a:gd name="connsiteY61" fmla="*/ 9383 h 10000"/>
              <a:gd name="connsiteX62" fmla="*/ 1948 w 10000"/>
              <a:gd name="connsiteY62" fmla="*/ 9383 h 10000"/>
              <a:gd name="connsiteX63" fmla="*/ 2089 w 10000"/>
              <a:gd name="connsiteY63" fmla="*/ 9352 h 10000"/>
              <a:gd name="connsiteX64" fmla="*/ 2227 w 10000"/>
              <a:gd name="connsiteY64" fmla="*/ 9307 h 10000"/>
              <a:gd name="connsiteX65" fmla="*/ 2365 w 10000"/>
              <a:gd name="connsiteY65" fmla="*/ 9247 h 10000"/>
              <a:gd name="connsiteX66" fmla="*/ 2500 w 10000"/>
              <a:gd name="connsiteY66" fmla="*/ 9157 h 10000"/>
              <a:gd name="connsiteX67" fmla="*/ 2637 w 10000"/>
              <a:gd name="connsiteY67" fmla="*/ 9051 h 10000"/>
              <a:gd name="connsiteX68" fmla="*/ 2773 w 10000"/>
              <a:gd name="connsiteY68" fmla="*/ 8931 h 10000"/>
              <a:gd name="connsiteX69" fmla="*/ 2908 w 10000"/>
              <a:gd name="connsiteY69" fmla="*/ 8780 h 10000"/>
              <a:gd name="connsiteX70" fmla="*/ 3043 w 10000"/>
              <a:gd name="connsiteY70" fmla="*/ 8630 h 10000"/>
              <a:gd name="connsiteX71" fmla="*/ 3179 w 10000"/>
              <a:gd name="connsiteY71" fmla="*/ 8449 h 10000"/>
              <a:gd name="connsiteX72" fmla="*/ 3448 w 10000"/>
              <a:gd name="connsiteY72" fmla="*/ 8057 h 10000"/>
              <a:gd name="connsiteX73" fmla="*/ 3719 w 10000"/>
              <a:gd name="connsiteY73" fmla="*/ 7636 h 10000"/>
              <a:gd name="connsiteX74" fmla="*/ 3988 w 10000"/>
              <a:gd name="connsiteY74" fmla="*/ 7139 h 10000"/>
              <a:gd name="connsiteX75" fmla="*/ 4262 w 10000"/>
              <a:gd name="connsiteY75" fmla="*/ 6611 h 10000"/>
              <a:gd name="connsiteX76" fmla="*/ 4538 w 10000"/>
              <a:gd name="connsiteY76" fmla="*/ 6054 h 10000"/>
              <a:gd name="connsiteX77" fmla="*/ 5101 w 10000"/>
              <a:gd name="connsiteY77" fmla="*/ 4940 h 10000"/>
              <a:gd name="connsiteX78" fmla="*/ 5387 w 10000"/>
              <a:gd name="connsiteY78" fmla="*/ 4337 h 10000"/>
              <a:gd name="connsiteX79" fmla="*/ 5684 w 10000"/>
              <a:gd name="connsiteY79" fmla="*/ 3765 h 10000"/>
              <a:gd name="connsiteX80" fmla="*/ 5986 w 10000"/>
              <a:gd name="connsiteY80" fmla="*/ 3223 h 10000"/>
              <a:gd name="connsiteX81" fmla="*/ 6295 w 10000"/>
              <a:gd name="connsiteY81" fmla="*/ 2666 h 10000"/>
              <a:gd name="connsiteX82" fmla="*/ 6615 w 10000"/>
              <a:gd name="connsiteY82" fmla="*/ 2139 h 10000"/>
              <a:gd name="connsiteX83" fmla="*/ 6943 w 10000"/>
              <a:gd name="connsiteY83" fmla="*/ 1672 h 10000"/>
              <a:gd name="connsiteX84" fmla="*/ 7109 w 10000"/>
              <a:gd name="connsiteY84" fmla="*/ 1446 h 10000"/>
              <a:gd name="connsiteX85" fmla="*/ 7280 w 10000"/>
              <a:gd name="connsiteY85" fmla="*/ 1250 h 10000"/>
              <a:gd name="connsiteX86" fmla="*/ 7455 w 10000"/>
              <a:gd name="connsiteY86" fmla="*/ 1054 h 10000"/>
              <a:gd name="connsiteX87" fmla="*/ 7628 w 10000"/>
              <a:gd name="connsiteY87" fmla="*/ 843 h 10000"/>
              <a:gd name="connsiteX88" fmla="*/ 7807 w 10000"/>
              <a:gd name="connsiteY88" fmla="*/ 693 h 10000"/>
              <a:gd name="connsiteX89" fmla="*/ 7988 w 10000"/>
              <a:gd name="connsiteY89" fmla="*/ 542 h 10000"/>
              <a:gd name="connsiteX90" fmla="*/ 8175 w 10000"/>
              <a:gd name="connsiteY90" fmla="*/ 392 h 10000"/>
              <a:gd name="connsiteX91" fmla="*/ 8363 w 10000"/>
              <a:gd name="connsiteY91" fmla="*/ 271 h 10000"/>
              <a:gd name="connsiteX92" fmla="*/ 8554 w 10000"/>
              <a:gd name="connsiteY92" fmla="*/ 181 h 10000"/>
              <a:gd name="connsiteX93" fmla="*/ 8750 w 10000"/>
              <a:gd name="connsiteY93" fmla="*/ 105 h 10000"/>
              <a:gd name="connsiteX94" fmla="*/ 8948 w 10000"/>
              <a:gd name="connsiteY94" fmla="*/ 45 h 10000"/>
              <a:gd name="connsiteX95" fmla="*/ 9149 w 10000"/>
              <a:gd name="connsiteY95" fmla="*/ 0 h 10000"/>
              <a:gd name="connsiteX96" fmla="*/ 9356 w 10000"/>
              <a:gd name="connsiteY96" fmla="*/ 0 h 10000"/>
              <a:gd name="connsiteX97" fmla="*/ 9566 w 10000"/>
              <a:gd name="connsiteY97" fmla="*/ 0 h 10000"/>
              <a:gd name="connsiteX98" fmla="*/ 9781 w 10000"/>
              <a:gd name="connsiteY98" fmla="*/ 45 h 10000"/>
              <a:gd name="connsiteX99" fmla="*/ 9906 w 10000"/>
              <a:gd name="connsiteY99" fmla="*/ 45 h 10000"/>
              <a:gd name="connsiteX0" fmla="*/ 9906 w 9906"/>
              <a:gd name="connsiteY0" fmla="*/ 45 h 10000"/>
              <a:gd name="connsiteX1" fmla="*/ 9830 w 9906"/>
              <a:gd name="connsiteY1" fmla="*/ 105 h 10000"/>
              <a:gd name="connsiteX2" fmla="*/ 9663 w 9906"/>
              <a:gd name="connsiteY2" fmla="*/ 120 h 10000"/>
              <a:gd name="connsiteX3" fmla="*/ 9495 w 9906"/>
              <a:gd name="connsiteY3" fmla="*/ 151 h 10000"/>
              <a:gd name="connsiteX4" fmla="*/ 9325 w 9906"/>
              <a:gd name="connsiteY4" fmla="*/ 226 h 10000"/>
              <a:gd name="connsiteX5" fmla="*/ 9155 w 9906"/>
              <a:gd name="connsiteY5" fmla="*/ 301 h 10000"/>
              <a:gd name="connsiteX6" fmla="*/ 8986 w 9906"/>
              <a:gd name="connsiteY6" fmla="*/ 392 h 10000"/>
              <a:gd name="connsiteX7" fmla="*/ 8813 w 9906"/>
              <a:gd name="connsiteY7" fmla="*/ 527 h 10000"/>
              <a:gd name="connsiteX8" fmla="*/ 8644 w 9906"/>
              <a:gd name="connsiteY8" fmla="*/ 678 h 10000"/>
              <a:gd name="connsiteX9" fmla="*/ 8470 w 9906"/>
              <a:gd name="connsiteY9" fmla="*/ 843 h 10000"/>
              <a:gd name="connsiteX10" fmla="*/ 8302 w 9906"/>
              <a:gd name="connsiteY10" fmla="*/ 1024 h 10000"/>
              <a:gd name="connsiteX11" fmla="*/ 7960 w 9906"/>
              <a:gd name="connsiteY11" fmla="*/ 1416 h 10000"/>
              <a:gd name="connsiteX12" fmla="*/ 7615 w 9906"/>
              <a:gd name="connsiteY12" fmla="*/ 1867 h 10000"/>
              <a:gd name="connsiteX13" fmla="*/ 7273 w 9906"/>
              <a:gd name="connsiteY13" fmla="*/ 2364 h 10000"/>
              <a:gd name="connsiteX14" fmla="*/ 6929 w 9906"/>
              <a:gd name="connsiteY14" fmla="*/ 2892 h 10000"/>
              <a:gd name="connsiteX15" fmla="*/ 6589 w 9906"/>
              <a:gd name="connsiteY15" fmla="*/ 3464 h 10000"/>
              <a:gd name="connsiteX16" fmla="*/ 6247 w 9906"/>
              <a:gd name="connsiteY16" fmla="*/ 4036 h 10000"/>
              <a:gd name="connsiteX17" fmla="*/ 5908 w 9906"/>
              <a:gd name="connsiteY17" fmla="*/ 4639 h 10000"/>
              <a:gd name="connsiteX18" fmla="*/ 5236 w 9906"/>
              <a:gd name="connsiteY18" fmla="*/ 5828 h 10000"/>
              <a:gd name="connsiteX19" fmla="*/ 4903 w 9906"/>
              <a:gd name="connsiteY19" fmla="*/ 6431 h 10000"/>
              <a:gd name="connsiteX20" fmla="*/ 4575 w 9906"/>
              <a:gd name="connsiteY20" fmla="*/ 7003 h 10000"/>
              <a:gd name="connsiteX21" fmla="*/ 4247 w 9906"/>
              <a:gd name="connsiteY21" fmla="*/ 7560 h 10000"/>
              <a:gd name="connsiteX22" fmla="*/ 3925 w 9906"/>
              <a:gd name="connsiteY22" fmla="*/ 8057 h 10000"/>
              <a:gd name="connsiteX23" fmla="*/ 3606 w 9906"/>
              <a:gd name="connsiteY23" fmla="*/ 8524 h 10000"/>
              <a:gd name="connsiteX24" fmla="*/ 3293 w 9906"/>
              <a:gd name="connsiteY24" fmla="*/ 8946 h 10000"/>
              <a:gd name="connsiteX25" fmla="*/ 2983 w 9906"/>
              <a:gd name="connsiteY25" fmla="*/ 9307 h 10000"/>
              <a:gd name="connsiteX26" fmla="*/ 2830 w 9906"/>
              <a:gd name="connsiteY26" fmla="*/ 9473 h 10000"/>
              <a:gd name="connsiteX27" fmla="*/ 2679 w 9906"/>
              <a:gd name="connsiteY27" fmla="*/ 9608 h 10000"/>
              <a:gd name="connsiteX28" fmla="*/ 2530 w 9906"/>
              <a:gd name="connsiteY28" fmla="*/ 9729 h 10000"/>
              <a:gd name="connsiteX29" fmla="*/ 2382 w 9906"/>
              <a:gd name="connsiteY29" fmla="*/ 9819 h 10000"/>
              <a:gd name="connsiteX30" fmla="*/ 2233 w 9906"/>
              <a:gd name="connsiteY30" fmla="*/ 9895 h 10000"/>
              <a:gd name="connsiteX31" fmla="*/ 2089 w 9906"/>
              <a:gd name="connsiteY31" fmla="*/ 9970 h 10000"/>
              <a:gd name="connsiteX32" fmla="*/ 1946 w 9906"/>
              <a:gd name="connsiteY32" fmla="*/ 10000 h 10000"/>
              <a:gd name="connsiteX33" fmla="*/ 1802 w 9906"/>
              <a:gd name="connsiteY33" fmla="*/ 10000 h 10000"/>
              <a:gd name="connsiteX34" fmla="*/ 1661 w 9906"/>
              <a:gd name="connsiteY34" fmla="*/ 10000 h 10000"/>
              <a:gd name="connsiteX35" fmla="*/ 1523 w 9906"/>
              <a:gd name="connsiteY35" fmla="*/ 9955 h 10000"/>
              <a:gd name="connsiteX36" fmla="*/ 1385 w 9906"/>
              <a:gd name="connsiteY36" fmla="*/ 9895 h 10000"/>
              <a:gd name="connsiteX37" fmla="*/ 1250 w 9906"/>
              <a:gd name="connsiteY37" fmla="*/ 9804 h 10000"/>
              <a:gd name="connsiteX38" fmla="*/ 1115 w 9906"/>
              <a:gd name="connsiteY38" fmla="*/ 9669 h 10000"/>
              <a:gd name="connsiteX39" fmla="*/ 983 w 9906"/>
              <a:gd name="connsiteY39" fmla="*/ 9533 h 10000"/>
              <a:gd name="connsiteX40" fmla="*/ 854 w 9906"/>
              <a:gd name="connsiteY40" fmla="*/ 9352 h 10000"/>
              <a:gd name="connsiteX41" fmla="*/ 724 w 9906"/>
              <a:gd name="connsiteY41" fmla="*/ 9127 h 10000"/>
              <a:gd name="connsiteX42" fmla="*/ 601 w 9906"/>
              <a:gd name="connsiteY42" fmla="*/ 8870 h 10000"/>
              <a:gd name="connsiteX43" fmla="*/ 474 w 9906"/>
              <a:gd name="connsiteY43" fmla="*/ 8599 h 10000"/>
              <a:gd name="connsiteX44" fmla="*/ 354 w 9906"/>
              <a:gd name="connsiteY44" fmla="*/ 8283 h 10000"/>
              <a:gd name="connsiteX45" fmla="*/ 233 w 9906"/>
              <a:gd name="connsiteY45" fmla="*/ 7937 h 10000"/>
              <a:gd name="connsiteX46" fmla="*/ 115 w 9906"/>
              <a:gd name="connsiteY46" fmla="*/ 7560 h 10000"/>
              <a:gd name="connsiteX47" fmla="*/ 0 w 9906"/>
              <a:gd name="connsiteY47" fmla="*/ 7139 h 10000"/>
              <a:gd name="connsiteX48" fmla="*/ 0 w 9906"/>
              <a:gd name="connsiteY48" fmla="*/ 7139 h 10000"/>
              <a:gd name="connsiteX49" fmla="*/ 161 w 9906"/>
              <a:gd name="connsiteY49" fmla="*/ 7485 h 10000"/>
              <a:gd name="connsiteX50" fmla="*/ 321 w 9906"/>
              <a:gd name="connsiteY50" fmla="*/ 7831 h 10000"/>
              <a:gd name="connsiteX51" fmla="*/ 477 w 9906"/>
              <a:gd name="connsiteY51" fmla="*/ 8102 h 10000"/>
              <a:gd name="connsiteX52" fmla="*/ 632 w 9906"/>
              <a:gd name="connsiteY52" fmla="*/ 8373 h 10000"/>
              <a:gd name="connsiteX53" fmla="*/ 785 w 9906"/>
              <a:gd name="connsiteY53" fmla="*/ 8599 h 10000"/>
              <a:gd name="connsiteX54" fmla="*/ 938 w 9906"/>
              <a:gd name="connsiteY54" fmla="*/ 8810 h 10000"/>
              <a:gd name="connsiteX55" fmla="*/ 1087 w 9906"/>
              <a:gd name="connsiteY55" fmla="*/ 8946 h 10000"/>
              <a:gd name="connsiteX56" fmla="*/ 1233 w 9906"/>
              <a:gd name="connsiteY56" fmla="*/ 9096 h 10000"/>
              <a:gd name="connsiteX57" fmla="*/ 1378 w 9906"/>
              <a:gd name="connsiteY57" fmla="*/ 9202 h 10000"/>
              <a:gd name="connsiteX58" fmla="*/ 1523 w 9906"/>
              <a:gd name="connsiteY58" fmla="*/ 9277 h 10000"/>
              <a:gd name="connsiteX59" fmla="*/ 1667 w 9906"/>
              <a:gd name="connsiteY59" fmla="*/ 9322 h 10000"/>
              <a:gd name="connsiteX60" fmla="*/ 1807 w 9906"/>
              <a:gd name="connsiteY60" fmla="*/ 9383 h 10000"/>
              <a:gd name="connsiteX61" fmla="*/ 1948 w 9906"/>
              <a:gd name="connsiteY61" fmla="*/ 9383 h 10000"/>
              <a:gd name="connsiteX62" fmla="*/ 2089 w 9906"/>
              <a:gd name="connsiteY62" fmla="*/ 9352 h 10000"/>
              <a:gd name="connsiteX63" fmla="*/ 2227 w 9906"/>
              <a:gd name="connsiteY63" fmla="*/ 9307 h 10000"/>
              <a:gd name="connsiteX64" fmla="*/ 2365 w 9906"/>
              <a:gd name="connsiteY64" fmla="*/ 9247 h 10000"/>
              <a:gd name="connsiteX65" fmla="*/ 2500 w 9906"/>
              <a:gd name="connsiteY65" fmla="*/ 9157 h 10000"/>
              <a:gd name="connsiteX66" fmla="*/ 2637 w 9906"/>
              <a:gd name="connsiteY66" fmla="*/ 9051 h 10000"/>
              <a:gd name="connsiteX67" fmla="*/ 2773 w 9906"/>
              <a:gd name="connsiteY67" fmla="*/ 8931 h 10000"/>
              <a:gd name="connsiteX68" fmla="*/ 2908 w 9906"/>
              <a:gd name="connsiteY68" fmla="*/ 8780 h 10000"/>
              <a:gd name="connsiteX69" fmla="*/ 3043 w 9906"/>
              <a:gd name="connsiteY69" fmla="*/ 8630 h 10000"/>
              <a:gd name="connsiteX70" fmla="*/ 3179 w 9906"/>
              <a:gd name="connsiteY70" fmla="*/ 8449 h 10000"/>
              <a:gd name="connsiteX71" fmla="*/ 3448 w 9906"/>
              <a:gd name="connsiteY71" fmla="*/ 8057 h 10000"/>
              <a:gd name="connsiteX72" fmla="*/ 3719 w 9906"/>
              <a:gd name="connsiteY72" fmla="*/ 7636 h 10000"/>
              <a:gd name="connsiteX73" fmla="*/ 3988 w 9906"/>
              <a:gd name="connsiteY73" fmla="*/ 7139 h 10000"/>
              <a:gd name="connsiteX74" fmla="*/ 4262 w 9906"/>
              <a:gd name="connsiteY74" fmla="*/ 6611 h 10000"/>
              <a:gd name="connsiteX75" fmla="*/ 4538 w 9906"/>
              <a:gd name="connsiteY75" fmla="*/ 6054 h 10000"/>
              <a:gd name="connsiteX76" fmla="*/ 5101 w 9906"/>
              <a:gd name="connsiteY76" fmla="*/ 4940 h 10000"/>
              <a:gd name="connsiteX77" fmla="*/ 5387 w 9906"/>
              <a:gd name="connsiteY77" fmla="*/ 4337 h 10000"/>
              <a:gd name="connsiteX78" fmla="*/ 5684 w 9906"/>
              <a:gd name="connsiteY78" fmla="*/ 3765 h 10000"/>
              <a:gd name="connsiteX79" fmla="*/ 5986 w 9906"/>
              <a:gd name="connsiteY79" fmla="*/ 3223 h 10000"/>
              <a:gd name="connsiteX80" fmla="*/ 6295 w 9906"/>
              <a:gd name="connsiteY80" fmla="*/ 2666 h 10000"/>
              <a:gd name="connsiteX81" fmla="*/ 6615 w 9906"/>
              <a:gd name="connsiteY81" fmla="*/ 2139 h 10000"/>
              <a:gd name="connsiteX82" fmla="*/ 6943 w 9906"/>
              <a:gd name="connsiteY82" fmla="*/ 1672 h 10000"/>
              <a:gd name="connsiteX83" fmla="*/ 7109 w 9906"/>
              <a:gd name="connsiteY83" fmla="*/ 1446 h 10000"/>
              <a:gd name="connsiteX84" fmla="*/ 7280 w 9906"/>
              <a:gd name="connsiteY84" fmla="*/ 1250 h 10000"/>
              <a:gd name="connsiteX85" fmla="*/ 7455 w 9906"/>
              <a:gd name="connsiteY85" fmla="*/ 1054 h 10000"/>
              <a:gd name="connsiteX86" fmla="*/ 7628 w 9906"/>
              <a:gd name="connsiteY86" fmla="*/ 843 h 10000"/>
              <a:gd name="connsiteX87" fmla="*/ 7807 w 9906"/>
              <a:gd name="connsiteY87" fmla="*/ 693 h 10000"/>
              <a:gd name="connsiteX88" fmla="*/ 7988 w 9906"/>
              <a:gd name="connsiteY88" fmla="*/ 542 h 10000"/>
              <a:gd name="connsiteX89" fmla="*/ 8175 w 9906"/>
              <a:gd name="connsiteY89" fmla="*/ 392 h 10000"/>
              <a:gd name="connsiteX90" fmla="*/ 8363 w 9906"/>
              <a:gd name="connsiteY90" fmla="*/ 271 h 10000"/>
              <a:gd name="connsiteX91" fmla="*/ 8554 w 9906"/>
              <a:gd name="connsiteY91" fmla="*/ 181 h 10000"/>
              <a:gd name="connsiteX92" fmla="*/ 8750 w 9906"/>
              <a:gd name="connsiteY92" fmla="*/ 105 h 10000"/>
              <a:gd name="connsiteX93" fmla="*/ 8948 w 9906"/>
              <a:gd name="connsiteY93" fmla="*/ 45 h 10000"/>
              <a:gd name="connsiteX94" fmla="*/ 9149 w 9906"/>
              <a:gd name="connsiteY94" fmla="*/ 0 h 10000"/>
              <a:gd name="connsiteX95" fmla="*/ 9356 w 9906"/>
              <a:gd name="connsiteY95" fmla="*/ 0 h 10000"/>
              <a:gd name="connsiteX96" fmla="*/ 9566 w 9906"/>
              <a:gd name="connsiteY96" fmla="*/ 0 h 10000"/>
              <a:gd name="connsiteX97" fmla="*/ 9781 w 9906"/>
              <a:gd name="connsiteY97" fmla="*/ 45 h 10000"/>
              <a:gd name="connsiteX98" fmla="*/ 9906 w 9906"/>
              <a:gd name="connsiteY98" fmla="*/ 45 h 10000"/>
              <a:gd name="connsiteX0" fmla="*/ 10000 w 10026"/>
              <a:gd name="connsiteY0" fmla="*/ 45 h 10000"/>
              <a:gd name="connsiteX1" fmla="*/ 10000 w 10026"/>
              <a:gd name="connsiteY1" fmla="*/ 135 h 10000"/>
              <a:gd name="connsiteX2" fmla="*/ 9755 w 10026"/>
              <a:gd name="connsiteY2" fmla="*/ 120 h 10000"/>
              <a:gd name="connsiteX3" fmla="*/ 9585 w 10026"/>
              <a:gd name="connsiteY3" fmla="*/ 151 h 10000"/>
              <a:gd name="connsiteX4" fmla="*/ 9413 w 10026"/>
              <a:gd name="connsiteY4" fmla="*/ 226 h 10000"/>
              <a:gd name="connsiteX5" fmla="*/ 9242 w 10026"/>
              <a:gd name="connsiteY5" fmla="*/ 301 h 10000"/>
              <a:gd name="connsiteX6" fmla="*/ 9071 w 10026"/>
              <a:gd name="connsiteY6" fmla="*/ 392 h 10000"/>
              <a:gd name="connsiteX7" fmla="*/ 8897 w 10026"/>
              <a:gd name="connsiteY7" fmla="*/ 527 h 10000"/>
              <a:gd name="connsiteX8" fmla="*/ 8726 w 10026"/>
              <a:gd name="connsiteY8" fmla="*/ 678 h 10000"/>
              <a:gd name="connsiteX9" fmla="*/ 8550 w 10026"/>
              <a:gd name="connsiteY9" fmla="*/ 843 h 10000"/>
              <a:gd name="connsiteX10" fmla="*/ 8381 w 10026"/>
              <a:gd name="connsiteY10" fmla="*/ 1024 h 10000"/>
              <a:gd name="connsiteX11" fmla="*/ 8036 w 10026"/>
              <a:gd name="connsiteY11" fmla="*/ 1416 h 10000"/>
              <a:gd name="connsiteX12" fmla="*/ 7687 w 10026"/>
              <a:gd name="connsiteY12" fmla="*/ 1867 h 10000"/>
              <a:gd name="connsiteX13" fmla="*/ 7342 w 10026"/>
              <a:gd name="connsiteY13" fmla="*/ 2364 h 10000"/>
              <a:gd name="connsiteX14" fmla="*/ 6995 w 10026"/>
              <a:gd name="connsiteY14" fmla="*/ 2892 h 10000"/>
              <a:gd name="connsiteX15" fmla="*/ 6652 w 10026"/>
              <a:gd name="connsiteY15" fmla="*/ 3464 h 10000"/>
              <a:gd name="connsiteX16" fmla="*/ 6306 w 10026"/>
              <a:gd name="connsiteY16" fmla="*/ 4036 h 10000"/>
              <a:gd name="connsiteX17" fmla="*/ 5964 w 10026"/>
              <a:gd name="connsiteY17" fmla="*/ 4639 h 10000"/>
              <a:gd name="connsiteX18" fmla="*/ 5286 w 10026"/>
              <a:gd name="connsiteY18" fmla="*/ 5828 h 10000"/>
              <a:gd name="connsiteX19" fmla="*/ 4950 w 10026"/>
              <a:gd name="connsiteY19" fmla="*/ 6431 h 10000"/>
              <a:gd name="connsiteX20" fmla="*/ 4618 w 10026"/>
              <a:gd name="connsiteY20" fmla="*/ 7003 h 10000"/>
              <a:gd name="connsiteX21" fmla="*/ 4287 w 10026"/>
              <a:gd name="connsiteY21" fmla="*/ 7560 h 10000"/>
              <a:gd name="connsiteX22" fmla="*/ 3962 w 10026"/>
              <a:gd name="connsiteY22" fmla="*/ 8057 h 10000"/>
              <a:gd name="connsiteX23" fmla="*/ 3640 w 10026"/>
              <a:gd name="connsiteY23" fmla="*/ 8524 h 10000"/>
              <a:gd name="connsiteX24" fmla="*/ 3324 w 10026"/>
              <a:gd name="connsiteY24" fmla="*/ 8946 h 10000"/>
              <a:gd name="connsiteX25" fmla="*/ 3011 w 10026"/>
              <a:gd name="connsiteY25" fmla="*/ 9307 h 10000"/>
              <a:gd name="connsiteX26" fmla="*/ 2857 w 10026"/>
              <a:gd name="connsiteY26" fmla="*/ 9473 h 10000"/>
              <a:gd name="connsiteX27" fmla="*/ 2704 w 10026"/>
              <a:gd name="connsiteY27" fmla="*/ 9608 h 10000"/>
              <a:gd name="connsiteX28" fmla="*/ 2554 w 10026"/>
              <a:gd name="connsiteY28" fmla="*/ 9729 h 10000"/>
              <a:gd name="connsiteX29" fmla="*/ 2405 w 10026"/>
              <a:gd name="connsiteY29" fmla="*/ 9819 h 10000"/>
              <a:gd name="connsiteX30" fmla="*/ 2254 w 10026"/>
              <a:gd name="connsiteY30" fmla="*/ 9895 h 10000"/>
              <a:gd name="connsiteX31" fmla="*/ 2109 w 10026"/>
              <a:gd name="connsiteY31" fmla="*/ 9970 h 10000"/>
              <a:gd name="connsiteX32" fmla="*/ 1964 w 10026"/>
              <a:gd name="connsiteY32" fmla="*/ 10000 h 10000"/>
              <a:gd name="connsiteX33" fmla="*/ 1819 w 10026"/>
              <a:gd name="connsiteY33" fmla="*/ 10000 h 10000"/>
              <a:gd name="connsiteX34" fmla="*/ 1677 w 10026"/>
              <a:gd name="connsiteY34" fmla="*/ 10000 h 10000"/>
              <a:gd name="connsiteX35" fmla="*/ 1537 w 10026"/>
              <a:gd name="connsiteY35" fmla="*/ 9955 h 10000"/>
              <a:gd name="connsiteX36" fmla="*/ 1398 w 10026"/>
              <a:gd name="connsiteY36" fmla="*/ 9895 h 10000"/>
              <a:gd name="connsiteX37" fmla="*/ 1262 w 10026"/>
              <a:gd name="connsiteY37" fmla="*/ 9804 h 10000"/>
              <a:gd name="connsiteX38" fmla="*/ 1126 w 10026"/>
              <a:gd name="connsiteY38" fmla="*/ 9669 h 10000"/>
              <a:gd name="connsiteX39" fmla="*/ 992 w 10026"/>
              <a:gd name="connsiteY39" fmla="*/ 9533 h 10000"/>
              <a:gd name="connsiteX40" fmla="*/ 862 w 10026"/>
              <a:gd name="connsiteY40" fmla="*/ 9352 h 10000"/>
              <a:gd name="connsiteX41" fmla="*/ 731 w 10026"/>
              <a:gd name="connsiteY41" fmla="*/ 9127 h 10000"/>
              <a:gd name="connsiteX42" fmla="*/ 607 w 10026"/>
              <a:gd name="connsiteY42" fmla="*/ 8870 h 10000"/>
              <a:gd name="connsiteX43" fmla="*/ 478 w 10026"/>
              <a:gd name="connsiteY43" fmla="*/ 8599 h 10000"/>
              <a:gd name="connsiteX44" fmla="*/ 357 w 10026"/>
              <a:gd name="connsiteY44" fmla="*/ 8283 h 10000"/>
              <a:gd name="connsiteX45" fmla="*/ 235 w 10026"/>
              <a:gd name="connsiteY45" fmla="*/ 7937 h 10000"/>
              <a:gd name="connsiteX46" fmla="*/ 116 w 10026"/>
              <a:gd name="connsiteY46" fmla="*/ 7560 h 10000"/>
              <a:gd name="connsiteX47" fmla="*/ 0 w 10026"/>
              <a:gd name="connsiteY47" fmla="*/ 7139 h 10000"/>
              <a:gd name="connsiteX48" fmla="*/ 0 w 10026"/>
              <a:gd name="connsiteY48" fmla="*/ 7139 h 10000"/>
              <a:gd name="connsiteX49" fmla="*/ 163 w 10026"/>
              <a:gd name="connsiteY49" fmla="*/ 7485 h 10000"/>
              <a:gd name="connsiteX50" fmla="*/ 324 w 10026"/>
              <a:gd name="connsiteY50" fmla="*/ 7831 h 10000"/>
              <a:gd name="connsiteX51" fmla="*/ 482 w 10026"/>
              <a:gd name="connsiteY51" fmla="*/ 8102 h 10000"/>
              <a:gd name="connsiteX52" fmla="*/ 638 w 10026"/>
              <a:gd name="connsiteY52" fmla="*/ 8373 h 10000"/>
              <a:gd name="connsiteX53" fmla="*/ 792 w 10026"/>
              <a:gd name="connsiteY53" fmla="*/ 8599 h 10000"/>
              <a:gd name="connsiteX54" fmla="*/ 947 w 10026"/>
              <a:gd name="connsiteY54" fmla="*/ 8810 h 10000"/>
              <a:gd name="connsiteX55" fmla="*/ 1097 w 10026"/>
              <a:gd name="connsiteY55" fmla="*/ 8946 h 10000"/>
              <a:gd name="connsiteX56" fmla="*/ 1245 w 10026"/>
              <a:gd name="connsiteY56" fmla="*/ 9096 h 10000"/>
              <a:gd name="connsiteX57" fmla="*/ 1391 w 10026"/>
              <a:gd name="connsiteY57" fmla="*/ 9202 h 10000"/>
              <a:gd name="connsiteX58" fmla="*/ 1537 w 10026"/>
              <a:gd name="connsiteY58" fmla="*/ 9277 h 10000"/>
              <a:gd name="connsiteX59" fmla="*/ 1683 w 10026"/>
              <a:gd name="connsiteY59" fmla="*/ 9322 h 10000"/>
              <a:gd name="connsiteX60" fmla="*/ 1824 w 10026"/>
              <a:gd name="connsiteY60" fmla="*/ 9383 h 10000"/>
              <a:gd name="connsiteX61" fmla="*/ 1966 w 10026"/>
              <a:gd name="connsiteY61" fmla="*/ 9383 h 10000"/>
              <a:gd name="connsiteX62" fmla="*/ 2109 w 10026"/>
              <a:gd name="connsiteY62" fmla="*/ 9352 h 10000"/>
              <a:gd name="connsiteX63" fmla="*/ 2248 w 10026"/>
              <a:gd name="connsiteY63" fmla="*/ 9307 h 10000"/>
              <a:gd name="connsiteX64" fmla="*/ 2387 w 10026"/>
              <a:gd name="connsiteY64" fmla="*/ 9247 h 10000"/>
              <a:gd name="connsiteX65" fmla="*/ 2524 w 10026"/>
              <a:gd name="connsiteY65" fmla="*/ 9157 h 10000"/>
              <a:gd name="connsiteX66" fmla="*/ 2662 w 10026"/>
              <a:gd name="connsiteY66" fmla="*/ 9051 h 10000"/>
              <a:gd name="connsiteX67" fmla="*/ 2799 w 10026"/>
              <a:gd name="connsiteY67" fmla="*/ 8931 h 10000"/>
              <a:gd name="connsiteX68" fmla="*/ 2936 w 10026"/>
              <a:gd name="connsiteY68" fmla="*/ 8780 h 10000"/>
              <a:gd name="connsiteX69" fmla="*/ 3072 w 10026"/>
              <a:gd name="connsiteY69" fmla="*/ 8630 h 10000"/>
              <a:gd name="connsiteX70" fmla="*/ 3209 w 10026"/>
              <a:gd name="connsiteY70" fmla="*/ 8449 h 10000"/>
              <a:gd name="connsiteX71" fmla="*/ 3481 w 10026"/>
              <a:gd name="connsiteY71" fmla="*/ 8057 h 10000"/>
              <a:gd name="connsiteX72" fmla="*/ 3754 w 10026"/>
              <a:gd name="connsiteY72" fmla="*/ 7636 h 10000"/>
              <a:gd name="connsiteX73" fmla="*/ 4026 w 10026"/>
              <a:gd name="connsiteY73" fmla="*/ 7139 h 10000"/>
              <a:gd name="connsiteX74" fmla="*/ 4302 w 10026"/>
              <a:gd name="connsiteY74" fmla="*/ 6611 h 10000"/>
              <a:gd name="connsiteX75" fmla="*/ 4581 w 10026"/>
              <a:gd name="connsiteY75" fmla="*/ 6054 h 10000"/>
              <a:gd name="connsiteX76" fmla="*/ 5149 w 10026"/>
              <a:gd name="connsiteY76" fmla="*/ 4940 h 10000"/>
              <a:gd name="connsiteX77" fmla="*/ 5438 w 10026"/>
              <a:gd name="connsiteY77" fmla="*/ 4337 h 10000"/>
              <a:gd name="connsiteX78" fmla="*/ 5738 w 10026"/>
              <a:gd name="connsiteY78" fmla="*/ 3765 h 10000"/>
              <a:gd name="connsiteX79" fmla="*/ 6043 w 10026"/>
              <a:gd name="connsiteY79" fmla="*/ 3223 h 10000"/>
              <a:gd name="connsiteX80" fmla="*/ 6355 w 10026"/>
              <a:gd name="connsiteY80" fmla="*/ 2666 h 10000"/>
              <a:gd name="connsiteX81" fmla="*/ 6678 w 10026"/>
              <a:gd name="connsiteY81" fmla="*/ 2139 h 10000"/>
              <a:gd name="connsiteX82" fmla="*/ 7009 w 10026"/>
              <a:gd name="connsiteY82" fmla="*/ 1672 h 10000"/>
              <a:gd name="connsiteX83" fmla="*/ 7176 w 10026"/>
              <a:gd name="connsiteY83" fmla="*/ 1446 h 10000"/>
              <a:gd name="connsiteX84" fmla="*/ 7349 w 10026"/>
              <a:gd name="connsiteY84" fmla="*/ 1250 h 10000"/>
              <a:gd name="connsiteX85" fmla="*/ 7526 w 10026"/>
              <a:gd name="connsiteY85" fmla="*/ 1054 h 10000"/>
              <a:gd name="connsiteX86" fmla="*/ 7700 w 10026"/>
              <a:gd name="connsiteY86" fmla="*/ 843 h 10000"/>
              <a:gd name="connsiteX87" fmla="*/ 7881 w 10026"/>
              <a:gd name="connsiteY87" fmla="*/ 693 h 10000"/>
              <a:gd name="connsiteX88" fmla="*/ 8064 w 10026"/>
              <a:gd name="connsiteY88" fmla="*/ 542 h 10000"/>
              <a:gd name="connsiteX89" fmla="*/ 8253 w 10026"/>
              <a:gd name="connsiteY89" fmla="*/ 392 h 10000"/>
              <a:gd name="connsiteX90" fmla="*/ 8442 w 10026"/>
              <a:gd name="connsiteY90" fmla="*/ 271 h 10000"/>
              <a:gd name="connsiteX91" fmla="*/ 8635 w 10026"/>
              <a:gd name="connsiteY91" fmla="*/ 181 h 10000"/>
              <a:gd name="connsiteX92" fmla="*/ 8833 w 10026"/>
              <a:gd name="connsiteY92" fmla="*/ 105 h 10000"/>
              <a:gd name="connsiteX93" fmla="*/ 9033 w 10026"/>
              <a:gd name="connsiteY93" fmla="*/ 45 h 10000"/>
              <a:gd name="connsiteX94" fmla="*/ 9236 w 10026"/>
              <a:gd name="connsiteY94" fmla="*/ 0 h 10000"/>
              <a:gd name="connsiteX95" fmla="*/ 9445 w 10026"/>
              <a:gd name="connsiteY95" fmla="*/ 0 h 10000"/>
              <a:gd name="connsiteX96" fmla="*/ 9657 w 10026"/>
              <a:gd name="connsiteY96" fmla="*/ 0 h 10000"/>
              <a:gd name="connsiteX97" fmla="*/ 9874 w 10026"/>
              <a:gd name="connsiteY97" fmla="*/ 45 h 10000"/>
              <a:gd name="connsiteX98" fmla="*/ 10000 w 10026"/>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0 w 10000"/>
              <a:gd name="connsiteY48" fmla="*/ 7139 h 10000"/>
              <a:gd name="connsiteX49" fmla="*/ 163 w 10000"/>
              <a:gd name="connsiteY49" fmla="*/ 7485 h 10000"/>
              <a:gd name="connsiteX50" fmla="*/ 324 w 10000"/>
              <a:gd name="connsiteY50" fmla="*/ 7831 h 10000"/>
              <a:gd name="connsiteX51" fmla="*/ 482 w 10000"/>
              <a:gd name="connsiteY51" fmla="*/ 8102 h 10000"/>
              <a:gd name="connsiteX52" fmla="*/ 638 w 10000"/>
              <a:gd name="connsiteY52" fmla="*/ 8373 h 10000"/>
              <a:gd name="connsiteX53" fmla="*/ 792 w 10000"/>
              <a:gd name="connsiteY53" fmla="*/ 8599 h 10000"/>
              <a:gd name="connsiteX54" fmla="*/ 947 w 10000"/>
              <a:gd name="connsiteY54" fmla="*/ 8810 h 10000"/>
              <a:gd name="connsiteX55" fmla="*/ 1097 w 10000"/>
              <a:gd name="connsiteY55" fmla="*/ 8946 h 10000"/>
              <a:gd name="connsiteX56" fmla="*/ 1245 w 10000"/>
              <a:gd name="connsiteY56" fmla="*/ 9096 h 10000"/>
              <a:gd name="connsiteX57" fmla="*/ 1391 w 10000"/>
              <a:gd name="connsiteY57" fmla="*/ 9202 h 10000"/>
              <a:gd name="connsiteX58" fmla="*/ 1537 w 10000"/>
              <a:gd name="connsiteY58" fmla="*/ 9277 h 10000"/>
              <a:gd name="connsiteX59" fmla="*/ 1683 w 10000"/>
              <a:gd name="connsiteY59" fmla="*/ 9322 h 10000"/>
              <a:gd name="connsiteX60" fmla="*/ 1824 w 10000"/>
              <a:gd name="connsiteY60" fmla="*/ 9383 h 10000"/>
              <a:gd name="connsiteX61" fmla="*/ 1966 w 10000"/>
              <a:gd name="connsiteY61" fmla="*/ 9383 h 10000"/>
              <a:gd name="connsiteX62" fmla="*/ 2109 w 10000"/>
              <a:gd name="connsiteY62" fmla="*/ 9352 h 10000"/>
              <a:gd name="connsiteX63" fmla="*/ 2248 w 10000"/>
              <a:gd name="connsiteY63" fmla="*/ 9307 h 10000"/>
              <a:gd name="connsiteX64" fmla="*/ 2387 w 10000"/>
              <a:gd name="connsiteY64" fmla="*/ 9247 h 10000"/>
              <a:gd name="connsiteX65" fmla="*/ 2524 w 10000"/>
              <a:gd name="connsiteY65" fmla="*/ 9157 h 10000"/>
              <a:gd name="connsiteX66" fmla="*/ 2662 w 10000"/>
              <a:gd name="connsiteY66" fmla="*/ 9051 h 10000"/>
              <a:gd name="connsiteX67" fmla="*/ 2799 w 10000"/>
              <a:gd name="connsiteY67" fmla="*/ 8931 h 10000"/>
              <a:gd name="connsiteX68" fmla="*/ 2936 w 10000"/>
              <a:gd name="connsiteY68" fmla="*/ 8780 h 10000"/>
              <a:gd name="connsiteX69" fmla="*/ 3072 w 10000"/>
              <a:gd name="connsiteY69" fmla="*/ 8630 h 10000"/>
              <a:gd name="connsiteX70" fmla="*/ 3209 w 10000"/>
              <a:gd name="connsiteY70" fmla="*/ 8449 h 10000"/>
              <a:gd name="connsiteX71" fmla="*/ 3481 w 10000"/>
              <a:gd name="connsiteY71" fmla="*/ 8057 h 10000"/>
              <a:gd name="connsiteX72" fmla="*/ 3754 w 10000"/>
              <a:gd name="connsiteY72" fmla="*/ 7636 h 10000"/>
              <a:gd name="connsiteX73" fmla="*/ 4026 w 10000"/>
              <a:gd name="connsiteY73" fmla="*/ 7139 h 10000"/>
              <a:gd name="connsiteX74" fmla="*/ 4302 w 10000"/>
              <a:gd name="connsiteY74" fmla="*/ 6611 h 10000"/>
              <a:gd name="connsiteX75" fmla="*/ 4581 w 10000"/>
              <a:gd name="connsiteY75" fmla="*/ 6054 h 10000"/>
              <a:gd name="connsiteX76" fmla="*/ 5149 w 10000"/>
              <a:gd name="connsiteY76" fmla="*/ 4940 h 10000"/>
              <a:gd name="connsiteX77" fmla="*/ 5438 w 10000"/>
              <a:gd name="connsiteY77" fmla="*/ 4337 h 10000"/>
              <a:gd name="connsiteX78" fmla="*/ 5738 w 10000"/>
              <a:gd name="connsiteY78" fmla="*/ 3765 h 10000"/>
              <a:gd name="connsiteX79" fmla="*/ 6043 w 10000"/>
              <a:gd name="connsiteY79" fmla="*/ 3223 h 10000"/>
              <a:gd name="connsiteX80" fmla="*/ 6355 w 10000"/>
              <a:gd name="connsiteY80" fmla="*/ 2666 h 10000"/>
              <a:gd name="connsiteX81" fmla="*/ 6678 w 10000"/>
              <a:gd name="connsiteY81" fmla="*/ 2139 h 10000"/>
              <a:gd name="connsiteX82" fmla="*/ 7009 w 10000"/>
              <a:gd name="connsiteY82" fmla="*/ 1672 h 10000"/>
              <a:gd name="connsiteX83" fmla="*/ 7176 w 10000"/>
              <a:gd name="connsiteY83" fmla="*/ 1446 h 10000"/>
              <a:gd name="connsiteX84" fmla="*/ 7349 w 10000"/>
              <a:gd name="connsiteY84" fmla="*/ 1250 h 10000"/>
              <a:gd name="connsiteX85" fmla="*/ 7526 w 10000"/>
              <a:gd name="connsiteY85" fmla="*/ 1054 h 10000"/>
              <a:gd name="connsiteX86" fmla="*/ 7700 w 10000"/>
              <a:gd name="connsiteY86" fmla="*/ 843 h 10000"/>
              <a:gd name="connsiteX87" fmla="*/ 7881 w 10000"/>
              <a:gd name="connsiteY87" fmla="*/ 693 h 10000"/>
              <a:gd name="connsiteX88" fmla="*/ 8064 w 10000"/>
              <a:gd name="connsiteY88" fmla="*/ 542 h 10000"/>
              <a:gd name="connsiteX89" fmla="*/ 8253 w 10000"/>
              <a:gd name="connsiteY89" fmla="*/ 392 h 10000"/>
              <a:gd name="connsiteX90" fmla="*/ 8442 w 10000"/>
              <a:gd name="connsiteY90" fmla="*/ 271 h 10000"/>
              <a:gd name="connsiteX91" fmla="*/ 8635 w 10000"/>
              <a:gd name="connsiteY91" fmla="*/ 181 h 10000"/>
              <a:gd name="connsiteX92" fmla="*/ 8833 w 10000"/>
              <a:gd name="connsiteY92" fmla="*/ 105 h 10000"/>
              <a:gd name="connsiteX93" fmla="*/ 9033 w 10000"/>
              <a:gd name="connsiteY93" fmla="*/ 45 h 10000"/>
              <a:gd name="connsiteX94" fmla="*/ 9236 w 10000"/>
              <a:gd name="connsiteY94" fmla="*/ 0 h 10000"/>
              <a:gd name="connsiteX95" fmla="*/ 9445 w 10000"/>
              <a:gd name="connsiteY95" fmla="*/ 0 h 10000"/>
              <a:gd name="connsiteX96" fmla="*/ 9657 w 10000"/>
              <a:gd name="connsiteY96" fmla="*/ 0 h 10000"/>
              <a:gd name="connsiteX97" fmla="*/ 9874 w 10000"/>
              <a:gd name="connsiteY97" fmla="*/ 45 h 10000"/>
              <a:gd name="connsiteX98" fmla="*/ 10000 w 10000"/>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163 w 10000"/>
              <a:gd name="connsiteY48" fmla="*/ 7485 h 10000"/>
              <a:gd name="connsiteX49" fmla="*/ 324 w 10000"/>
              <a:gd name="connsiteY49" fmla="*/ 7831 h 10000"/>
              <a:gd name="connsiteX50" fmla="*/ 482 w 10000"/>
              <a:gd name="connsiteY50" fmla="*/ 8102 h 10000"/>
              <a:gd name="connsiteX51" fmla="*/ 638 w 10000"/>
              <a:gd name="connsiteY51" fmla="*/ 8373 h 10000"/>
              <a:gd name="connsiteX52" fmla="*/ 792 w 10000"/>
              <a:gd name="connsiteY52" fmla="*/ 8599 h 10000"/>
              <a:gd name="connsiteX53" fmla="*/ 947 w 10000"/>
              <a:gd name="connsiteY53" fmla="*/ 8810 h 10000"/>
              <a:gd name="connsiteX54" fmla="*/ 1097 w 10000"/>
              <a:gd name="connsiteY54" fmla="*/ 8946 h 10000"/>
              <a:gd name="connsiteX55" fmla="*/ 1245 w 10000"/>
              <a:gd name="connsiteY55" fmla="*/ 9096 h 10000"/>
              <a:gd name="connsiteX56" fmla="*/ 1391 w 10000"/>
              <a:gd name="connsiteY56" fmla="*/ 9202 h 10000"/>
              <a:gd name="connsiteX57" fmla="*/ 1537 w 10000"/>
              <a:gd name="connsiteY57" fmla="*/ 9277 h 10000"/>
              <a:gd name="connsiteX58" fmla="*/ 1683 w 10000"/>
              <a:gd name="connsiteY58" fmla="*/ 9322 h 10000"/>
              <a:gd name="connsiteX59" fmla="*/ 1824 w 10000"/>
              <a:gd name="connsiteY59" fmla="*/ 9383 h 10000"/>
              <a:gd name="connsiteX60" fmla="*/ 1966 w 10000"/>
              <a:gd name="connsiteY60" fmla="*/ 9383 h 10000"/>
              <a:gd name="connsiteX61" fmla="*/ 2109 w 10000"/>
              <a:gd name="connsiteY61" fmla="*/ 9352 h 10000"/>
              <a:gd name="connsiteX62" fmla="*/ 2248 w 10000"/>
              <a:gd name="connsiteY62" fmla="*/ 9307 h 10000"/>
              <a:gd name="connsiteX63" fmla="*/ 2387 w 10000"/>
              <a:gd name="connsiteY63" fmla="*/ 9247 h 10000"/>
              <a:gd name="connsiteX64" fmla="*/ 2524 w 10000"/>
              <a:gd name="connsiteY64" fmla="*/ 9157 h 10000"/>
              <a:gd name="connsiteX65" fmla="*/ 2662 w 10000"/>
              <a:gd name="connsiteY65" fmla="*/ 9051 h 10000"/>
              <a:gd name="connsiteX66" fmla="*/ 2799 w 10000"/>
              <a:gd name="connsiteY66" fmla="*/ 8931 h 10000"/>
              <a:gd name="connsiteX67" fmla="*/ 2936 w 10000"/>
              <a:gd name="connsiteY67" fmla="*/ 8780 h 10000"/>
              <a:gd name="connsiteX68" fmla="*/ 3072 w 10000"/>
              <a:gd name="connsiteY68" fmla="*/ 8630 h 10000"/>
              <a:gd name="connsiteX69" fmla="*/ 3209 w 10000"/>
              <a:gd name="connsiteY69" fmla="*/ 8449 h 10000"/>
              <a:gd name="connsiteX70" fmla="*/ 3481 w 10000"/>
              <a:gd name="connsiteY70" fmla="*/ 8057 h 10000"/>
              <a:gd name="connsiteX71" fmla="*/ 3754 w 10000"/>
              <a:gd name="connsiteY71" fmla="*/ 7636 h 10000"/>
              <a:gd name="connsiteX72" fmla="*/ 4026 w 10000"/>
              <a:gd name="connsiteY72" fmla="*/ 7139 h 10000"/>
              <a:gd name="connsiteX73" fmla="*/ 4302 w 10000"/>
              <a:gd name="connsiteY73" fmla="*/ 6611 h 10000"/>
              <a:gd name="connsiteX74" fmla="*/ 4581 w 10000"/>
              <a:gd name="connsiteY74" fmla="*/ 6054 h 10000"/>
              <a:gd name="connsiteX75" fmla="*/ 5149 w 10000"/>
              <a:gd name="connsiteY75" fmla="*/ 4940 h 10000"/>
              <a:gd name="connsiteX76" fmla="*/ 5438 w 10000"/>
              <a:gd name="connsiteY76" fmla="*/ 4337 h 10000"/>
              <a:gd name="connsiteX77" fmla="*/ 5738 w 10000"/>
              <a:gd name="connsiteY77" fmla="*/ 3765 h 10000"/>
              <a:gd name="connsiteX78" fmla="*/ 6043 w 10000"/>
              <a:gd name="connsiteY78" fmla="*/ 3223 h 10000"/>
              <a:gd name="connsiteX79" fmla="*/ 6355 w 10000"/>
              <a:gd name="connsiteY79" fmla="*/ 2666 h 10000"/>
              <a:gd name="connsiteX80" fmla="*/ 6678 w 10000"/>
              <a:gd name="connsiteY80" fmla="*/ 2139 h 10000"/>
              <a:gd name="connsiteX81" fmla="*/ 7009 w 10000"/>
              <a:gd name="connsiteY81" fmla="*/ 1672 h 10000"/>
              <a:gd name="connsiteX82" fmla="*/ 7176 w 10000"/>
              <a:gd name="connsiteY82" fmla="*/ 1446 h 10000"/>
              <a:gd name="connsiteX83" fmla="*/ 7349 w 10000"/>
              <a:gd name="connsiteY83" fmla="*/ 1250 h 10000"/>
              <a:gd name="connsiteX84" fmla="*/ 7526 w 10000"/>
              <a:gd name="connsiteY84" fmla="*/ 1054 h 10000"/>
              <a:gd name="connsiteX85" fmla="*/ 7700 w 10000"/>
              <a:gd name="connsiteY85" fmla="*/ 843 h 10000"/>
              <a:gd name="connsiteX86" fmla="*/ 7881 w 10000"/>
              <a:gd name="connsiteY86" fmla="*/ 693 h 10000"/>
              <a:gd name="connsiteX87" fmla="*/ 8064 w 10000"/>
              <a:gd name="connsiteY87" fmla="*/ 542 h 10000"/>
              <a:gd name="connsiteX88" fmla="*/ 8253 w 10000"/>
              <a:gd name="connsiteY88" fmla="*/ 392 h 10000"/>
              <a:gd name="connsiteX89" fmla="*/ 8442 w 10000"/>
              <a:gd name="connsiteY89" fmla="*/ 271 h 10000"/>
              <a:gd name="connsiteX90" fmla="*/ 8635 w 10000"/>
              <a:gd name="connsiteY90" fmla="*/ 181 h 10000"/>
              <a:gd name="connsiteX91" fmla="*/ 8833 w 10000"/>
              <a:gd name="connsiteY91" fmla="*/ 105 h 10000"/>
              <a:gd name="connsiteX92" fmla="*/ 9033 w 10000"/>
              <a:gd name="connsiteY92" fmla="*/ 45 h 10000"/>
              <a:gd name="connsiteX93" fmla="*/ 9236 w 10000"/>
              <a:gd name="connsiteY93" fmla="*/ 0 h 10000"/>
              <a:gd name="connsiteX94" fmla="*/ 9445 w 10000"/>
              <a:gd name="connsiteY94" fmla="*/ 0 h 10000"/>
              <a:gd name="connsiteX95" fmla="*/ 9657 w 10000"/>
              <a:gd name="connsiteY95" fmla="*/ 0 h 10000"/>
              <a:gd name="connsiteX96" fmla="*/ 9874 w 10000"/>
              <a:gd name="connsiteY96" fmla="*/ 45 h 10000"/>
              <a:gd name="connsiteX97" fmla="*/ 10000 w 10000"/>
              <a:gd name="connsiteY97" fmla="*/ 45 h 10000"/>
              <a:gd name="connsiteX0" fmla="*/ 9896 w 9896"/>
              <a:gd name="connsiteY0" fmla="*/ 45 h 10000"/>
              <a:gd name="connsiteX1" fmla="*/ 9896 w 9896"/>
              <a:gd name="connsiteY1" fmla="*/ 135 h 10000"/>
              <a:gd name="connsiteX2" fmla="*/ 9651 w 9896"/>
              <a:gd name="connsiteY2" fmla="*/ 120 h 10000"/>
              <a:gd name="connsiteX3" fmla="*/ 9481 w 9896"/>
              <a:gd name="connsiteY3" fmla="*/ 151 h 10000"/>
              <a:gd name="connsiteX4" fmla="*/ 9309 w 9896"/>
              <a:gd name="connsiteY4" fmla="*/ 226 h 10000"/>
              <a:gd name="connsiteX5" fmla="*/ 9138 w 9896"/>
              <a:gd name="connsiteY5" fmla="*/ 301 h 10000"/>
              <a:gd name="connsiteX6" fmla="*/ 8967 w 9896"/>
              <a:gd name="connsiteY6" fmla="*/ 392 h 10000"/>
              <a:gd name="connsiteX7" fmla="*/ 8793 w 9896"/>
              <a:gd name="connsiteY7" fmla="*/ 527 h 10000"/>
              <a:gd name="connsiteX8" fmla="*/ 8622 w 9896"/>
              <a:gd name="connsiteY8" fmla="*/ 678 h 10000"/>
              <a:gd name="connsiteX9" fmla="*/ 8446 w 9896"/>
              <a:gd name="connsiteY9" fmla="*/ 843 h 10000"/>
              <a:gd name="connsiteX10" fmla="*/ 8277 w 9896"/>
              <a:gd name="connsiteY10" fmla="*/ 1024 h 10000"/>
              <a:gd name="connsiteX11" fmla="*/ 7932 w 9896"/>
              <a:gd name="connsiteY11" fmla="*/ 1416 h 10000"/>
              <a:gd name="connsiteX12" fmla="*/ 7583 w 9896"/>
              <a:gd name="connsiteY12" fmla="*/ 1867 h 10000"/>
              <a:gd name="connsiteX13" fmla="*/ 7238 w 9896"/>
              <a:gd name="connsiteY13" fmla="*/ 2364 h 10000"/>
              <a:gd name="connsiteX14" fmla="*/ 6891 w 9896"/>
              <a:gd name="connsiteY14" fmla="*/ 2892 h 10000"/>
              <a:gd name="connsiteX15" fmla="*/ 6548 w 9896"/>
              <a:gd name="connsiteY15" fmla="*/ 3464 h 10000"/>
              <a:gd name="connsiteX16" fmla="*/ 6202 w 9896"/>
              <a:gd name="connsiteY16" fmla="*/ 4036 h 10000"/>
              <a:gd name="connsiteX17" fmla="*/ 5860 w 9896"/>
              <a:gd name="connsiteY17" fmla="*/ 4639 h 10000"/>
              <a:gd name="connsiteX18" fmla="*/ 5182 w 9896"/>
              <a:gd name="connsiteY18" fmla="*/ 5828 h 10000"/>
              <a:gd name="connsiteX19" fmla="*/ 4846 w 9896"/>
              <a:gd name="connsiteY19" fmla="*/ 6431 h 10000"/>
              <a:gd name="connsiteX20" fmla="*/ 4514 w 9896"/>
              <a:gd name="connsiteY20" fmla="*/ 7003 h 10000"/>
              <a:gd name="connsiteX21" fmla="*/ 4183 w 9896"/>
              <a:gd name="connsiteY21" fmla="*/ 7560 h 10000"/>
              <a:gd name="connsiteX22" fmla="*/ 3858 w 9896"/>
              <a:gd name="connsiteY22" fmla="*/ 8057 h 10000"/>
              <a:gd name="connsiteX23" fmla="*/ 3536 w 9896"/>
              <a:gd name="connsiteY23" fmla="*/ 8524 h 10000"/>
              <a:gd name="connsiteX24" fmla="*/ 3220 w 9896"/>
              <a:gd name="connsiteY24" fmla="*/ 8946 h 10000"/>
              <a:gd name="connsiteX25" fmla="*/ 2907 w 9896"/>
              <a:gd name="connsiteY25" fmla="*/ 9307 h 10000"/>
              <a:gd name="connsiteX26" fmla="*/ 2753 w 9896"/>
              <a:gd name="connsiteY26" fmla="*/ 9473 h 10000"/>
              <a:gd name="connsiteX27" fmla="*/ 2600 w 9896"/>
              <a:gd name="connsiteY27" fmla="*/ 9608 h 10000"/>
              <a:gd name="connsiteX28" fmla="*/ 2450 w 9896"/>
              <a:gd name="connsiteY28" fmla="*/ 9729 h 10000"/>
              <a:gd name="connsiteX29" fmla="*/ 2301 w 9896"/>
              <a:gd name="connsiteY29" fmla="*/ 9819 h 10000"/>
              <a:gd name="connsiteX30" fmla="*/ 2150 w 9896"/>
              <a:gd name="connsiteY30" fmla="*/ 9895 h 10000"/>
              <a:gd name="connsiteX31" fmla="*/ 2005 w 9896"/>
              <a:gd name="connsiteY31" fmla="*/ 9970 h 10000"/>
              <a:gd name="connsiteX32" fmla="*/ 1860 w 9896"/>
              <a:gd name="connsiteY32" fmla="*/ 10000 h 10000"/>
              <a:gd name="connsiteX33" fmla="*/ 1715 w 9896"/>
              <a:gd name="connsiteY33" fmla="*/ 10000 h 10000"/>
              <a:gd name="connsiteX34" fmla="*/ 1573 w 9896"/>
              <a:gd name="connsiteY34" fmla="*/ 10000 h 10000"/>
              <a:gd name="connsiteX35" fmla="*/ 1433 w 9896"/>
              <a:gd name="connsiteY35" fmla="*/ 9955 h 10000"/>
              <a:gd name="connsiteX36" fmla="*/ 1294 w 9896"/>
              <a:gd name="connsiteY36" fmla="*/ 9895 h 10000"/>
              <a:gd name="connsiteX37" fmla="*/ 1158 w 9896"/>
              <a:gd name="connsiteY37" fmla="*/ 9804 h 10000"/>
              <a:gd name="connsiteX38" fmla="*/ 1022 w 9896"/>
              <a:gd name="connsiteY38" fmla="*/ 9669 h 10000"/>
              <a:gd name="connsiteX39" fmla="*/ 888 w 9896"/>
              <a:gd name="connsiteY39" fmla="*/ 9533 h 10000"/>
              <a:gd name="connsiteX40" fmla="*/ 758 w 9896"/>
              <a:gd name="connsiteY40" fmla="*/ 9352 h 10000"/>
              <a:gd name="connsiteX41" fmla="*/ 627 w 9896"/>
              <a:gd name="connsiteY41" fmla="*/ 9127 h 10000"/>
              <a:gd name="connsiteX42" fmla="*/ 503 w 9896"/>
              <a:gd name="connsiteY42" fmla="*/ 8870 h 10000"/>
              <a:gd name="connsiteX43" fmla="*/ 374 w 9896"/>
              <a:gd name="connsiteY43" fmla="*/ 8599 h 10000"/>
              <a:gd name="connsiteX44" fmla="*/ 253 w 9896"/>
              <a:gd name="connsiteY44" fmla="*/ 8283 h 10000"/>
              <a:gd name="connsiteX45" fmla="*/ 131 w 9896"/>
              <a:gd name="connsiteY45" fmla="*/ 7937 h 10000"/>
              <a:gd name="connsiteX46" fmla="*/ 12 w 9896"/>
              <a:gd name="connsiteY46" fmla="*/ 7560 h 10000"/>
              <a:gd name="connsiteX47" fmla="*/ 59 w 9896"/>
              <a:gd name="connsiteY47" fmla="*/ 7485 h 10000"/>
              <a:gd name="connsiteX48" fmla="*/ 220 w 9896"/>
              <a:gd name="connsiteY48" fmla="*/ 7831 h 10000"/>
              <a:gd name="connsiteX49" fmla="*/ 378 w 9896"/>
              <a:gd name="connsiteY49" fmla="*/ 8102 h 10000"/>
              <a:gd name="connsiteX50" fmla="*/ 534 w 9896"/>
              <a:gd name="connsiteY50" fmla="*/ 8373 h 10000"/>
              <a:gd name="connsiteX51" fmla="*/ 688 w 9896"/>
              <a:gd name="connsiteY51" fmla="*/ 8599 h 10000"/>
              <a:gd name="connsiteX52" fmla="*/ 843 w 9896"/>
              <a:gd name="connsiteY52" fmla="*/ 8810 h 10000"/>
              <a:gd name="connsiteX53" fmla="*/ 993 w 9896"/>
              <a:gd name="connsiteY53" fmla="*/ 8946 h 10000"/>
              <a:gd name="connsiteX54" fmla="*/ 1141 w 9896"/>
              <a:gd name="connsiteY54" fmla="*/ 9096 h 10000"/>
              <a:gd name="connsiteX55" fmla="*/ 1287 w 9896"/>
              <a:gd name="connsiteY55" fmla="*/ 9202 h 10000"/>
              <a:gd name="connsiteX56" fmla="*/ 1433 w 9896"/>
              <a:gd name="connsiteY56" fmla="*/ 9277 h 10000"/>
              <a:gd name="connsiteX57" fmla="*/ 1579 w 9896"/>
              <a:gd name="connsiteY57" fmla="*/ 9322 h 10000"/>
              <a:gd name="connsiteX58" fmla="*/ 1720 w 9896"/>
              <a:gd name="connsiteY58" fmla="*/ 9383 h 10000"/>
              <a:gd name="connsiteX59" fmla="*/ 1862 w 9896"/>
              <a:gd name="connsiteY59" fmla="*/ 9383 h 10000"/>
              <a:gd name="connsiteX60" fmla="*/ 2005 w 9896"/>
              <a:gd name="connsiteY60" fmla="*/ 9352 h 10000"/>
              <a:gd name="connsiteX61" fmla="*/ 2144 w 9896"/>
              <a:gd name="connsiteY61" fmla="*/ 9307 h 10000"/>
              <a:gd name="connsiteX62" fmla="*/ 2283 w 9896"/>
              <a:gd name="connsiteY62" fmla="*/ 9247 h 10000"/>
              <a:gd name="connsiteX63" fmla="*/ 2420 w 9896"/>
              <a:gd name="connsiteY63" fmla="*/ 9157 h 10000"/>
              <a:gd name="connsiteX64" fmla="*/ 2558 w 9896"/>
              <a:gd name="connsiteY64" fmla="*/ 9051 h 10000"/>
              <a:gd name="connsiteX65" fmla="*/ 2695 w 9896"/>
              <a:gd name="connsiteY65" fmla="*/ 8931 h 10000"/>
              <a:gd name="connsiteX66" fmla="*/ 2832 w 9896"/>
              <a:gd name="connsiteY66" fmla="*/ 8780 h 10000"/>
              <a:gd name="connsiteX67" fmla="*/ 2968 w 9896"/>
              <a:gd name="connsiteY67" fmla="*/ 8630 h 10000"/>
              <a:gd name="connsiteX68" fmla="*/ 3105 w 9896"/>
              <a:gd name="connsiteY68" fmla="*/ 8449 h 10000"/>
              <a:gd name="connsiteX69" fmla="*/ 3377 w 9896"/>
              <a:gd name="connsiteY69" fmla="*/ 8057 h 10000"/>
              <a:gd name="connsiteX70" fmla="*/ 3650 w 9896"/>
              <a:gd name="connsiteY70" fmla="*/ 7636 h 10000"/>
              <a:gd name="connsiteX71" fmla="*/ 3922 w 9896"/>
              <a:gd name="connsiteY71" fmla="*/ 7139 h 10000"/>
              <a:gd name="connsiteX72" fmla="*/ 4198 w 9896"/>
              <a:gd name="connsiteY72" fmla="*/ 6611 h 10000"/>
              <a:gd name="connsiteX73" fmla="*/ 4477 w 9896"/>
              <a:gd name="connsiteY73" fmla="*/ 6054 h 10000"/>
              <a:gd name="connsiteX74" fmla="*/ 5045 w 9896"/>
              <a:gd name="connsiteY74" fmla="*/ 4940 h 10000"/>
              <a:gd name="connsiteX75" fmla="*/ 5334 w 9896"/>
              <a:gd name="connsiteY75" fmla="*/ 4337 h 10000"/>
              <a:gd name="connsiteX76" fmla="*/ 5634 w 9896"/>
              <a:gd name="connsiteY76" fmla="*/ 3765 h 10000"/>
              <a:gd name="connsiteX77" fmla="*/ 5939 w 9896"/>
              <a:gd name="connsiteY77" fmla="*/ 3223 h 10000"/>
              <a:gd name="connsiteX78" fmla="*/ 6251 w 9896"/>
              <a:gd name="connsiteY78" fmla="*/ 2666 h 10000"/>
              <a:gd name="connsiteX79" fmla="*/ 6574 w 9896"/>
              <a:gd name="connsiteY79" fmla="*/ 2139 h 10000"/>
              <a:gd name="connsiteX80" fmla="*/ 6905 w 9896"/>
              <a:gd name="connsiteY80" fmla="*/ 1672 h 10000"/>
              <a:gd name="connsiteX81" fmla="*/ 7072 w 9896"/>
              <a:gd name="connsiteY81" fmla="*/ 1446 h 10000"/>
              <a:gd name="connsiteX82" fmla="*/ 7245 w 9896"/>
              <a:gd name="connsiteY82" fmla="*/ 1250 h 10000"/>
              <a:gd name="connsiteX83" fmla="*/ 7422 w 9896"/>
              <a:gd name="connsiteY83" fmla="*/ 1054 h 10000"/>
              <a:gd name="connsiteX84" fmla="*/ 7596 w 9896"/>
              <a:gd name="connsiteY84" fmla="*/ 843 h 10000"/>
              <a:gd name="connsiteX85" fmla="*/ 7777 w 9896"/>
              <a:gd name="connsiteY85" fmla="*/ 693 h 10000"/>
              <a:gd name="connsiteX86" fmla="*/ 7960 w 9896"/>
              <a:gd name="connsiteY86" fmla="*/ 542 h 10000"/>
              <a:gd name="connsiteX87" fmla="*/ 8149 w 9896"/>
              <a:gd name="connsiteY87" fmla="*/ 392 h 10000"/>
              <a:gd name="connsiteX88" fmla="*/ 8338 w 9896"/>
              <a:gd name="connsiteY88" fmla="*/ 271 h 10000"/>
              <a:gd name="connsiteX89" fmla="*/ 8531 w 9896"/>
              <a:gd name="connsiteY89" fmla="*/ 181 h 10000"/>
              <a:gd name="connsiteX90" fmla="*/ 8729 w 9896"/>
              <a:gd name="connsiteY90" fmla="*/ 105 h 10000"/>
              <a:gd name="connsiteX91" fmla="*/ 8929 w 9896"/>
              <a:gd name="connsiteY91" fmla="*/ 45 h 10000"/>
              <a:gd name="connsiteX92" fmla="*/ 9132 w 9896"/>
              <a:gd name="connsiteY92" fmla="*/ 0 h 10000"/>
              <a:gd name="connsiteX93" fmla="*/ 9341 w 9896"/>
              <a:gd name="connsiteY93" fmla="*/ 0 h 10000"/>
              <a:gd name="connsiteX94" fmla="*/ 9553 w 9896"/>
              <a:gd name="connsiteY94" fmla="*/ 0 h 10000"/>
              <a:gd name="connsiteX95" fmla="*/ 9770 w 9896"/>
              <a:gd name="connsiteY95" fmla="*/ 45 h 10000"/>
              <a:gd name="connsiteX96" fmla="*/ 9896 w 9896"/>
              <a:gd name="connsiteY96" fmla="*/ 45 h 10000"/>
              <a:gd name="connsiteX0" fmla="*/ 9979 w 9979"/>
              <a:gd name="connsiteY0" fmla="*/ 45 h 10000"/>
              <a:gd name="connsiteX1" fmla="*/ 9979 w 9979"/>
              <a:gd name="connsiteY1" fmla="*/ 135 h 10000"/>
              <a:gd name="connsiteX2" fmla="*/ 9731 w 9979"/>
              <a:gd name="connsiteY2" fmla="*/ 120 h 10000"/>
              <a:gd name="connsiteX3" fmla="*/ 9560 w 9979"/>
              <a:gd name="connsiteY3" fmla="*/ 151 h 10000"/>
              <a:gd name="connsiteX4" fmla="*/ 9386 w 9979"/>
              <a:gd name="connsiteY4" fmla="*/ 226 h 10000"/>
              <a:gd name="connsiteX5" fmla="*/ 9213 w 9979"/>
              <a:gd name="connsiteY5" fmla="*/ 301 h 10000"/>
              <a:gd name="connsiteX6" fmla="*/ 9040 w 9979"/>
              <a:gd name="connsiteY6" fmla="*/ 392 h 10000"/>
              <a:gd name="connsiteX7" fmla="*/ 8864 w 9979"/>
              <a:gd name="connsiteY7" fmla="*/ 527 h 10000"/>
              <a:gd name="connsiteX8" fmla="*/ 8692 w 9979"/>
              <a:gd name="connsiteY8" fmla="*/ 678 h 10000"/>
              <a:gd name="connsiteX9" fmla="*/ 8514 w 9979"/>
              <a:gd name="connsiteY9" fmla="*/ 843 h 10000"/>
              <a:gd name="connsiteX10" fmla="*/ 8343 w 9979"/>
              <a:gd name="connsiteY10" fmla="*/ 1024 h 10000"/>
              <a:gd name="connsiteX11" fmla="*/ 7994 w 9979"/>
              <a:gd name="connsiteY11" fmla="*/ 1416 h 10000"/>
              <a:gd name="connsiteX12" fmla="*/ 7642 w 9979"/>
              <a:gd name="connsiteY12" fmla="*/ 1867 h 10000"/>
              <a:gd name="connsiteX13" fmla="*/ 7293 w 9979"/>
              <a:gd name="connsiteY13" fmla="*/ 2364 h 10000"/>
              <a:gd name="connsiteX14" fmla="*/ 6942 w 9979"/>
              <a:gd name="connsiteY14" fmla="*/ 2892 h 10000"/>
              <a:gd name="connsiteX15" fmla="*/ 6596 w 9979"/>
              <a:gd name="connsiteY15" fmla="*/ 3464 h 10000"/>
              <a:gd name="connsiteX16" fmla="*/ 6246 w 9979"/>
              <a:gd name="connsiteY16" fmla="*/ 4036 h 10000"/>
              <a:gd name="connsiteX17" fmla="*/ 5901 w 9979"/>
              <a:gd name="connsiteY17" fmla="*/ 4639 h 10000"/>
              <a:gd name="connsiteX18" fmla="*/ 5215 w 9979"/>
              <a:gd name="connsiteY18" fmla="*/ 5828 h 10000"/>
              <a:gd name="connsiteX19" fmla="*/ 4876 w 9979"/>
              <a:gd name="connsiteY19" fmla="*/ 6431 h 10000"/>
              <a:gd name="connsiteX20" fmla="*/ 4540 w 9979"/>
              <a:gd name="connsiteY20" fmla="*/ 7003 h 10000"/>
              <a:gd name="connsiteX21" fmla="*/ 4206 w 9979"/>
              <a:gd name="connsiteY21" fmla="*/ 7560 h 10000"/>
              <a:gd name="connsiteX22" fmla="*/ 3878 w 9979"/>
              <a:gd name="connsiteY22" fmla="*/ 8057 h 10000"/>
              <a:gd name="connsiteX23" fmla="*/ 3552 w 9979"/>
              <a:gd name="connsiteY23" fmla="*/ 8524 h 10000"/>
              <a:gd name="connsiteX24" fmla="*/ 3233 w 9979"/>
              <a:gd name="connsiteY24" fmla="*/ 8946 h 10000"/>
              <a:gd name="connsiteX25" fmla="*/ 2917 w 9979"/>
              <a:gd name="connsiteY25" fmla="*/ 9307 h 10000"/>
              <a:gd name="connsiteX26" fmla="*/ 2761 w 9979"/>
              <a:gd name="connsiteY26" fmla="*/ 9473 h 10000"/>
              <a:gd name="connsiteX27" fmla="*/ 2606 w 9979"/>
              <a:gd name="connsiteY27" fmla="*/ 9608 h 10000"/>
              <a:gd name="connsiteX28" fmla="*/ 2455 w 9979"/>
              <a:gd name="connsiteY28" fmla="*/ 9729 h 10000"/>
              <a:gd name="connsiteX29" fmla="*/ 2304 w 9979"/>
              <a:gd name="connsiteY29" fmla="*/ 9819 h 10000"/>
              <a:gd name="connsiteX30" fmla="*/ 2152 w 9979"/>
              <a:gd name="connsiteY30" fmla="*/ 9895 h 10000"/>
              <a:gd name="connsiteX31" fmla="*/ 2005 w 9979"/>
              <a:gd name="connsiteY31" fmla="*/ 9970 h 10000"/>
              <a:gd name="connsiteX32" fmla="*/ 1859 w 9979"/>
              <a:gd name="connsiteY32" fmla="*/ 10000 h 10000"/>
              <a:gd name="connsiteX33" fmla="*/ 1712 w 9979"/>
              <a:gd name="connsiteY33" fmla="*/ 10000 h 10000"/>
              <a:gd name="connsiteX34" fmla="*/ 1569 w 9979"/>
              <a:gd name="connsiteY34" fmla="*/ 10000 h 10000"/>
              <a:gd name="connsiteX35" fmla="*/ 1427 w 9979"/>
              <a:gd name="connsiteY35" fmla="*/ 9955 h 10000"/>
              <a:gd name="connsiteX36" fmla="*/ 1287 w 9979"/>
              <a:gd name="connsiteY36" fmla="*/ 9895 h 10000"/>
              <a:gd name="connsiteX37" fmla="*/ 1149 w 9979"/>
              <a:gd name="connsiteY37" fmla="*/ 9804 h 10000"/>
              <a:gd name="connsiteX38" fmla="*/ 1012 w 9979"/>
              <a:gd name="connsiteY38" fmla="*/ 9669 h 10000"/>
              <a:gd name="connsiteX39" fmla="*/ 876 w 9979"/>
              <a:gd name="connsiteY39" fmla="*/ 9533 h 10000"/>
              <a:gd name="connsiteX40" fmla="*/ 745 w 9979"/>
              <a:gd name="connsiteY40" fmla="*/ 9352 h 10000"/>
              <a:gd name="connsiteX41" fmla="*/ 613 w 9979"/>
              <a:gd name="connsiteY41" fmla="*/ 9127 h 10000"/>
              <a:gd name="connsiteX42" fmla="*/ 487 w 9979"/>
              <a:gd name="connsiteY42" fmla="*/ 8870 h 10000"/>
              <a:gd name="connsiteX43" fmla="*/ 357 w 9979"/>
              <a:gd name="connsiteY43" fmla="*/ 8599 h 10000"/>
              <a:gd name="connsiteX44" fmla="*/ 235 w 9979"/>
              <a:gd name="connsiteY44" fmla="*/ 8283 h 10000"/>
              <a:gd name="connsiteX45" fmla="*/ 111 w 9979"/>
              <a:gd name="connsiteY45" fmla="*/ 7937 h 10000"/>
              <a:gd name="connsiteX46" fmla="*/ 12 w 9979"/>
              <a:gd name="connsiteY46" fmla="*/ 7605 h 10000"/>
              <a:gd name="connsiteX47" fmla="*/ 39 w 9979"/>
              <a:gd name="connsiteY47" fmla="*/ 7485 h 10000"/>
              <a:gd name="connsiteX48" fmla="*/ 201 w 9979"/>
              <a:gd name="connsiteY48" fmla="*/ 7831 h 10000"/>
              <a:gd name="connsiteX49" fmla="*/ 361 w 9979"/>
              <a:gd name="connsiteY49" fmla="*/ 8102 h 10000"/>
              <a:gd name="connsiteX50" fmla="*/ 519 w 9979"/>
              <a:gd name="connsiteY50" fmla="*/ 8373 h 10000"/>
              <a:gd name="connsiteX51" fmla="*/ 674 w 9979"/>
              <a:gd name="connsiteY51" fmla="*/ 8599 h 10000"/>
              <a:gd name="connsiteX52" fmla="*/ 831 w 9979"/>
              <a:gd name="connsiteY52" fmla="*/ 8810 h 10000"/>
              <a:gd name="connsiteX53" fmla="*/ 982 w 9979"/>
              <a:gd name="connsiteY53" fmla="*/ 8946 h 10000"/>
              <a:gd name="connsiteX54" fmla="*/ 1132 w 9979"/>
              <a:gd name="connsiteY54" fmla="*/ 9096 h 10000"/>
              <a:gd name="connsiteX55" fmla="*/ 1280 w 9979"/>
              <a:gd name="connsiteY55" fmla="*/ 9202 h 10000"/>
              <a:gd name="connsiteX56" fmla="*/ 1427 w 9979"/>
              <a:gd name="connsiteY56" fmla="*/ 9277 h 10000"/>
              <a:gd name="connsiteX57" fmla="*/ 1575 w 9979"/>
              <a:gd name="connsiteY57" fmla="*/ 9322 h 10000"/>
              <a:gd name="connsiteX58" fmla="*/ 1717 w 9979"/>
              <a:gd name="connsiteY58" fmla="*/ 9383 h 10000"/>
              <a:gd name="connsiteX59" fmla="*/ 1861 w 9979"/>
              <a:gd name="connsiteY59" fmla="*/ 9383 h 10000"/>
              <a:gd name="connsiteX60" fmla="*/ 2005 w 9979"/>
              <a:gd name="connsiteY60" fmla="*/ 9352 h 10000"/>
              <a:gd name="connsiteX61" fmla="*/ 2146 w 9979"/>
              <a:gd name="connsiteY61" fmla="*/ 9307 h 10000"/>
              <a:gd name="connsiteX62" fmla="*/ 2286 w 9979"/>
              <a:gd name="connsiteY62" fmla="*/ 9247 h 10000"/>
              <a:gd name="connsiteX63" fmla="*/ 2424 w 9979"/>
              <a:gd name="connsiteY63" fmla="*/ 9157 h 10000"/>
              <a:gd name="connsiteX64" fmla="*/ 2564 w 9979"/>
              <a:gd name="connsiteY64" fmla="*/ 9051 h 10000"/>
              <a:gd name="connsiteX65" fmla="*/ 2702 w 9979"/>
              <a:gd name="connsiteY65" fmla="*/ 8931 h 10000"/>
              <a:gd name="connsiteX66" fmla="*/ 2841 w 9979"/>
              <a:gd name="connsiteY66" fmla="*/ 8780 h 10000"/>
              <a:gd name="connsiteX67" fmla="*/ 2978 w 9979"/>
              <a:gd name="connsiteY67" fmla="*/ 8630 h 10000"/>
              <a:gd name="connsiteX68" fmla="*/ 3117 w 9979"/>
              <a:gd name="connsiteY68" fmla="*/ 8449 h 10000"/>
              <a:gd name="connsiteX69" fmla="*/ 3391 w 9979"/>
              <a:gd name="connsiteY69" fmla="*/ 8057 h 10000"/>
              <a:gd name="connsiteX70" fmla="*/ 3667 w 9979"/>
              <a:gd name="connsiteY70" fmla="*/ 7636 h 10000"/>
              <a:gd name="connsiteX71" fmla="*/ 3942 w 9979"/>
              <a:gd name="connsiteY71" fmla="*/ 7139 h 10000"/>
              <a:gd name="connsiteX72" fmla="*/ 4221 w 9979"/>
              <a:gd name="connsiteY72" fmla="*/ 6611 h 10000"/>
              <a:gd name="connsiteX73" fmla="*/ 4503 w 9979"/>
              <a:gd name="connsiteY73" fmla="*/ 6054 h 10000"/>
              <a:gd name="connsiteX74" fmla="*/ 5077 w 9979"/>
              <a:gd name="connsiteY74" fmla="*/ 4940 h 10000"/>
              <a:gd name="connsiteX75" fmla="*/ 5369 w 9979"/>
              <a:gd name="connsiteY75" fmla="*/ 4337 h 10000"/>
              <a:gd name="connsiteX76" fmla="*/ 5672 w 9979"/>
              <a:gd name="connsiteY76" fmla="*/ 3765 h 10000"/>
              <a:gd name="connsiteX77" fmla="*/ 5980 w 9979"/>
              <a:gd name="connsiteY77" fmla="*/ 3223 h 10000"/>
              <a:gd name="connsiteX78" fmla="*/ 6296 w 9979"/>
              <a:gd name="connsiteY78" fmla="*/ 2666 h 10000"/>
              <a:gd name="connsiteX79" fmla="*/ 6622 w 9979"/>
              <a:gd name="connsiteY79" fmla="*/ 2139 h 10000"/>
              <a:gd name="connsiteX80" fmla="*/ 6957 w 9979"/>
              <a:gd name="connsiteY80" fmla="*/ 1672 h 10000"/>
              <a:gd name="connsiteX81" fmla="*/ 7125 w 9979"/>
              <a:gd name="connsiteY81" fmla="*/ 1446 h 10000"/>
              <a:gd name="connsiteX82" fmla="*/ 7300 w 9979"/>
              <a:gd name="connsiteY82" fmla="*/ 1250 h 10000"/>
              <a:gd name="connsiteX83" fmla="*/ 7479 w 9979"/>
              <a:gd name="connsiteY83" fmla="*/ 1054 h 10000"/>
              <a:gd name="connsiteX84" fmla="*/ 7655 w 9979"/>
              <a:gd name="connsiteY84" fmla="*/ 843 h 10000"/>
              <a:gd name="connsiteX85" fmla="*/ 7838 w 9979"/>
              <a:gd name="connsiteY85" fmla="*/ 693 h 10000"/>
              <a:gd name="connsiteX86" fmla="*/ 8023 w 9979"/>
              <a:gd name="connsiteY86" fmla="*/ 542 h 10000"/>
              <a:gd name="connsiteX87" fmla="*/ 8214 w 9979"/>
              <a:gd name="connsiteY87" fmla="*/ 392 h 10000"/>
              <a:gd name="connsiteX88" fmla="*/ 8405 w 9979"/>
              <a:gd name="connsiteY88" fmla="*/ 271 h 10000"/>
              <a:gd name="connsiteX89" fmla="*/ 8600 w 9979"/>
              <a:gd name="connsiteY89" fmla="*/ 181 h 10000"/>
              <a:gd name="connsiteX90" fmla="*/ 8800 w 9979"/>
              <a:gd name="connsiteY90" fmla="*/ 105 h 10000"/>
              <a:gd name="connsiteX91" fmla="*/ 9002 w 9979"/>
              <a:gd name="connsiteY91" fmla="*/ 45 h 10000"/>
              <a:gd name="connsiteX92" fmla="*/ 9207 w 9979"/>
              <a:gd name="connsiteY92" fmla="*/ 0 h 10000"/>
              <a:gd name="connsiteX93" fmla="*/ 9418 w 9979"/>
              <a:gd name="connsiteY93" fmla="*/ 0 h 10000"/>
              <a:gd name="connsiteX94" fmla="*/ 9632 w 9979"/>
              <a:gd name="connsiteY94" fmla="*/ 0 h 10000"/>
              <a:gd name="connsiteX95" fmla="*/ 9852 w 9979"/>
              <a:gd name="connsiteY95" fmla="*/ 45 h 10000"/>
              <a:gd name="connsiteX96" fmla="*/ 9979 w 9979"/>
              <a:gd name="connsiteY96" fmla="*/ 45 h 10000"/>
              <a:gd name="connsiteX0" fmla="*/ 10024 w 10024"/>
              <a:gd name="connsiteY0" fmla="*/ 45 h 10000"/>
              <a:gd name="connsiteX1" fmla="*/ 10024 w 10024"/>
              <a:gd name="connsiteY1" fmla="*/ 135 h 10000"/>
              <a:gd name="connsiteX2" fmla="*/ 9775 w 10024"/>
              <a:gd name="connsiteY2" fmla="*/ 120 h 10000"/>
              <a:gd name="connsiteX3" fmla="*/ 9604 w 10024"/>
              <a:gd name="connsiteY3" fmla="*/ 151 h 10000"/>
              <a:gd name="connsiteX4" fmla="*/ 9430 w 10024"/>
              <a:gd name="connsiteY4" fmla="*/ 226 h 10000"/>
              <a:gd name="connsiteX5" fmla="*/ 9256 w 10024"/>
              <a:gd name="connsiteY5" fmla="*/ 301 h 10000"/>
              <a:gd name="connsiteX6" fmla="*/ 9083 w 10024"/>
              <a:gd name="connsiteY6" fmla="*/ 392 h 10000"/>
              <a:gd name="connsiteX7" fmla="*/ 8907 w 10024"/>
              <a:gd name="connsiteY7" fmla="*/ 527 h 10000"/>
              <a:gd name="connsiteX8" fmla="*/ 8734 w 10024"/>
              <a:gd name="connsiteY8" fmla="*/ 678 h 10000"/>
              <a:gd name="connsiteX9" fmla="*/ 8556 w 10024"/>
              <a:gd name="connsiteY9" fmla="*/ 843 h 10000"/>
              <a:gd name="connsiteX10" fmla="*/ 8385 w 10024"/>
              <a:gd name="connsiteY10" fmla="*/ 1024 h 10000"/>
              <a:gd name="connsiteX11" fmla="*/ 8035 w 10024"/>
              <a:gd name="connsiteY11" fmla="*/ 1416 h 10000"/>
              <a:gd name="connsiteX12" fmla="*/ 7682 w 10024"/>
              <a:gd name="connsiteY12" fmla="*/ 1867 h 10000"/>
              <a:gd name="connsiteX13" fmla="*/ 7332 w 10024"/>
              <a:gd name="connsiteY13" fmla="*/ 2364 h 10000"/>
              <a:gd name="connsiteX14" fmla="*/ 6981 w 10024"/>
              <a:gd name="connsiteY14" fmla="*/ 2892 h 10000"/>
              <a:gd name="connsiteX15" fmla="*/ 6634 w 10024"/>
              <a:gd name="connsiteY15" fmla="*/ 3464 h 10000"/>
              <a:gd name="connsiteX16" fmla="*/ 6283 w 10024"/>
              <a:gd name="connsiteY16" fmla="*/ 4036 h 10000"/>
              <a:gd name="connsiteX17" fmla="*/ 5937 w 10024"/>
              <a:gd name="connsiteY17" fmla="*/ 4639 h 10000"/>
              <a:gd name="connsiteX18" fmla="*/ 5250 w 10024"/>
              <a:gd name="connsiteY18" fmla="*/ 5828 h 10000"/>
              <a:gd name="connsiteX19" fmla="*/ 4910 w 10024"/>
              <a:gd name="connsiteY19" fmla="*/ 6431 h 10000"/>
              <a:gd name="connsiteX20" fmla="*/ 4574 w 10024"/>
              <a:gd name="connsiteY20" fmla="*/ 7003 h 10000"/>
              <a:gd name="connsiteX21" fmla="*/ 4239 w 10024"/>
              <a:gd name="connsiteY21" fmla="*/ 7560 h 10000"/>
              <a:gd name="connsiteX22" fmla="*/ 3910 w 10024"/>
              <a:gd name="connsiteY22" fmla="*/ 8057 h 10000"/>
              <a:gd name="connsiteX23" fmla="*/ 3583 w 10024"/>
              <a:gd name="connsiteY23" fmla="*/ 8524 h 10000"/>
              <a:gd name="connsiteX24" fmla="*/ 3264 w 10024"/>
              <a:gd name="connsiteY24" fmla="*/ 8946 h 10000"/>
              <a:gd name="connsiteX25" fmla="*/ 2947 w 10024"/>
              <a:gd name="connsiteY25" fmla="*/ 9307 h 10000"/>
              <a:gd name="connsiteX26" fmla="*/ 2791 w 10024"/>
              <a:gd name="connsiteY26" fmla="*/ 9473 h 10000"/>
              <a:gd name="connsiteX27" fmla="*/ 2635 w 10024"/>
              <a:gd name="connsiteY27" fmla="*/ 9608 h 10000"/>
              <a:gd name="connsiteX28" fmla="*/ 2484 w 10024"/>
              <a:gd name="connsiteY28" fmla="*/ 9729 h 10000"/>
              <a:gd name="connsiteX29" fmla="*/ 2333 w 10024"/>
              <a:gd name="connsiteY29" fmla="*/ 9819 h 10000"/>
              <a:gd name="connsiteX30" fmla="*/ 2181 w 10024"/>
              <a:gd name="connsiteY30" fmla="*/ 9895 h 10000"/>
              <a:gd name="connsiteX31" fmla="*/ 2033 w 10024"/>
              <a:gd name="connsiteY31" fmla="*/ 9970 h 10000"/>
              <a:gd name="connsiteX32" fmla="*/ 1887 w 10024"/>
              <a:gd name="connsiteY32" fmla="*/ 10000 h 10000"/>
              <a:gd name="connsiteX33" fmla="*/ 1740 w 10024"/>
              <a:gd name="connsiteY33" fmla="*/ 10000 h 10000"/>
              <a:gd name="connsiteX34" fmla="*/ 1596 w 10024"/>
              <a:gd name="connsiteY34" fmla="*/ 10000 h 10000"/>
              <a:gd name="connsiteX35" fmla="*/ 1454 w 10024"/>
              <a:gd name="connsiteY35" fmla="*/ 9955 h 10000"/>
              <a:gd name="connsiteX36" fmla="*/ 1314 w 10024"/>
              <a:gd name="connsiteY36" fmla="*/ 9895 h 10000"/>
              <a:gd name="connsiteX37" fmla="*/ 1175 w 10024"/>
              <a:gd name="connsiteY37" fmla="*/ 9804 h 10000"/>
              <a:gd name="connsiteX38" fmla="*/ 1038 w 10024"/>
              <a:gd name="connsiteY38" fmla="*/ 9669 h 10000"/>
              <a:gd name="connsiteX39" fmla="*/ 902 w 10024"/>
              <a:gd name="connsiteY39" fmla="*/ 9533 h 10000"/>
              <a:gd name="connsiteX40" fmla="*/ 771 w 10024"/>
              <a:gd name="connsiteY40" fmla="*/ 9352 h 10000"/>
              <a:gd name="connsiteX41" fmla="*/ 638 w 10024"/>
              <a:gd name="connsiteY41" fmla="*/ 9127 h 10000"/>
              <a:gd name="connsiteX42" fmla="*/ 512 w 10024"/>
              <a:gd name="connsiteY42" fmla="*/ 8870 h 10000"/>
              <a:gd name="connsiteX43" fmla="*/ 382 w 10024"/>
              <a:gd name="connsiteY43" fmla="*/ 8599 h 10000"/>
              <a:gd name="connsiteX44" fmla="*/ 259 w 10024"/>
              <a:gd name="connsiteY44" fmla="*/ 8283 h 10000"/>
              <a:gd name="connsiteX45" fmla="*/ 135 w 10024"/>
              <a:gd name="connsiteY45" fmla="*/ 7937 h 10000"/>
              <a:gd name="connsiteX46" fmla="*/ 36 w 10024"/>
              <a:gd name="connsiteY46" fmla="*/ 7605 h 10000"/>
              <a:gd name="connsiteX47" fmla="*/ 36 w 10024"/>
              <a:gd name="connsiteY47" fmla="*/ 7410 h 10000"/>
              <a:gd name="connsiteX48" fmla="*/ 225 w 10024"/>
              <a:gd name="connsiteY48" fmla="*/ 7831 h 10000"/>
              <a:gd name="connsiteX49" fmla="*/ 386 w 10024"/>
              <a:gd name="connsiteY49" fmla="*/ 8102 h 10000"/>
              <a:gd name="connsiteX50" fmla="*/ 544 w 10024"/>
              <a:gd name="connsiteY50" fmla="*/ 8373 h 10000"/>
              <a:gd name="connsiteX51" fmla="*/ 699 w 10024"/>
              <a:gd name="connsiteY51" fmla="*/ 8599 h 10000"/>
              <a:gd name="connsiteX52" fmla="*/ 857 w 10024"/>
              <a:gd name="connsiteY52" fmla="*/ 8810 h 10000"/>
              <a:gd name="connsiteX53" fmla="*/ 1008 w 10024"/>
              <a:gd name="connsiteY53" fmla="*/ 8946 h 10000"/>
              <a:gd name="connsiteX54" fmla="*/ 1158 w 10024"/>
              <a:gd name="connsiteY54" fmla="*/ 9096 h 10000"/>
              <a:gd name="connsiteX55" fmla="*/ 1307 w 10024"/>
              <a:gd name="connsiteY55" fmla="*/ 9202 h 10000"/>
              <a:gd name="connsiteX56" fmla="*/ 1454 w 10024"/>
              <a:gd name="connsiteY56" fmla="*/ 9277 h 10000"/>
              <a:gd name="connsiteX57" fmla="*/ 1602 w 10024"/>
              <a:gd name="connsiteY57" fmla="*/ 9322 h 10000"/>
              <a:gd name="connsiteX58" fmla="*/ 1745 w 10024"/>
              <a:gd name="connsiteY58" fmla="*/ 9383 h 10000"/>
              <a:gd name="connsiteX59" fmla="*/ 1889 w 10024"/>
              <a:gd name="connsiteY59" fmla="*/ 9383 h 10000"/>
              <a:gd name="connsiteX60" fmla="*/ 2033 w 10024"/>
              <a:gd name="connsiteY60" fmla="*/ 9352 h 10000"/>
              <a:gd name="connsiteX61" fmla="*/ 2175 w 10024"/>
              <a:gd name="connsiteY61" fmla="*/ 9307 h 10000"/>
              <a:gd name="connsiteX62" fmla="*/ 2315 w 10024"/>
              <a:gd name="connsiteY62" fmla="*/ 9247 h 10000"/>
              <a:gd name="connsiteX63" fmla="*/ 2453 w 10024"/>
              <a:gd name="connsiteY63" fmla="*/ 9157 h 10000"/>
              <a:gd name="connsiteX64" fmla="*/ 2593 w 10024"/>
              <a:gd name="connsiteY64" fmla="*/ 9051 h 10000"/>
              <a:gd name="connsiteX65" fmla="*/ 2732 w 10024"/>
              <a:gd name="connsiteY65" fmla="*/ 8931 h 10000"/>
              <a:gd name="connsiteX66" fmla="*/ 2871 w 10024"/>
              <a:gd name="connsiteY66" fmla="*/ 8780 h 10000"/>
              <a:gd name="connsiteX67" fmla="*/ 3008 w 10024"/>
              <a:gd name="connsiteY67" fmla="*/ 8630 h 10000"/>
              <a:gd name="connsiteX68" fmla="*/ 3148 w 10024"/>
              <a:gd name="connsiteY68" fmla="*/ 8449 h 10000"/>
              <a:gd name="connsiteX69" fmla="*/ 3422 w 10024"/>
              <a:gd name="connsiteY69" fmla="*/ 8057 h 10000"/>
              <a:gd name="connsiteX70" fmla="*/ 3699 w 10024"/>
              <a:gd name="connsiteY70" fmla="*/ 7636 h 10000"/>
              <a:gd name="connsiteX71" fmla="*/ 3974 w 10024"/>
              <a:gd name="connsiteY71" fmla="*/ 7139 h 10000"/>
              <a:gd name="connsiteX72" fmla="*/ 4254 w 10024"/>
              <a:gd name="connsiteY72" fmla="*/ 6611 h 10000"/>
              <a:gd name="connsiteX73" fmla="*/ 4536 w 10024"/>
              <a:gd name="connsiteY73" fmla="*/ 6054 h 10000"/>
              <a:gd name="connsiteX74" fmla="*/ 5112 w 10024"/>
              <a:gd name="connsiteY74" fmla="*/ 4940 h 10000"/>
              <a:gd name="connsiteX75" fmla="*/ 5404 w 10024"/>
              <a:gd name="connsiteY75" fmla="*/ 4337 h 10000"/>
              <a:gd name="connsiteX76" fmla="*/ 5708 w 10024"/>
              <a:gd name="connsiteY76" fmla="*/ 3765 h 10000"/>
              <a:gd name="connsiteX77" fmla="*/ 6017 w 10024"/>
              <a:gd name="connsiteY77" fmla="*/ 3223 h 10000"/>
              <a:gd name="connsiteX78" fmla="*/ 6333 w 10024"/>
              <a:gd name="connsiteY78" fmla="*/ 2666 h 10000"/>
              <a:gd name="connsiteX79" fmla="*/ 6660 w 10024"/>
              <a:gd name="connsiteY79" fmla="*/ 2139 h 10000"/>
              <a:gd name="connsiteX80" fmla="*/ 6996 w 10024"/>
              <a:gd name="connsiteY80" fmla="*/ 1672 h 10000"/>
              <a:gd name="connsiteX81" fmla="*/ 7164 w 10024"/>
              <a:gd name="connsiteY81" fmla="*/ 1446 h 10000"/>
              <a:gd name="connsiteX82" fmla="*/ 7339 w 10024"/>
              <a:gd name="connsiteY82" fmla="*/ 1250 h 10000"/>
              <a:gd name="connsiteX83" fmla="*/ 7519 w 10024"/>
              <a:gd name="connsiteY83" fmla="*/ 1054 h 10000"/>
              <a:gd name="connsiteX84" fmla="*/ 7695 w 10024"/>
              <a:gd name="connsiteY84" fmla="*/ 843 h 10000"/>
              <a:gd name="connsiteX85" fmla="*/ 7878 w 10024"/>
              <a:gd name="connsiteY85" fmla="*/ 693 h 10000"/>
              <a:gd name="connsiteX86" fmla="*/ 8064 w 10024"/>
              <a:gd name="connsiteY86" fmla="*/ 542 h 10000"/>
              <a:gd name="connsiteX87" fmla="*/ 8255 w 10024"/>
              <a:gd name="connsiteY87" fmla="*/ 392 h 10000"/>
              <a:gd name="connsiteX88" fmla="*/ 8447 w 10024"/>
              <a:gd name="connsiteY88" fmla="*/ 271 h 10000"/>
              <a:gd name="connsiteX89" fmla="*/ 8642 w 10024"/>
              <a:gd name="connsiteY89" fmla="*/ 181 h 10000"/>
              <a:gd name="connsiteX90" fmla="*/ 8843 w 10024"/>
              <a:gd name="connsiteY90" fmla="*/ 105 h 10000"/>
              <a:gd name="connsiteX91" fmla="*/ 9045 w 10024"/>
              <a:gd name="connsiteY91" fmla="*/ 45 h 10000"/>
              <a:gd name="connsiteX92" fmla="*/ 9250 w 10024"/>
              <a:gd name="connsiteY92" fmla="*/ 0 h 10000"/>
              <a:gd name="connsiteX93" fmla="*/ 9462 w 10024"/>
              <a:gd name="connsiteY93" fmla="*/ 0 h 10000"/>
              <a:gd name="connsiteX94" fmla="*/ 9676 w 10024"/>
              <a:gd name="connsiteY94" fmla="*/ 0 h 10000"/>
              <a:gd name="connsiteX95" fmla="*/ 9897 w 10024"/>
              <a:gd name="connsiteY95" fmla="*/ 45 h 10000"/>
              <a:gd name="connsiteX96" fmla="*/ 10024 w 10024"/>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605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590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0 h 10575"/>
              <a:gd name="connsiteX1" fmla="*/ 10000 w 10000"/>
              <a:gd name="connsiteY1" fmla="*/ 710 h 10575"/>
              <a:gd name="connsiteX2" fmla="*/ 9751 w 10000"/>
              <a:gd name="connsiteY2" fmla="*/ 695 h 10575"/>
              <a:gd name="connsiteX3" fmla="*/ 9580 w 10000"/>
              <a:gd name="connsiteY3" fmla="*/ 726 h 10575"/>
              <a:gd name="connsiteX4" fmla="*/ 9406 w 10000"/>
              <a:gd name="connsiteY4" fmla="*/ 801 h 10575"/>
              <a:gd name="connsiteX5" fmla="*/ 9232 w 10000"/>
              <a:gd name="connsiteY5" fmla="*/ 876 h 10575"/>
              <a:gd name="connsiteX6" fmla="*/ 9059 w 10000"/>
              <a:gd name="connsiteY6" fmla="*/ 967 h 10575"/>
              <a:gd name="connsiteX7" fmla="*/ 8883 w 10000"/>
              <a:gd name="connsiteY7" fmla="*/ 1102 h 10575"/>
              <a:gd name="connsiteX8" fmla="*/ 8710 w 10000"/>
              <a:gd name="connsiteY8" fmla="*/ 1253 h 10575"/>
              <a:gd name="connsiteX9" fmla="*/ 8532 w 10000"/>
              <a:gd name="connsiteY9" fmla="*/ 1418 h 10575"/>
              <a:gd name="connsiteX10" fmla="*/ 8361 w 10000"/>
              <a:gd name="connsiteY10" fmla="*/ 1599 h 10575"/>
              <a:gd name="connsiteX11" fmla="*/ 8011 w 10000"/>
              <a:gd name="connsiteY11" fmla="*/ 1991 h 10575"/>
              <a:gd name="connsiteX12" fmla="*/ 7658 w 10000"/>
              <a:gd name="connsiteY12" fmla="*/ 2442 h 10575"/>
              <a:gd name="connsiteX13" fmla="*/ 7308 w 10000"/>
              <a:gd name="connsiteY13" fmla="*/ 2939 h 10575"/>
              <a:gd name="connsiteX14" fmla="*/ 6957 w 10000"/>
              <a:gd name="connsiteY14" fmla="*/ 3467 h 10575"/>
              <a:gd name="connsiteX15" fmla="*/ 6610 w 10000"/>
              <a:gd name="connsiteY15" fmla="*/ 4039 h 10575"/>
              <a:gd name="connsiteX16" fmla="*/ 6259 w 10000"/>
              <a:gd name="connsiteY16" fmla="*/ 4611 h 10575"/>
              <a:gd name="connsiteX17" fmla="*/ 5913 w 10000"/>
              <a:gd name="connsiteY17" fmla="*/ 5214 h 10575"/>
              <a:gd name="connsiteX18" fmla="*/ 5226 w 10000"/>
              <a:gd name="connsiteY18" fmla="*/ 6403 h 10575"/>
              <a:gd name="connsiteX19" fmla="*/ 4886 w 10000"/>
              <a:gd name="connsiteY19" fmla="*/ 7006 h 10575"/>
              <a:gd name="connsiteX20" fmla="*/ 4550 w 10000"/>
              <a:gd name="connsiteY20" fmla="*/ 7578 h 10575"/>
              <a:gd name="connsiteX21" fmla="*/ 4215 w 10000"/>
              <a:gd name="connsiteY21" fmla="*/ 8135 h 10575"/>
              <a:gd name="connsiteX22" fmla="*/ 3886 w 10000"/>
              <a:gd name="connsiteY22" fmla="*/ 8632 h 10575"/>
              <a:gd name="connsiteX23" fmla="*/ 3559 w 10000"/>
              <a:gd name="connsiteY23" fmla="*/ 9099 h 10575"/>
              <a:gd name="connsiteX24" fmla="*/ 3240 w 10000"/>
              <a:gd name="connsiteY24" fmla="*/ 9521 h 10575"/>
              <a:gd name="connsiteX25" fmla="*/ 2923 w 10000"/>
              <a:gd name="connsiteY25" fmla="*/ 9882 h 10575"/>
              <a:gd name="connsiteX26" fmla="*/ 2767 w 10000"/>
              <a:gd name="connsiteY26" fmla="*/ 10048 h 10575"/>
              <a:gd name="connsiteX27" fmla="*/ 2611 w 10000"/>
              <a:gd name="connsiteY27" fmla="*/ 10183 h 10575"/>
              <a:gd name="connsiteX28" fmla="*/ 2460 w 10000"/>
              <a:gd name="connsiteY28" fmla="*/ 10304 h 10575"/>
              <a:gd name="connsiteX29" fmla="*/ 2309 w 10000"/>
              <a:gd name="connsiteY29" fmla="*/ 10394 h 10575"/>
              <a:gd name="connsiteX30" fmla="*/ 2157 w 10000"/>
              <a:gd name="connsiteY30" fmla="*/ 10470 h 10575"/>
              <a:gd name="connsiteX31" fmla="*/ 2009 w 10000"/>
              <a:gd name="connsiteY31" fmla="*/ 10545 h 10575"/>
              <a:gd name="connsiteX32" fmla="*/ 1863 w 10000"/>
              <a:gd name="connsiteY32" fmla="*/ 10575 h 10575"/>
              <a:gd name="connsiteX33" fmla="*/ 1716 w 10000"/>
              <a:gd name="connsiteY33" fmla="*/ 10575 h 10575"/>
              <a:gd name="connsiteX34" fmla="*/ 1572 w 10000"/>
              <a:gd name="connsiteY34" fmla="*/ 10575 h 10575"/>
              <a:gd name="connsiteX35" fmla="*/ 1430 w 10000"/>
              <a:gd name="connsiteY35" fmla="*/ 10530 h 10575"/>
              <a:gd name="connsiteX36" fmla="*/ 1290 w 10000"/>
              <a:gd name="connsiteY36" fmla="*/ 10470 h 10575"/>
              <a:gd name="connsiteX37" fmla="*/ 1151 w 10000"/>
              <a:gd name="connsiteY37" fmla="*/ 10379 h 10575"/>
              <a:gd name="connsiteX38" fmla="*/ 1014 w 10000"/>
              <a:gd name="connsiteY38" fmla="*/ 10244 h 10575"/>
              <a:gd name="connsiteX39" fmla="*/ 878 w 10000"/>
              <a:gd name="connsiteY39" fmla="*/ 10108 h 10575"/>
              <a:gd name="connsiteX40" fmla="*/ 747 w 10000"/>
              <a:gd name="connsiteY40" fmla="*/ 9927 h 10575"/>
              <a:gd name="connsiteX41" fmla="*/ 614 w 10000"/>
              <a:gd name="connsiteY41" fmla="*/ 9702 h 10575"/>
              <a:gd name="connsiteX42" fmla="*/ 488 w 10000"/>
              <a:gd name="connsiteY42" fmla="*/ 9445 h 10575"/>
              <a:gd name="connsiteX43" fmla="*/ 358 w 10000"/>
              <a:gd name="connsiteY43" fmla="*/ 9174 h 10575"/>
              <a:gd name="connsiteX44" fmla="*/ 235 w 10000"/>
              <a:gd name="connsiteY44" fmla="*/ 8858 h 10575"/>
              <a:gd name="connsiteX45" fmla="*/ 111 w 10000"/>
              <a:gd name="connsiteY45" fmla="*/ 8512 h 10575"/>
              <a:gd name="connsiteX46" fmla="*/ 12 w 10000"/>
              <a:gd name="connsiteY46" fmla="*/ 8165 h 10575"/>
              <a:gd name="connsiteX47" fmla="*/ 12 w 10000"/>
              <a:gd name="connsiteY47" fmla="*/ 7985 h 10575"/>
              <a:gd name="connsiteX48" fmla="*/ 201 w 10000"/>
              <a:gd name="connsiteY48" fmla="*/ 8406 h 10575"/>
              <a:gd name="connsiteX49" fmla="*/ 362 w 10000"/>
              <a:gd name="connsiteY49" fmla="*/ 8677 h 10575"/>
              <a:gd name="connsiteX50" fmla="*/ 520 w 10000"/>
              <a:gd name="connsiteY50" fmla="*/ 8948 h 10575"/>
              <a:gd name="connsiteX51" fmla="*/ 675 w 10000"/>
              <a:gd name="connsiteY51" fmla="*/ 9174 h 10575"/>
              <a:gd name="connsiteX52" fmla="*/ 833 w 10000"/>
              <a:gd name="connsiteY52" fmla="*/ 9385 h 10575"/>
              <a:gd name="connsiteX53" fmla="*/ 984 w 10000"/>
              <a:gd name="connsiteY53" fmla="*/ 9521 h 10575"/>
              <a:gd name="connsiteX54" fmla="*/ 1134 w 10000"/>
              <a:gd name="connsiteY54" fmla="*/ 9671 h 10575"/>
              <a:gd name="connsiteX55" fmla="*/ 1283 w 10000"/>
              <a:gd name="connsiteY55" fmla="*/ 9777 h 10575"/>
              <a:gd name="connsiteX56" fmla="*/ 1430 w 10000"/>
              <a:gd name="connsiteY56" fmla="*/ 9852 h 10575"/>
              <a:gd name="connsiteX57" fmla="*/ 1578 w 10000"/>
              <a:gd name="connsiteY57" fmla="*/ 9897 h 10575"/>
              <a:gd name="connsiteX58" fmla="*/ 1721 w 10000"/>
              <a:gd name="connsiteY58" fmla="*/ 9958 h 10575"/>
              <a:gd name="connsiteX59" fmla="*/ 1865 w 10000"/>
              <a:gd name="connsiteY59" fmla="*/ 9958 h 10575"/>
              <a:gd name="connsiteX60" fmla="*/ 2009 w 10000"/>
              <a:gd name="connsiteY60" fmla="*/ 9927 h 10575"/>
              <a:gd name="connsiteX61" fmla="*/ 2151 w 10000"/>
              <a:gd name="connsiteY61" fmla="*/ 9882 h 10575"/>
              <a:gd name="connsiteX62" fmla="*/ 2291 w 10000"/>
              <a:gd name="connsiteY62" fmla="*/ 9822 h 10575"/>
              <a:gd name="connsiteX63" fmla="*/ 2429 w 10000"/>
              <a:gd name="connsiteY63" fmla="*/ 9732 h 10575"/>
              <a:gd name="connsiteX64" fmla="*/ 2569 w 10000"/>
              <a:gd name="connsiteY64" fmla="*/ 9626 h 10575"/>
              <a:gd name="connsiteX65" fmla="*/ 2708 w 10000"/>
              <a:gd name="connsiteY65" fmla="*/ 9506 h 10575"/>
              <a:gd name="connsiteX66" fmla="*/ 2847 w 10000"/>
              <a:gd name="connsiteY66" fmla="*/ 9355 h 10575"/>
              <a:gd name="connsiteX67" fmla="*/ 2984 w 10000"/>
              <a:gd name="connsiteY67" fmla="*/ 9205 h 10575"/>
              <a:gd name="connsiteX68" fmla="*/ 3124 w 10000"/>
              <a:gd name="connsiteY68" fmla="*/ 9024 h 10575"/>
              <a:gd name="connsiteX69" fmla="*/ 3398 w 10000"/>
              <a:gd name="connsiteY69" fmla="*/ 8632 h 10575"/>
              <a:gd name="connsiteX70" fmla="*/ 3675 w 10000"/>
              <a:gd name="connsiteY70" fmla="*/ 8211 h 10575"/>
              <a:gd name="connsiteX71" fmla="*/ 3950 w 10000"/>
              <a:gd name="connsiteY71" fmla="*/ 7714 h 10575"/>
              <a:gd name="connsiteX72" fmla="*/ 4230 w 10000"/>
              <a:gd name="connsiteY72" fmla="*/ 7186 h 10575"/>
              <a:gd name="connsiteX73" fmla="*/ 4512 w 10000"/>
              <a:gd name="connsiteY73" fmla="*/ 6629 h 10575"/>
              <a:gd name="connsiteX74" fmla="*/ 5088 w 10000"/>
              <a:gd name="connsiteY74" fmla="*/ 5515 h 10575"/>
              <a:gd name="connsiteX75" fmla="*/ 5380 w 10000"/>
              <a:gd name="connsiteY75" fmla="*/ 4912 h 10575"/>
              <a:gd name="connsiteX76" fmla="*/ 5684 w 10000"/>
              <a:gd name="connsiteY76" fmla="*/ 4340 h 10575"/>
              <a:gd name="connsiteX77" fmla="*/ 5993 w 10000"/>
              <a:gd name="connsiteY77" fmla="*/ 3798 h 10575"/>
              <a:gd name="connsiteX78" fmla="*/ 6309 w 10000"/>
              <a:gd name="connsiteY78" fmla="*/ 3241 h 10575"/>
              <a:gd name="connsiteX79" fmla="*/ 6636 w 10000"/>
              <a:gd name="connsiteY79" fmla="*/ 2714 h 10575"/>
              <a:gd name="connsiteX80" fmla="*/ 6972 w 10000"/>
              <a:gd name="connsiteY80" fmla="*/ 2247 h 10575"/>
              <a:gd name="connsiteX81" fmla="*/ 7140 w 10000"/>
              <a:gd name="connsiteY81" fmla="*/ 2021 h 10575"/>
              <a:gd name="connsiteX82" fmla="*/ 7315 w 10000"/>
              <a:gd name="connsiteY82" fmla="*/ 1825 h 10575"/>
              <a:gd name="connsiteX83" fmla="*/ 7495 w 10000"/>
              <a:gd name="connsiteY83" fmla="*/ 1629 h 10575"/>
              <a:gd name="connsiteX84" fmla="*/ 7671 w 10000"/>
              <a:gd name="connsiteY84" fmla="*/ 1418 h 10575"/>
              <a:gd name="connsiteX85" fmla="*/ 7854 w 10000"/>
              <a:gd name="connsiteY85" fmla="*/ 1268 h 10575"/>
              <a:gd name="connsiteX86" fmla="*/ 8040 w 10000"/>
              <a:gd name="connsiteY86" fmla="*/ 1117 h 10575"/>
              <a:gd name="connsiteX87" fmla="*/ 8231 w 10000"/>
              <a:gd name="connsiteY87" fmla="*/ 967 h 10575"/>
              <a:gd name="connsiteX88" fmla="*/ 8423 w 10000"/>
              <a:gd name="connsiteY88" fmla="*/ 846 h 10575"/>
              <a:gd name="connsiteX89" fmla="*/ 8618 w 10000"/>
              <a:gd name="connsiteY89" fmla="*/ 756 h 10575"/>
              <a:gd name="connsiteX90" fmla="*/ 8819 w 10000"/>
              <a:gd name="connsiteY90" fmla="*/ 680 h 10575"/>
              <a:gd name="connsiteX91" fmla="*/ 9021 w 10000"/>
              <a:gd name="connsiteY91" fmla="*/ 620 h 10575"/>
              <a:gd name="connsiteX92" fmla="*/ 9226 w 10000"/>
              <a:gd name="connsiteY92" fmla="*/ 575 h 10575"/>
              <a:gd name="connsiteX93" fmla="*/ 9438 w 10000"/>
              <a:gd name="connsiteY93" fmla="*/ 575 h 10575"/>
              <a:gd name="connsiteX94" fmla="*/ 9652 w 10000"/>
              <a:gd name="connsiteY94" fmla="*/ 575 h 10575"/>
              <a:gd name="connsiteX95" fmla="*/ 9873 w 10000"/>
              <a:gd name="connsiteY95" fmla="*/ 620 h 10575"/>
              <a:gd name="connsiteX96" fmla="*/ 10000 w 10000"/>
              <a:gd name="connsiteY96" fmla="*/ 0 h 10575"/>
              <a:gd name="connsiteX0" fmla="*/ 9873 w 10020"/>
              <a:gd name="connsiteY0" fmla="*/ 45 h 10000"/>
              <a:gd name="connsiteX1" fmla="*/ 10000 w 10020"/>
              <a:gd name="connsiteY1" fmla="*/ 135 h 10000"/>
              <a:gd name="connsiteX2" fmla="*/ 9751 w 10020"/>
              <a:gd name="connsiteY2" fmla="*/ 120 h 10000"/>
              <a:gd name="connsiteX3" fmla="*/ 9580 w 10020"/>
              <a:gd name="connsiteY3" fmla="*/ 151 h 10000"/>
              <a:gd name="connsiteX4" fmla="*/ 9406 w 10020"/>
              <a:gd name="connsiteY4" fmla="*/ 226 h 10000"/>
              <a:gd name="connsiteX5" fmla="*/ 9232 w 10020"/>
              <a:gd name="connsiteY5" fmla="*/ 301 h 10000"/>
              <a:gd name="connsiteX6" fmla="*/ 9059 w 10020"/>
              <a:gd name="connsiteY6" fmla="*/ 392 h 10000"/>
              <a:gd name="connsiteX7" fmla="*/ 8883 w 10020"/>
              <a:gd name="connsiteY7" fmla="*/ 527 h 10000"/>
              <a:gd name="connsiteX8" fmla="*/ 8710 w 10020"/>
              <a:gd name="connsiteY8" fmla="*/ 678 h 10000"/>
              <a:gd name="connsiteX9" fmla="*/ 8532 w 10020"/>
              <a:gd name="connsiteY9" fmla="*/ 843 h 10000"/>
              <a:gd name="connsiteX10" fmla="*/ 8361 w 10020"/>
              <a:gd name="connsiteY10" fmla="*/ 1024 h 10000"/>
              <a:gd name="connsiteX11" fmla="*/ 8011 w 10020"/>
              <a:gd name="connsiteY11" fmla="*/ 1416 h 10000"/>
              <a:gd name="connsiteX12" fmla="*/ 7658 w 10020"/>
              <a:gd name="connsiteY12" fmla="*/ 1867 h 10000"/>
              <a:gd name="connsiteX13" fmla="*/ 7308 w 10020"/>
              <a:gd name="connsiteY13" fmla="*/ 2364 h 10000"/>
              <a:gd name="connsiteX14" fmla="*/ 6957 w 10020"/>
              <a:gd name="connsiteY14" fmla="*/ 2892 h 10000"/>
              <a:gd name="connsiteX15" fmla="*/ 6610 w 10020"/>
              <a:gd name="connsiteY15" fmla="*/ 3464 h 10000"/>
              <a:gd name="connsiteX16" fmla="*/ 6259 w 10020"/>
              <a:gd name="connsiteY16" fmla="*/ 4036 h 10000"/>
              <a:gd name="connsiteX17" fmla="*/ 5913 w 10020"/>
              <a:gd name="connsiteY17" fmla="*/ 4639 h 10000"/>
              <a:gd name="connsiteX18" fmla="*/ 5226 w 10020"/>
              <a:gd name="connsiteY18" fmla="*/ 5828 h 10000"/>
              <a:gd name="connsiteX19" fmla="*/ 4886 w 10020"/>
              <a:gd name="connsiteY19" fmla="*/ 6431 h 10000"/>
              <a:gd name="connsiteX20" fmla="*/ 4550 w 10020"/>
              <a:gd name="connsiteY20" fmla="*/ 7003 h 10000"/>
              <a:gd name="connsiteX21" fmla="*/ 4215 w 10020"/>
              <a:gd name="connsiteY21" fmla="*/ 7560 h 10000"/>
              <a:gd name="connsiteX22" fmla="*/ 3886 w 10020"/>
              <a:gd name="connsiteY22" fmla="*/ 8057 h 10000"/>
              <a:gd name="connsiteX23" fmla="*/ 3559 w 10020"/>
              <a:gd name="connsiteY23" fmla="*/ 8524 h 10000"/>
              <a:gd name="connsiteX24" fmla="*/ 3240 w 10020"/>
              <a:gd name="connsiteY24" fmla="*/ 8946 h 10000"/>
              <a:gd name="connsiteX25" fmla="*/ 2923 w 10020"/>
              <a:gd name="connsiteY25" fmla="*/ 9307 h 10000"/>
              <a:gd name="connsiteX26" fmla="*/ 2767 w 10020"/>
              <a:gd name="connsiteY26" fmla="*/ 9473 h 10000"/>
              <a:gd name="connsiteX27" fmla="*/ 2611 w 10020"/>
              <a:gd name="connsiteY27" fmla="*/ 9608 h 10000"/>
              <a:gd name="connsiteX28" fmla="*/ 2460 w 10020"/>
              <a:gd name="connsiteY28" fmla="*/ 9729 h 10000"/>
              <a:gd name="connsiteX29" fmla="*/ 2309 w 10020"/>
              <a:gd name="connsiteY29" fmla="*/ 9819 h 10000"/>
              <a:gd name="connsiteX30" fmla="*/ 2157 w 10020"/>
              <a:gd name="connsiteY30" fmla="*/ 9895 h 10000"/>
              <a:gd name="connsiteX31" fmla="*/ 2009 w 10020"/>
              <a:gd name="connsiteY31" fmla="*/ 9970 h 10000"/>
              <a:gd name="connsiteX32" fmla="*/ 1863 w 10020"/>
              <a:gd name="connsiteY32" fmla="*/ 10000 h 10000"/>
              <a:gd name="connsiteX33" fmla="*/ 1716 w 10020"/>
              <a:gd name="connsiteY33" fmla="*/ 10000 h 10000"/>
              <a:gd name="connsiteX34" fmla="*/ 1572 w 10020"/>
              <a:gd name="connsiteY34" fmla="*/ 10000 h 10000"/>
              <a:gd name="connsiteX35" fmla="*/ 1430 w 10020"/>
              <a:gd name="connsiteY35" fmla="*/ 9955 h 10000"/>
              <a:gd name="connsiteX36" fmla="*/ 1290 w 10020"/>
              <a:gd name="connsiteY36" fmla="*/ 9895 h 10000"/>
              <a:gd name="connsiteX37" fmla="*/ 1151 w 10020"/>
              <a:gd name="connsiteY37" fmla="*/ 9804 h 10000"/>
              <a:gd name="connsiteX38" fmla="*/ 1014 w 10020"/>
              <a:gd name="connsiteY38" fmla="*/ 9669 h 10000"/>
              <a:gd name="connsiteX39" fmla="*/ 878 w 10020"/>
              <a:gd name="connsiteY39" fmla="*/ 9533 h 10000"/>
              <a:gd name="connsiteX40" fmla="*/ 747 w 10020"/>
              <a:gd name="connsiteY40" fmla="*/ 9352 h 10000"/>
              <a:gd name="connsiteX41" fmla="*/ 614 w 10020"/>
              <a:gd name="connsiteY41" fmla="*/ 9127 h 10000"/>
              <a:gd name="connsiteX42" fmla="*/ 488 w 10020"/>
              <a:gd name="connsiteY42" fmla="*/ 8870 h 10000"/>
              <a:gd name="connsiteX43" fmla="*/ 358 w 10020"/>
              <a:gd name="connsiteY43" fmla="*/ 8599 h 10000"/>
              <a:gd name="connsiteX44" fmla="*/ 235 w 10020"/>
              <a:gd name="connsiteY44" fmla="*/ 8283 h 10000"/>
              <a:gd name="connsiteX45" fmla="*/ 111 w 10020"/>
              <a:gd name="connsiteY45" fmla="*/ 7937 h 10000"/>
              <a:gd name="connsiteX46" fmla="*/ 12 w 10020"/>
              <a:gd name="connsiteY46" fmla="*/ 7590 h 10000"/>
              <a:gd name="connsiteX47" fmla="*/ 12 w 10020"/>
              <a:gd name="connsiteY47" fmla="*/ 7410 h 10000"/>
              <a:gd name="connsiteX48" fmla="*/ 201 w 10020"/>
              <a:gd name="connsiteY48" fmla="*/ 7831 h 10000"/>
              <a:gd name="connsiteX49" fmla="*/ 362 w 10020"/>
              <a:gd name="connsiteY49" fmla="*/ 8102 h 10000"/>
              <a:gd name="connsiteX50" fmla="*/ 520 w 10020"/>
              <a:gd name="connsiteY50" fmla="*/ 8373 h 10000"/>
              <a:gd name="connsiteX51" fmla="*/ 675 w 10020"/>
              <a:gd name="connsiteY51" fmla="*/ 8599 h 10000"/>
              <a:gd name="connsiteX52" fmla="*/ 833 w 10020"/>
              <a:gd name="connsiteY52" fmla="*/ 8810 h 10000"/>
              <a:gd name="connsiteX53" fmla="*/ 984 w 10020"/>
              <a:gd name="connsiteY53" fmla="*/ 8946 h 10000"/>
              <a:gd name="connsiteX54" fmla="*/ 1134 w 10020"/>
              <a:gd name="connsiteY54" fmla="*/ 9096 h 10000"/>
              <a:gd name="connsiteX55" fmla="*/ 1283 w 10020"/>
              <a:gd name="connsiteY55" fmla="*/ 9202 h 10000"/>
              <a:gd name="connsiteX56" fmla="*/ 1430 w 10020"/>
              <a:gd name="connsiteY56" fmla="*/ 9277 h 10000"/>
              <a:gd name="connsiteX57" fmla="*/ 1578 w 10020"/>
              <a:gd name="connsiteY57" fmla="*/ 9322 h 10000"/>
              <a:gd name="connsiteX58" fmla="*/ 1721 w 10020"/>
              <a:gd name="connsiteY58" fmla="*/ 9383 h 10000"/>
              <a:gd name="connsiteX59" fmla="*/ 1865 w 10020"/>
              <a:gd name="connsiteY59" fmla="*/ 9383 h 10000"/>
              <a:gd name="connsiteX60" fmla="*/ 2009 w 10020"/>
              <a:gd name="connsiteY60" fmla="*/ 9352 h 10000"/>
              <a:gd name="connsiteX61" fmla="*/ 2151 w 10020"/>
              <a:gd name="connsiteY61" fmla="*/ 9307 h 10000"/>
              <a:gd name="connsiteX62" fmla="*/ 2291 w 10020"/>
              <a:gd name="connsiteY62" fmla="*/ 9247 h 10000"/>
              <a:gd name="connsiteX63" fmla="*/ 2429 w 10020"/>
              <a:gd name="connsiteY63" fmla="*/ 9157 h 10000"/>
              <a:gd name="connsiteX64" fmla="*/ 2569 w 10020"/>
              <a:gd name="connsiteY64" fmla="*/ 9051 h 10000"/>
              <a:gd name="connsiteX65" fmla="*/ 2708 w 10020"/>
              <a:gd name="connsiteY65" fmla="*/ 8931 h 10000"/>
              <a:gd name="connsiteX66" fmla="*/ 2847 w 10020"/>
              <a:gd name="connsiteY66" fmla="*/ 8780 h 10000"/>
              <a:gd name="connsiteX67" fmla="*/ 2984 w 10020"/>
              <a:gd name="connsiteY67" fmla="*/ 8630 h 10000"/>
              <a:gd name="connsiteX68" fmla="*/ 3124 w 10020"/>
              <a:gd name="connsiteY68" fmla="*/ 8449 h 10000"/>
              <a:gd name="connsiteX69" fmla="*/ 3398 w 10020"/>
              <a:gd name="connsiteY69" fmla="*/ 8057 h 10000"/>
              <a:gd name="connsiteX70" fmla="*/ 3675 w 10020"/>
              <a:gd name="connsiteY70" fmla="*/ 7636 h 10000"/>
              <a:gd name="connsiteX71" fmla="*/ 3950 w 10020"/>
              <a:gd name="connsiteY71" fmla="*/ 7139 h 10000"/>
              <a:gd name="connsiteX72" fmla="*/ 4230 w 10020"/>
              <a:gd name="connsiteY72" fmla="*/ 6611 h 10000"/>
              <a:gd name="connsiteX73" fmla="*/ 4512 w 10020"/>
              <a:gd name="connsiteY73" fmla="*/ 6054 h 10000"/>
              <a:gd name="connsiteX74" fmla="*/ 5088 w 10020"/>
              <a:gd name="connsiteY74" fmla="*/ 4940 h 10000"/>
              <a:gd name="connsiteX75" fmla="*/ 5380 w 10020"/>
              <a:gd name="connsiteY75" fmla="*/ 4337 h 10000"/>
              <a:gd name="connsiteX76" fmla="*/ 5684 w 10020"/>
              <a:gd name="connsiteY76" fmla="*/ 3765 h 10000"/>
              <a:gd name="connsiteX77" fmla="*/ 5993 w 10020"/>
              <a:gd name="connsiteY77" fmla="*/ 3223 h 10000"/>
              <a:gd name="connsiteX78" fmla="*/ 6309 w 10020"/>
              <a:gd name="connsiteY78" fmla="*/ 2666 h 10000"/>
              <a:gd name="connsiteX79" fmla="*/ 6636 w 10020"/>
              <a:gd name="connsiteY79" fmla="*/ 2139 h 10000"/>
              <a:gd name="connsiteX80" fmla="*/ 6972 w 10020"/>
              <a:gd name="connsiteY80" fmla="*/ 1672 h 10000"/>
              <a:gd name="connsiteX81" fmla="*/ 7140 w 10020"/>
              <a:gd name="connsiteY81" fmla="*/ 1446 h 10000"/>
              <a:gd name="connsiteX82" fmla="*/ 7315 w 10020"/>
              <a:gd name="connsiteY82" fmla="*/ 1250 h 10000"/>
              <a:gd name="connsiteX83" fmla="*/ 7495 w 10020"/>
              <a:gd name="connsiteY83" fmla="*/ 1054 h 10000"/>
              <a:gd name="connsiteX84" fmla="*/ 7671 w 10020"/>
              <a:gd name="connsiteY84" fmla="*/ 843 h 10000"/>
              <a:gd name="connsiteX85" fmla="*/ 7854 w 10020"/>
              <a:gd name="connsiteY85" fmla="*/ 693 h 10000"/>
              <a:gd name="connsiteX86" fmla="*/ 8040 w 10020"/>
              <a:gd name="connsiteY86" fmla="*/ 542 h 10000"/>
              <a:gd name="connsiteX87" fmla="*/ 8231 w 10020"/>
              <a:gd name="connsiteY87" fmla="*/ 392 h 10000"/>
              <a:gd name="connsiteX88" fmla="*/ 8423 w 10020"/>
              <a:gd name="connsiteY88" fmla="*/ 271 h 10000"/>
              <a:gd name="connsiteX89" fmla="*/ 8618 w 10020"/>
              <a:gd name="connsiteY89" fmla="*/ 181 h 10000"/>
              <a:gd name="connsiteX90" fmla="*/ 8819 w 10020"/>
              <a:gd name="connsiteY90" fmla="*/ 105 h 10000"/>
              <a:gd name="connsiteX91" fmla="*/ 9021 w 10020"/>
              <a:gd name="connsiteY91" fmla="*/ 45 h 10000"/>
              <a:gd name="connsiteX92" fmla="*/ 9226 w 10020"/>
              <a:gd name="connsiteY92" fmla="*/ 0 h 10000"/>
              <a:gd name="connsiteX93" fmla="*/ 9438 w 10020"/>
              <a:gd name="connsiteY93" fmla="*/ 0 h 10000"/>
              <a:gd name="connsiteX94" fmla="*/ 9652 w 10020"/>
              <a:gd name="connsiteY94" fmla="*/ 0 h 10000"/>
              <a:gd name="connsiteX95" fmla="*/ 9873 w 10020"/>
              <a:gd name="connsiteY95" fmla="*/ 45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0020" h="10000">
                <a:moveTo>
                  <a:pt x="9873" y="45"/>
                </a:moveTo>
                <a:cubicBezTo>
                  <a:pt x="9931" y="68"/>
                  <a:pt x="10020" y="123"/>
                  <a:pt x="10000" y="135"/>
                </a:cubicBezTo>
                <a:lnTo>
                  <a:pt x="9751" y="120"/>
                </a:lnTo>
                <a:lnTo>
                  <a:pt x="9580" y="151"/>
                </a:lnTo>
                <a:lnTo>
                  <a:pt x="9406" y="226"/>
                </a:lnTo>
                <a:lnTo>
                  <a:pt x="9232" y="301"/>
                </a:lnTo>
                <a:lnTo>
                  <a:pt x="9059" y="392"/>
                </a:lnTo>
                <a:lnTo>
                  <a:pt x="8883" y="527"/>
                </a:lnTo>
                <a:cubicBezTo>
                  <a:pt x="8825" y="577"/>
                  <a:pt x="8768" y="628"/>
                  <a:pt x="8710" y="678"/>
                </a:cubicBezTo>
                <a:lnTo>
                  <a:pt x="8532" y="843"/>
                </a:lnTo>
                <a:lnTo>
                  <a:pt x="8361" y="1024"/>
                </a:lnTo>
                <a:lnTo>
                  <a:pt x="8011" y="1416"/>
                </a:lnTo>
                <a:lnTo>
                  <a:pt x="7658" y="1867"/>
                </a:lnTo>
                <a:lnTo>
                  <a:pt x="7308" y="2364"/>
                </a:lnTo>
                <a:lnTo>
                  <a:pt x="6957" y="2892"/>
                </a:lnTo>
                <a:lnTo>
                  <a:pt x="6610" y="3464"/>
                </a:lnTo>
                <a:lnTo>
                  <a:pt x="6259" y="4036"/>
                </a:lnTo>
                <a:lnTo>
                  <a:pt x="5913" y="4639"/>
                </a:lnTo>
                <a:lnTo>
                  <a:pt x="5226" y="5828"/>
                </a:lnTo>
                <a:lnTo>
                  <a:pt x="4886" y="6431"/>
                </a:lnTo>
                <a:lnTo>
                  <a:pt x="4550" y="7003"/>
                </a:lnTo>
                <a:lnTo>
                  <a:pt x="4215" y="7560"/>
                </a:lnTo>
                <a:lnTo>
                  <a:pt x="3886" y="8057"/>
                </a:lnTo>
                <a:lnTo>
                  <a:pt x="3559" y="8524"/>
                </a:lnTo>
                <a:lnTo>
                  <a:pt x="3240" y="8946"/>
                </a:lnTo>
                <a:lnTo>
                  <a:pt x="2923" y="9307"/>
                </a:lnTo>
                <a:lnTo>
                  <a:pt x="2767" y="9473"/>
                </a:lnTo>
                <a:lnTo>
                  <a:pt x="2611" y="9608"/>
                </a:lnTo>
                <a:lnTo>
                  <a:pt x="2460" y="9729"/>
                </a:lnTo>
                <a:lnTo>
                  <a:pt x="2309" y="9819"/>
                </a:lnTo>
                <a:lnTo>
                  <a:pt x="2157" y="9895"/>
                </a:lnTo>
                <a:lnTo>
                  <a:pt x="2009" y="9970"/>
                </a:lnTo>
                <a:lnTo>
                  <a:pt x="1863" y="10000"/>
                </a:lnTo>
                <a:lnTo>
                  <a:pt x="1716" y="10000"/>
                </a:lnTo>
                <a:lnTo>
                  <a:pt x="1572" y="10000"/>
                </a:lnTo>
                <a:lnTo>
                  <a:pt x="1430" y="9955"/>
                </a:lnTo>
                <a:lnTo>
                  <a:pt x="1290" y="9895"/>
                </a:lnTo>
                <a:lnTo>
                  <a:pt x="1151" y="9804"/>
                </a:lnTo>
                <a:lnTo>
                  <a:pt x="1014" y="9669"/>
                </a:lnTo>
                <a:cubicBezTo>
                  <a:pt x="968" y="9624"/>
                  <a:pt x="924" y="9578"/>
                  <a:pt x="878" y="9533"/>
                </a:cubicBezTo>
                <a:cubicBezTo>
                  <a:pt x="834" y="9473"/>
                  <a:pt x="791" y="9412"/>
                  <a:pt x="747" y="9352"/>
                </a:cubicBezTo>
                <a:cubicBezTo>
                  <a:pt x="703" y="9277"/>
                  <a:pt x="657" y="9202"/>
                  <a:pt x="614" y="9127"/>
                </a:cubicBezTo>
                <a:lnTo>
                  <a:pt x="488" y="8870"/>
                </a:lnTo>
                <a:lnTo>
                  <a:pt x="358" y="8599"/>
                </a:lnTo>
                <a:cubicBezTo>
                  <a:pt x="318" y="8494"/>
                  <a:pt x="276" y="8388"/>
                  <a:pt x="235" y="8283"/>
                </a:cubicBezTo>
                <a:cubicBezTo>
                  <a:pt x="194" y="8168"/>
                  <a:pt x="153" y="8052"/>
                  <a:pt x="111" y="7937"/>
                </a:cubicBezTo>
                <a:cubicBezTo>
                  <a:pt x="72" y="7811"/>
                  <a:pt x="52" y="7716"/>
                  <a:pt x="12" y="7590"/>
                </a:cubicBezTo>
                <a:cubicBezTo>
                  <a:pt x="0" y="7515"/>
                  <a:pt x="20" y="7365"/>
                  <a:pt x="12" y="7410"/>
                </a:cubicBezTo>
                <a:lnTo>
                  <a:pt x="201" y="7831"/>
                </a:lnTo>
                <a:cubicBezTo>
                  <a:pt x="256" y="7921"/>
                  <a:pt x="308" y="8012"/>
                  <a:pt x="362" y="8102"/>
                </a:cubicBezTo>
                <a:cubicBezTo>
                  <a:pt x="415" y="8192"/>
                  <a:pt x="467" y="8283"/>
                  <a:pt x="520" y="8373"/>
                </a:cubicBezTo>
                <a:cubicBezTo>
                  <a:pt x="572" y="8448"/>
                  <a:pt x="623" y="8524"/>
                  <a:pt x="675" y="8599"/>
                </a:cubicBezTo>
                <a:cubicBezTo>
                  <a:pt x="729" y="8669"/>
                  <a:pt x="780" y="8740"/>
                  <a:pt x="833" y="8810"/>
                </a:cubicBezTo>
                <a:lnTo>
                  <a:pt x="984" y="8946"/>
                </a:lnTo>
                <a:lnTo>
                  <a:pt x="1134" y="9096"/>
                </a:lnTo>
                <a:cubicBezTo>
                  <a:pt x="1184" y="9131"/>
                  <a:pt x="1233" y="9167"/>
                  <a:pt x="1283" y="9202"/>
                </a:cubicBezTo>
                <a:lnTo>
                  <a:pt x="1430" y="9277"/>
                </a:lnTo>
                <a:lnTo>
                  <a:pt x="1578" y="9322"/>
                </a:lnTo>
                <a:lnTo>
                  <a:pt x="1721" y="9383"/>
                </a:lnTo>
                <a:lnTo>
                  <a:pt x="1865" y="9383"/>
                </a:lnTo>
                <a:lnTo>
                  <a:pt x="2009" y="9352"/>
                </a:lnTo>
                <a:lnTo>
                  <a:pt x="2151" y="9307"/>
                </a:lnTo>
                <a:lnTo>
                  <a:pt x="2291" y="9247"/>
                </a:lnTo>
                <a:lnTo>
                  <a:pt x="2429" y="9157"/>
                </a:lnTo>
                <a:cubicBezTo>
                  <a:pt x="2476" y="9122"/>
                  <a:pt x="2522" y="9086"/>
                  <a:pt x="2569" y="9051"/>
                </a:cubicBezTo>
                <a:lnTo>
                  <a:pt x="2708" y="8931"/>
                </a:lnTo>
                <a:cubicBezTo>
                  <a:pt x="2755" y="8881"/>
                  <a:pt x="2800" y="8830"/>
                  <a:pt x="2847" y="8780"/>
                </a:cubicBezTo>
                <a:lnTo>
                  <a:pt x="2984" y="8630"/>
                </a:lnTo>
                <a:cubicBezTo>
                  <a:pt x="3031" y="8570"/>
                  <a:pt x="3076" y="8509"/>
                  <a:pt x="3124" y="8449"/>
                </a:cubicBezTo>
                <a:lnTo>
                  <a:pt x="3398" y="8057"/>
                </a:lnTo>
                <a:lnTo>
                  <a:pt x="3675" y="7636"/>
                </a:lnTo>
                <a:lnTo>
                  <a:pt x="3950" y="7139"/>
                </a:lnTo>
                <a:lnTo>
                  <a:pt x="4230" y="6611"/>
                </a:lnTo>
                <a:lnTo>
                  <a:pt x="4512" y="6054"/>
                </a:lnTo>
                <a:lnTo>
                  <a:pt x="5088" y="4940"/>
                </a:lnTo>
                <a:lnTo>
                  <a:pt x="5380" y="4337"/>
                </a:lnTo>
                <a:lnTo>
                  <a:pt x="5684" y="3765"/>
                </a:lnTo>
                <a:lnTo>
                  <a:pt x="5993" y="3223"/>
                </a:lnTo>
                <a:lnTo>
                  <a:pt x="6309" y="2666"/>
                </a:lnTo>
                <a:lnTo>
                  <a:pt x="6636" y="2139"/>
                </a:lnTo>
                <a:lnTo>
                  <a:pt x="6972" y="1672"/>
                </a:lnTo>
                <a:lnTo>
                  <a:pt x="7140" y="1446"/>
                </a:lnTo>
                <a:cubicBezTo>
                  <a:pt x="7199" y="1381"/>
                  <a:pt x="7257" y="1315"/>
                  <a:pt x="7315" y="1250"/>
                </a:cubicBezTo>
                <a:lnTo>
                  <a:pt x="7495" y="1054"/>
                </a:lnTo>
                <a:cubicBezTo>
                  <a:pt x="7554" y="984"/>
                  <a:pt x="7612" y="913"/>
                  <a:pt x="7671" y="843"/>
                </a:cubicBezTo>
                <a:lnTo>
                  <a:pt x="7854" y="693"/>
                </a:lnTo>
                <a:lnTo>
                  <a:pt x="8040" y="542"/>
                </a:lnTo>
                <a:lnTo>
                  <a:pt x="8231" y="392"/>
                </a:lnTo>
                <a:lnTo>
                  <a:pt x="8423" y="271"/>
                </a:lnTo>
                <a:lnTo>
                  <a:pt x="8618" y="181"/>
                </a:lnTo>
                <a:lnTo>
                  <a:pt x="8819" y="105"/>
                </a:lnTo>
                <a:lnTo>
                  <a:pt x="9021" y="45"/>
                </a:lnTo>
                <a:lnTo>
                  <a:pt x="9226" y="0"/>
                </a:lnTo>
                <a:lnTo>
                  <a:pt x="9438" y="0"/>
                </a:lnTo>
                <a:lnTo>
                  <a:pt x="9652" y="0"/>
                </a:lnTo>
                <a:lnTo>
                  <a:pt x="9873" y="45"/>
                </a:lnTo>
                <a:close/>
              </a:path>
            </a:pathLst>
          </a:custGeom>
          <a:solidFill>
            <a:schemeClr val="bg2"/>
          </a:solidFill>
          <a:ln w="9525">
            <a:noFill/>
            <a:round/>
            <a:headEnd/>
            <a:tailEnd/>
          </a:ln>
        </p:spPr>
        <p:txBody>
          <a:bodyPr/>
          <a:lstStyle/>
          <a:p>
            <a:pPr>
              <a:defRPr/>
            </a:pPr>
            <a:endParaRPr lang="en-AU" dirty="0">
              <a:solidFill>
                <a:srgbClr val="000000"/>
              </a:solidFill>
              <a:cs typeface="Arial" charset="0"/>
            </a:endParaRPr>
          </a:p>
        </p:txBody>
      </p:sp>
      <p:sp>
        <p:nvSpPr>
          <p:cNvPr id="168963" name="Rectangle 3"/>
          <p:cNvSpPr>
            <a:spLocks noGrp="1" noChangeArrowheads="1"/>
          </p:cNvSpPr>
          <p:nvPr>
            <p:ph type="ctrTitle"/>
          </p:nvPr>
        </p:nvSpPr>
        <p:spPr>
          <a:xfrm>
            <a:off x="495299" y="2357429"/>
            <a:ext cx="5841024" cy="2268547"/>
          </a:xfrm>
        </p:spPr>
        <p:txBody>
          <a:bodyPr anchor="ctr"/>
          <a:lstStyle>
            <a:lvl1pPr>
              <a:lnSpc>
                <a:spcPct val="85000"/>
              </a:lnSpc>
              <a:defRPr sz="3600" b="0">
                <a:solidFill>
                  <a:schemeClr val="tx2"/>
                </a:solidFill>
                <a:latin typeface="+mj-lt"/>
              </a:defRPr>
            </a:lvl1pPr>
          </a:lstStyle>
          <a:p>
            <a:r>
              <a:rPr lang="en-US" smtClean="0"/>
              <a:t>Click to edit Master title style</a:t>
            </a:r>
            <a:endParaRPr lang="en-AU" dirty="0"/>
          </a:p>
        </p:txBody>
      </p:sp>
      <p:sp>
        <p:nvSpPr>
          <p:cNvPr id="168964" name="Rectangle 4"/>
          <p:cNvSpPr>
            <a:spLocks noGrp="1" noChangeArrowheads="1"/>
          </p:cNvSpPr>
          <p:nvPr>
            <p:ph type="subTitle" idx="1"/>
          </p:nvPr>
        </p:nvSpPr>
        <p:spPr>
          <a:xfrm>
            <a:off x="495300" y="3714752"/>
            <a:ext cx="5848643" cy="911225"/>
          </a:xfrm>
          <a:prstGeom prst="rect">
            <a:avLst/>
          </a:prstGeom>
        </p:spPr>
        <p:txBody>
          <a:bodyPr lIns="0" tIns="0" rIns="0" bIns="0" anchor="b"/>
          <a:lstStyle>
            <a:lvl1pPr marL="0" indent="0">
              <a:lnSpc>
                <a:spcPct val="100000"/>
              </a:lnSpc>
              <a:spcBef>
                <a:spcPct val="0"/>
              </a:spcBef>
              <a:buNone/>
              <a:defRPr sz="2000" b="0">
                <a:solidFill>
                  <a:schemeClr val="accent6">
                    <a:lumMod val="50000"/>
                  </a:schemeClr>
                </a:solidFill>
                <a:latin typeface="+mj-lt"/>
              </a:defRPr>
            </a:lvl1pPr>
          </a:lstStyle>
          <a:p>
            <a:r>
              <a:rPr lang="en-US" smtClean="0"/>
              <a:t>Click to edit Master subtitle style</a:t>
            </a:r>
            <a:endParaRPr lang="en-AU" dirty="0"/>
          </a:p>
        </p:txBody>
      </p:sp>
      <p:sp>
        <p:nvSpPr>
          <p:cNvPr id="11" name="Rectangle 5"/>
          <p:cNvSpPr>
            <a:spLocks noGrp="1" noChangeArrowheads="1"/>
          </p:cNvSpPr>
          <p:nvPr>
            <p:ph type="ftr" sz="quarter" idx="10"/>
          </p:nvPr>
        </p:nvSpPr>
        <p:spPr bwMode="black">
          <a:xfrm>
            <a:off x="495300" y="5108575"/>
            <a:ext cx="8166100" cy="323850"/>
          </a:xfrm>
        </p:spPr>
        <p:txBody>
          <a:bodyPr lIns="0" anchor="ctr"/>
          <a:lstStyle>
            <a:lvl1pPr>
              <a:defRPr sz="1050" dirty="0" smtClean="0">
                <a:solidFill>
                  <a:schemeClr val="tx2"/>
                </a:solidFill>
              </a:defRPr>
            </a:lvl1pPr>
          </a:lstStyle>
          <a:p>
            <a:pPr>
              <a:defRPr/>
            </a:pPr>
            <a:r>
              <a:rPr lang="en-AU">
                <a:solidFill>
                  <a:srgbClr val="722772"/>
                </a:solidFill>
              </a:rPr>
              <a:t>PRESENTATION TITLE    00 MONTH 2010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ontent with Caption">
    <p:spTree>
      <p:nvGrpSpPr>
        <p:cNvPr id="1" name=""/>
        <p:cNvGrpSpPr/>
        <p:nvPr/>
      </p:nvGrpSpPr>
      <p:grpSpPr>
        <a:xfrm>
          <a:off x="0" y="0"/>
          <a:ext cx="0" cy="0"/>
          <a:chOff x="0" y="0"/>
          <a:chExt cx="0" cy="0"/>
        </a:xfrm>
      </p:grpSpPr>
      <p:sp>
        <p:nvSpPr>
          <p:cNvPr id="10" name="Title 9"/>
          <p:cNvSpPr>
            <a:spLocks noGrp="1"/>
          </p:cNvSpPr>
          <p:nvPr>
            <p:ph type="title"/>
          </p:nvPr>
        </p:nvSpPr>
        <p:spPr>
          <a:xfrm>
            <a:off x="467544" y="908720"/>
            <a:ext cx="8229600" cy="648072"/>
          </a:xfrm>
          <a:prstGeom prst="rect">
            <a:avLst/>
          </a:prstGeom>
        </p:spPr>
        <p:txBody>
          <a:bodyPr/>
          <a:lstStyle>
            <a:lvl1pPr algn="l">
              <a:defRPr sz="3200" b="1">
                <a:solidFill>
                  <a:srgbClr val="2C3179"/>
                </a:solidFill>
              </a:defRPr>
            </a:lvl1pPr>
          </a:lstStyle>
          <a:p>
            <a:r>
              <a:rPr lang="en-US" dirty="0" smtClean="0"/>
              <a:t>Click to edit Master title style</a:t>
            </a:r>
            <a:endParaRPr lang="en-AU" dirty="0"/>
          </a:p>
        </p:txBody>
      </p:sp>
      <p:sp>
        <p:nvSpPr>
          <p:cNvPr id="12" name="Content Placeholder 11"/>
          <p:cNvSpPr>
            <a:spLocks noGrp="1"/>
          </p:cNvSpPr>
          <p:nvPr>
            <p:ph sz="quarter" idx="10"/>
          </p:nvPr>
        </p:nvSpPr>
        <p:spPr>
          <a:xfrm>
            <a:off x="468313" y="1700213"/>
            <a:ext cx="8207375" cy="4392612"/>
          </a:xfrm>
          <a:prstGeom prst="rect">
            <a:avLst/>
          </a:prstGeom>
        </p:spPr>
        <p:txBody>
          <a:bodyPr/>
          <a:lstStyle>
            <a:lvl1pPr>
              <a:defRPr sz="2000"/>
            </a:lvl1pPr>
            <a:lvl2pPr>
              <a:defRPr sz="1800"/>
            </a:lvl2pPr>
            <a:lvl3pPr>
              <a:defRPr sz="18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13" name="Date Placeholder 1"/>
          <p:cNvSpPr>
            <a:spLocks noGrp="1"/>
          </p:cNvSpPr>
          <p:nvPr>
            <p:ph type="dt" sz="half" idx="11"/>
          </p:nvPr>
        </p:nvSpPr>
        <p:spPr>
          <a:xfrm>
            <a:off x="457200" y="6356350"/>
            <a:ext cx="2133600" cy="365125"/>
          </a:xfrm>
          <a:prstGeom prst="rect">
            <a:avLst/>
          </a:prstGeom>
        </p:spPr>
        <p:txBody>
          <a:bodyPr/>
          <a:lstStyle>
            <a:lvl1pPr>
              <a:defRPr>
                <a:solidFill>
                  <a:srgbClr val="FBCEB7"/>
                </a:solidFill>
              </a:defRPr>
            </a:lvl1pPr>
          </a:lstStyle>
          <a:p>
            <a:r>
              <a:rPr lang="en-AU" dirty="0" smtClean="0"/>
              <a:t>&lt;September 8 2011&gt;</a:t>
            </a:r>
            <a:endParaRPr lang="en-AU" dirty="0"/>
          </a:p>
        </p:txBody>
      </p:sp>
      <p:sp>
        <p:nvSpPr>
          <p:cNvPr id="14" name="Slide Number Placeholder 3"/>
          <p:cNvSpPr>
            <a:spLocks noGrp="1"/>
          </p:cNvSpPr>
          <p:nvPr>
            <p:ph type="sldNum" sz="quarter" idx="12"/>
          </p:nvPr>
        </p:nvSpPr>
        <p:spPr>
          <a:xfrm>
            <a:off x="3419872" y="6381328"/>
            <a:ext cx="1512168" cy="365125"/>
          </a:xfrm>
        </p:spPr>
        <p:txBody>
          <a:bodyPr/>
          <a:lstStyle>
            <a:lvl1pPr>
              <a:defRPr>
                <a:solidFill>
                  <a:srgbClr val="FBCEB7"/>
                </a:solidFill>
              </a:defRPr>
            </a:lvl1pPr>
          </a:lstStyle>
          <a:p>
            <a:fld id="{BA4BF5B6-0F87-4AA5-86F7-8C4BE802306A}" type="slidenum">
              <a:rPr lang="en-AU" smtClean="0"/>
              <a:pPr/>
              <a:t>‹#›</a:t>
            </a:fld>
            <a:endParaRPr lang="en-AU" dirty="0"/>
          </a:p>
        </p:txBody>
      </p:sp>
    </p:spTree>
    <p:extLst>
      <p:ext uri="{BB962C8B-B14F-4D97-AF65-F5344CB8AC3E}">
        <p14:creationId xmlns:p14="http://schemas.microsoft.com/office/powerpoint/2010/main" val="7037503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4" name="Rectangle 5"/>
          <p:cNvSpPr>
            <a:spLocks noGrp="1" noChangeArrowheads="1"/>
          </p:cNvSpPr>
          <p:nvPr>
            <p:ph type="ftr" sz="quarter" idx="10"/>
          </p:nvPr>
        </p:nvSpPr>
        <p:spPr/>
        <p:txBody>
          <a:bodyPr/>
          <a:lstStyle>
            <a:lvl1pPr>
              <a:defRPr/>
            </a:lvl1pPr>
          </a:lstStyle>
          <a:p>
            <a:pPr>
              <a:defRPr/>
            </a:pPr>
            <a:r>
              <a:rPr lang="en-AU"/>
              <a:t>PRESENTATION TITLE    00 MONTH 2010</a:t>
            </a:r>
          </a:p>
        </p:txBody>
      </p:sp>
      <p:sp>
        <p:nvSpPr>
          <p:cNvPr id="5" name="Slide Number Placeholder 13"/>
          <p:cNvSpPr>
            <a:spLocks noGrp="1"/>
          </p:cNvSpPr>
          <p:nvPr>
            <p:ph type="sldNum" sz="quarter" idx="11"/>
          </p:nvPr>
        </p:nvSpPr>
        <p:spPr/>
        <p:txBody>
          <a:bodyPr/>
          <a:lstStyle>
            <a:lvl1pPr>
              <a:defRPr/>
            </a:lvl1pPr>
          </a:lstStyle>
          <a:p>
            <a:pPr>
              <a:defRPr/>
            </a:pPr>
            <a:fld id="{71F4A26B-3064-4E5D-8D38-F86080CB8D9F}" type="slidenum">
              <a:rPr/>
              <a:pPr>
                <a:defRPr/>
              </a:pPr>
              <a:t>‹#›</a:t>
            </a:fld>
            <a:endParaRPr dirty="0"/>
          </a:p>
        </p:txBody>
      </p:sp>
    </p:spTree>
    <p:extLst>
      <p:ext uri="{BB962C8B-B14F-4D97-AF65-F5344CB8AC3E}">
        <p14:creationId xmlns:p14="http://schemas.microsoft.com/office/powerpoint/2010/main" val="1705442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9712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cSld name="1_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A40BE69A-893B-4A1B-851C-8A81C511118D}" type="datetimeFigureOut">
              <a:rPr lang="en-US"/>
              <a:pPr>
                <a:defRPr/>
              </a:pPr>
              <a:t>12/11/2015</a:t>
            </a:fld>
            <a:endParaRPr lang="en-AU"/>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1E68B4B9-CD37-4617-87C7-ACCF3D206FB9}" type="slidenum">
              <a:rPr lang="en-AU"/>
              <a:pPr>
                <a:defRPr/>
              </a:pPr>
              <a:t>‹#›</a:t>
            </a:fld>
            <a:endParaRPr lang="en-AU"/>
          </a:p>
        </p:txBody>
      </p:sp>
    </p:spTree>
    <p:extLst>
      <p:ext uri="{BB962C8B-B14F-4D97-AF65-F5344CB8AC3E}">
        <p14:creationId xmlns:p14="http://schemas.microsoft.com/office/powerpoint/2010/main" val="3591371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1BC62309-C595-48A9-93C2-C2CD5916CEDE}" type="datetimeFigureOut">
              <a:rPr lang="en-US"/>
              <a:pPr>
                <a:defRPr/>
              </a:pPr>
              <a:t>12/11/2015</a:t>
            </a:fld>
            <a:endParaRPr lang="en-AU"/>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6D98FBFD-B792-4241-BEB7-0655AEEA19E3}" type="slidenum">
              <a:rPr lang="en-AU"/>
              <a:pPr>
                <a:defRPr/>
              </a:pPr>
              <a:t>‹#›</a:t>
            </a:fld>
            <a:endParaRPr lang="en-AU"/>
          </a:p>
        </p:txBody>
      </p:sp>
    </p:spTree>
    <p:extLst>
      <p:ext uri="{BB962C8B-B14F-4D97-AF65-F5344CB8AC3E}">
        <p14:creationId xmlns:p14="http://schemas.microsoft.com/office/powerpoint/2010/main" val="10053315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theme" Target="../theme/theme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Masters/_rels/slideMaster10.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0.xml"/><Relationship Id="rId12"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4.png"/><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jpeg"/></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theme" Target="../theme/theme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theme" Target="../theme/theme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theme" Target="../theme/theme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theme" Target="../theme/theme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theme" Target="../theme/theme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theme" Target="../theme/theme6.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theme" Target="../theme/theme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theme" Target="../theme/theme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theme" Target="../theme/theme9.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tretch>
            <a:fillRect/>
          </a:stretch>
        </p:blipFill>
        <p:spPr bwMode="auto">
          <a:xfrm>
            <a:off x="0" y="5143500"/>
            <a:ext cx="9151938" cy="1714500"/>
          </a:xfrm>
          <a:prstGeom prst="rect">
            <a:avLst/>
          </a:prstGeom>
          <a:noFill/>
          <a:ln w="9525">
            <a:noFill/>
            <a:miter lim="800000"/>
            <a:headEnd/>
            <a:tailEnd/>
          </a:ln>
        </p:spPr>
      </p:pic>
      <p:sp>
        <p:nvSpPr>
          <p:cNvPr id="24" name="Freeform 23"/>
          <p:cNvSpPr/>
          <p:nvPr/>
        </p:nvSpPr>
        <p:spPr bwMode="white">
          <a:xfrm flipH="1" flipV="1">
            <a:off x="0" y="5143500"/>
            <a:ext cx="9151938" cy="1420813"/>
          </a:xfrm>
          <a:custGeom>
            <a:avLst/>
            <a:gdLst>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314450 w 9163050"/>
              <a:gd name="connsiteY9" fmla="*/ 1504950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6253139 w 9163050"/>
              <a:gd name="connsiteY4" fmla="*/ 42872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285856 h 1866881"/>
              <a:gd name="connsiteX1" fmla="*/ 0 w 9163050"/>
              <a:gd name="connsiteY1" fmla="*/ 1866881 h 1866881"/>
              <a:gd name="connsiteX2" fmla="*/ 9163050 w 9163050"/>
              <a:gd name="connsiteY2" fmla="*/ 1857356 h 1866881"/>
              <a:gd name="connsiteX3" fmla="*/ 9153525 w 9163050"/>
              <a:gd name="connsiteY3" fmla="*/ 104756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63050"/>
              <a:gd name="connsiteY0" fmla="*/ 1285856 h 1866881"/>
              <a:gd name="connsiteX1" fmla="*/ 0 w 9163050"/>
              <a:gd name="connsiteY1" fmla="*/ 1866881 h 1866881"/>
              <a:gd name="connsiteX2" fmla="*/ 9163050 w 9163050"/>
              <a:gd name="connsiteY2" fmla="*/ 1857356 h 1866881"/>
              <a:gd name="connsiteX3" fmla="*/ 9105900 w 9163050"/>
              <a:gd name="connsiteY3" fmla="*/ 661990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7467579 w 9172575"/>
              <a:gd name="connsiteY4" fmla="*/ 0 h 1866881"/>
              <a:gd name="connsiteX5" fmla="*/ 6253139 w 9172575"/>
              <a:gd name="connsiteY5" fmla="*/ 147628 h 1866881"/>
              <a:gd name="connsiteX6" fmla="*/ 4805354 w 9172575"/>
              <a:gd name="connsiteY6" fmla="*/ 585787 h 1866881"/>
              <a:gd name="connsiteX7" fmla="*/ 3248027 w 9172575"/>
              <a:gd name="connsiteY7" fmla="*/ 1076321 h 1866881"/>
              <a:gd name="connsiteX8" fmla="*/ 2354586 w 9172575"/>
              <a:gd name="connsiteY8" fmla="*/ 1308230 h 1866881"/>
              <a:gd name="connsiteX9" fmla="*/ 1857393 w 9172575"/>
              <a:gd name="connsiteY9" fmla="*/ 1393515 h 1866881"/>
              <a:gd name="connsiteX10" fmla="*/ 1085873 w 9172575"/>
              <a:gd name="connsiteY10" fmla="*/ 1498290 h 1866881"/>
              <a:gd name="connsiteX11" fmla="*/ 542925 w 9172575"/>
              <a:gd name="connsiteY11" fmla="*/ 1504931 h 1866881"/>
              <a:gd name="connsiteX12" fmla="*/ 9525 w 9172575"/>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8381999 w 9172575"/>
              <a:gd name="connsiteY4" fmla="*/ 90478 h 1866881"/>
              <a:gd name="connsiteX5" fmla="*/ 7467579 w 9172575"/>
              <a:gd name="connsiteY5" fmla="*/ 0 h 1866881"/>
              <a:gd name="connsiteX6" fmla="*/ 6253139 w 9172575"/>
              <a:gd name="connsiteY6" fmla="*/ 147628 h 1866881"/>
              <a:gd name="connsiteX7" fmla="*/ 4805354 w 9172575"/>
              <a:gd name="connsiteY7" fmla="*/ 585787 h 1866881"/>
              <a:gd name="connsiteX8" fmla="*/ 3248027 w 9172575"/>
              <a:gd name="connsiteY8" fmla="*/ 1076321 h 1866881"/>
              <a:gd name="connsiteX9" fmla="*/ 2354586 w 9172575"/>
              <a:gd name="connsiteY9" fmla="*/ 1308230 h 1866881"/>
              <a:gd name="connsiteX10" fmla="*/ 1857393 w 9172575"/>
              <a:gd name="connsiteY10" fmla="*/ 1393515 h 1866881"/>
              <a:gd name="connsiteX11" fmla="*/ 1085873 w 9172575"/>
              <a:gd name="connsiteY11" fmla="*/ 1498290 h 1866881"/>
              <a:gd name="connsiteX12" fmla="*/ 542925 w 9172575"/>
              <a:gd name="connsiteY12" fmla="*/ 1504931 h 1866881"/>
              <a:gd name="connsiteX13" fmla="*/ 9525 w 9172575"/>
              <a:gd name="connsiteY13" fmla="*/ 1285856 h 1866881"/>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085873 w 9172575"/>
              <a:gd name="connsiteY11" fmla="*/ 15094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9525 w 9172575"/>
              <a:gd name="connsiteY13" fmla="*/ 1296984 h 1878009"/>
              <a:gd name="connsiteX0" fmla="*/ 0 w 9172576"/>
              <a:gd name="connsiteY0" fmla="*/ 1710369 h 1878009"/>
              <a:gd name="connsiteX1" fmla="*/ 1 w 9172576"/>
              <a:gd name="connsiteY1" fmla="*/ 1878009 h 1878009"/>
              <a:gd name="connsiteX2" fmla="*/ 9163051 w 9172576"/>
              <a:gd name="connsiteY2" fmla="*/ 1868484 h 1878009"/>
              <a:gd name="connsiteX3" fmla="*/ 9172576 w 9172576"/>
              <a:gd name="connsiteY3" fmla="*/ 358811 h 1878009"/>
              <a:gd name="connsiteX4" fmla="*/ 8382000 w 9172576"/>
              <a:gd name="connsiteY4" fmla="*/ 101606 h 1878009"/>
              <a:gd name="connsiteX5" fmla="*/ 7467580 w 9172576"/>
              <a:gd name="connsiteY5" fmla="*/ 11128 h 1878009"/>
              <a:gd name="connsiteX6" fmla="*/ 6253140 w 9172576"/>
              <a:gd name="connsiteY6" fmla="*/ 158756 h 1878009"/>
              <a:gd name="connsiteX7" fmla="*/ 4805355 w 9172576"/>
              <a:gd name="connsiteY7" fmla="*/ 596915 h 1878009"/>
              <a:gd name="connsiteX8" fmla="*/ 3248028 w 9172576"/>
              <a:gd name="connsiteY8" fmla="*/ 1087449 h 1878009"/>
              <a:gd name="connsiteX9" fmla="*/ 2354587 w 9172576"/>
              <a:gd name="connsiteY9" fmla="*/ 1319358 h 1878009"/>
              <a:gd name="connsiteX10" fmla="*/ 1857394 w 9172576"/>
              <a:gd name="connsiteY10" fmla="*/ 1404643 h 1878009"/>
              <a:gd name="connsiteX11" fmla="*/ 1104924 w 9172576"/>
              <a:gd name="connsiteY11" fmla="*/ 1547518 h 1878009"/>
              <a:gd name="connsiteX12" fmla="*/ 574676 w 9172576"/>
              <a:gd name="connsiteY12" fmla="*/ 1586058 h 1878009"/>
              <a:gd name="connsiteX13" fmla="*/ 0 w 9172576"/>
              <a:gd name="connsiteY13" fmla="*/ 1710369 h 1878009"/>
              <a:gd name="connsiteX0" fmla="*/ 19049 w 9172575"/>
              <a:gd name="connsiteY0" fmla="*/ 156749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19049 w 9172575"/>
              <a:gd name="connsiteY13" fmla="*/ 1567494 h 1878009"/>
              <a:gd name="connsiteX0" fmla="*/ 0 w 9175232"/>
              <a:gd name="connsiteY0" fmla="*/ 1577168 h 1878009"/>
              <a:gd name="connsiteX1" fmla="*/ 265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77168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86534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86534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0 w 9165685"/>
              <a:gd name="connsiteY0" fmla="*/ 1569967 h 1878009"/>
              <a:gd name="connsiteX1" fmla="*/ 0 w 9165685"/>
              <a:gd name="connsiteY1" fmla="*/ 1878009 h 1878009"/>
              <a:gd name="connsiteX2" fmla="*/ 9156160 w 9165685"/>
              <a:gd name="connsiteY2" fmla="*/ 1868484 h 1878009"/>
              <a:gd name="connsiteX3" fmla="*/ 9165685 w 9165685"/>
              <a:gd name="connsiteY3" fmla="*/ 358811 h 1878009"/>
              <a:gd name="connsiteX4" fmla="*/ 8375109 w 9165685"/>
              <a:gd name="connsiteY4" fmla="*/ 101606 h 1878009"/>
              <a:gd name="connsiteX5" fmla="*/ 7460689 w 9165685"/>
              <a:gd name="connsiteY5" fmla="*/ 11128 h 1878009"/>
              <a:gd name="connsiteX6" fmla="*/ 6246249 w 9165685"/>
              <a:gd name="connsiteY6" fmla="*/ 158756 h 1878009"/>
              <a:gd name="connsiteX7" fmla="*/ 4798464 w 9165685"/>
              <a:gd name="connsiteY7" fmla="*/ 596915 h 1878009"/>
              <a:gd name="connsiteX8" fmla="*/ 3241137 w 9165685"/>
              <a:gd name="connsiteY8" fmla="*/ 1087449 h 1878009"/>
              <a:gd name="connsiteX9" fmla="*/ 2347696 w 9165685"/>
              <a:gd name="connsiteY9" fmla="*/ 1319358 h 1878009"/>
              <a:gd name="connsiteX10" fmla="*/ 1850503 w 9165685"/>
              <a:gd name="connsiteY10" fmla="*/ 1404643 h 1878009"/>
              <a:gd name="connsiteX11" fmla="*/ 1098033 w 9165685"/>
              <a:gd name="connsiteY11" fmla="*/ 1547518 h 1878009"/>
              <a:gd name="connsiteX12" fmla="*/ 567785 w 9165685"/>
              <a:gd name="connsiteY12" fmla="*/ 1586058 h 1878009"/>
              <a:gd name="connsiteX13" fmla="*/ 0 w 9165685"/>
              <a:gd name="connsiteY13" fmla="*/ 1569967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0 w 9175233"/>
              <a:gd name="connsiteY0" fmla="*/ 1569967 h 1878009"/>
              <a:gd name="connsiteX1" fmla="*/ 9547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7958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7958 w 9173643"/>
              <a:gd name="connsiteY13" fmla="*/ 1569967 h 1878009"/>
              <a:gd name="connsiteX0" fmla="*/ 0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 name="connsiteX0" fmla="*/ 0 w 9173643"/>
              <a:gd name="connsiteY0" fmla="*/ 1569967 h 1878009"/>
              <a:gd name="connsiteX1" fmla="*/ 7957 w 9173643"/>
              <a:gd name="connsiteY1" fmla="*/ 1878009 h 1878009"/>
              <a:gd name="connsiteX2" fmla="*/ 9173641 w 9173643"/>
              <a:gd name="connsiteY2" fmla="*/ 1878009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73643" h="1878009">
                <a:moveTo>
                  <a:pt x="0" y="1569967"/>
                </a:moveTo>
                <a:cubicBezTo>
                  <a:pt x="795" y="1566276"/>
                  <a:pt x="0" y="1797102"/>
                  <a:pt x="7957" y="1878009"/>
                </a:cubicBezTo>
                <a:lnTo>
                  <a:pt x="9173641" y="1878009"/>
                </a:lnTo>
                <a:cubicBezTo>
                  <a:pt x="9173642" y="1371610"/>
                  <a:pt x="9173642" y="865210"/>
                  <a:pt x="9173643" y="358811"/>
                </a:cubicBezTo>
                <a:lnTo>
                  <a:pt x="8383067" y="101606"/>
                </a:lnTo>
                <a:cubicBezTo>
                  <a:pt x="7863923" y="0"/>
                  <a:pt x="7773454" y="41287"/>
                  <a:pt x="7468647" y="11128"/>
                </a:cubicBezTo>
                <a:lnTo>
                  <a:pt x="6254207" y="158756"/>
                </a:lnTo>
                <a:lnTo>
                  <a:pt x="4806422" y="596915"/>
                </a:lnTo>
                <a:lnTo>
                  <a:pt x="3249095" y="1087449"/>
                </a:lnTo>
                <a:lnTo>
                  <a:pt x="2355654" y="1319358"/>
                </a:lnTo>
                <a:lnTo>
                  <a:pt x="1858461" y="1404643"/>
                </a:lnTo>
                <a:lnTo>
                  <a:pt x="1105991" y="1547518"/>
                </a:lnTo>
                <a:lnTo>
                  <a:pt x="575743" y="1586058"/>
                </a:lnTo>
                <a:lnTo>
                  <a:pt x="0" y="1569967"/>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dirty="0">
              <a:solidFill>
                <a:srgbClr val="FFFFFF"/>
              </a:solidFill>
            </a:endParaRPr>
          </a:p>
        </p:txBody>
      </p:sp>
      <p:sp>
        <p:nvSpPr>
          <p:cNvPr id="25" name="Freeform 5"/>
          <p:cNvSpPr>
            <a:spLocks/>
          </p:cNvSpPr>
          <p:nvPr/>
        </p:nvSpPr>
        <p:spPr bwMode="auto">
          <a:xfrm>
            <a:off x="-11113" y="5362575"/>
            <a:ext cx="9183688" cy="1235075"/>
          </a:xfrm>
          <a:custGeom>
            <a:avLst/>
            <a:gdLst>
              <a:gd name="connsiteX0" fmla="*/ 9906 w 10000"/>
              <a:gd name="connsiteY0" fmla="*/ 45 h 10000"/>
              <a:gd name="connsiteX1" fmla="*/ 10000 w 10000"/>
              <a:gd name="connsiteY1" fmla="*/ 105 h 10000"/>
              <a:gd name="connsiteX2" fmla="*/ 10000 w 10000"/>
              <a:gd name="connsiteY2" fmla="*/ 105 h 10000"/>
              <a:gd name="connsiteX3" fmla="*/ 9830 w 10000"/>
              <a:gd name="connsiteY3" fmla="*/ 105 h 10000"/>
              <a:gd name="connsiteX4" fmla="*/ 9663 w 10000"/>
              <a:gd name="connsiteY4" fmla="*/ 120 h 10000"/>
              <a:gd name="connsiteX5" fmla="*/ 9495 w 10000"/>
              <a:gd name="connsiteY5" fmla="*/ 151 h 10000"/>
              <a:gd name="connsiteX6" fmla="*/ 9325 w 10000"/>
              <a:gd name="connsiteY6" fmla="*/ 226 h 10000"/>
              <a:gd name="connsiteX7" fmla="*/ 9155 w 10000"/>
              <a:gd name="connsiteY7" fmla="*/ 301 h 10000"/>
              <a:gd name="connsiteX8" fmla="*/ 8986 w 10000"/>
              <a:gd name="connsiteY8" fmla="*/ 392 h 10000"/>
              <a:gd name="connsiteX9" fmla="*/ 8813 w 10000"/>
              <a:gd name="connsiteY9" fmla="*/ 527 h 10000"/>
              <a:gd name="connsiteX10" fmla="*/ 8644 w 10000"/>
              <a:gd name="connsiteY10" fmla="*/ 678 h 10000"/>
              <a:gd name="connsiteX11" fmla="*/ 8470 w 10000"/>
              <a:gd name="connsiteY11" fmla="*/ 843 h 10000"/>
              <a:gd name="connsiteX12" fmla="*/ 8302 w 10000"/>
              <a:gd name="connsiteY12" fmla="*/ 1024 h 10000"/>
              <a:gd name="connsiteX13" fmla="*/ 7960 w 10000"/>
              <a:gd name="connsiteY13" fmla="*/ 1416 h 10000"/>
              <a:gd name="connsiteX14" fmla="*/ 7615 w 10000"/>
              <a:gd name="connsiteY14" fmla="*/ 1867 h 10000"/>
              <a:gd name="connsiteX15" fmla="*/ 7273 w 10000"/>
              <a:gd name="connsiteY15" fmla="*/ 2364 h 10000"/>
              <a:gd name="connsiteX16" fmla="*/ 6929 w 10000"/>
              <a:gd name="connsiteY16" fmla="*/ 2892 h 10000"/>
              <a:gd name="connsiteX17" fmla="*/ 6589 w 10000"/>
              <a:gd name="connsiteY17" fmla="*/ 3464 h 10000"/>
              <a:gd name="connsiteX18" fmla="*/ 6247 w 10000"/>
              <a:gd name="connsiteY18" fmla="*/ 4036 h 10000"/>
              <a:gd name="connsiteX19" fmla="*/ 5908 w 10000"/>
              <a:gd name="connsiteY19" fmla="*/ 4639 h 10000"/>
              <a:gd name="connsiteX20" fmla="*/ 5236 w 10000"/>
              <a:gd name="connsiteY20" fmla="*/ 5828 h 10000"/>
              <a:gd name="connsiteX21" fmla="*/ 4903 w 10000"/>
              <a:gd name="connsiteY21" fmla="*/ 6431 h 10000"/>
              <a:gd name="connsiteX22" fmla="*/ 4575 w 10000"/>
              <a:gd name="connsiteY22" fmla="*/ 7003 h 10000"/>
              <a:gd name="connsiteX23" fmla="*/ 4247 w 10000"/>
              <a:gd name="connsiteY23" fmla="*/ 7560 h 10000"/>
              <a:gd name="connsiteX24" fmla="*/ 3925 w 10000"/>
              <a:gd name="connsiteY24" fmla="*/ 8057 h 10000"/>
              <a:gd name="connsiteX25" fmla="*/ 3606 w 10000"/>
              <a:gd name="connsiteY25" fmla="*/ 8524 h 10000"/>
              <a:gd name="connsiteX26" fmla="*/ 3293 w 10000"/>
              <a:gd name="connsiteY26" fmla="*/ 8946 h 10000"/>
              <a:gd name="connsiteX27" fmla="*/ 2983 w 10000"/>
              <a:gd name="connsiteY27" fmla="*/ 9307 h 10000"/>
              <a:gd name="connsiteX28" fmla="*/ 2830 w 10000"/>
              <a:gd name="connsiteY28" fmla="*/ 9473 h 10000"/>
              <a:gd name="connsiteX29" fmla="*/ 2679 w 10000"/>
              <a:gd name="connsiteY29" fmla="*/ 9608 h 10000"/>
              <a:gd name="connsiteX30" fmla="*/ 2530 w 10000"/>
              <a:gd name="connsiteY30" fmla="*/ 9729 h 10000"/>
              <a:gd name="connsiteX31" fmla="*/ 2382 w 10000"/>
              <a:gd name="connsiteY31" fmla="*/ 9819 h 10000"/>
              <a:gd name="connsiteX32" fmla="*/ 2233 w 10000"/>
              <a:gd name="connsiteY32" fmla="*/ 9895 h 10000"/>
              <a:gd name="connsiteX33" fmla="*/ 2089 w 10000"/>
              <a:gd name="connsiteY33" fmla="*/ 9970 h 10000"/>
              <a:gd name="connsiteX34" fmla="*/ 1946 w 10000"/>
              <a:gd name="connsiteY34" fmla="*/ 10000 h 10000"/>
              <a:gd name="connsiteX35" fmla="*/ 1802 w 10000"/>
              <a:gd name="connsiteY35" fmla="*/ 10000 h 10000"/>
              <a:gd name="connsiteX36" fmla="*/ 1661 w 10000"/>
              <a:gd name="connsiteY36" fmla="*/ 10000 h 10000"/>
              <a:gd name="connsiteX37" fmla="*/ 1523 w 10000"/>
              <a:gd name="connsiteY37" fmla="*/ 9955 h 10000"/>
              <a:gd name="connsiteX38" fmla="*/ 1385 w 10000"/>
              <a:gd name="connsiteY38" fmla="*/ 9895 h 10000"/>
              <a:gd name="connsiteX39" fmla="*/ 1250 w 10000"/>
              <a:gd name="connsiteY39" fmla="*/ 9804 h 10000"/>
              <a:gd name="connsiteX40" fmla="*/ 1115 w 10000"/>
              <a:gd name="connsiteY40" fmla="*/ 9669 h 10000"/>
              <a:gd name="connsiteX41" fmla="*/ 983 w 10000"/>
              <a:gd name="connsiteY41" fmla="*/ 9533 h 10000"/>
              <a:gd name="connsiteX42" fmla="*/ 854 w 10000"/>
              <a:gd name="connsiteY42" fmla="*/ 9352 h 10000"/>
              <a:gd name="connsiteX43" fmla="*/ 724 w 10000"/>
              <a:gd name="connsiteY43" fmla="*/ 9127 h 10000"/>
              <a:gd name="connsiteX44" fmla="*/ 601 w 10000"/>
              <a:gd name="connsiteY44" fmla="*/ 8870 h 10000"/>
              <a:gd name="connsiteX45" fmla="*/ 474 w 10000"/>
              <a:gd name="connsiteY45" fmla="*/ 8599 h 10000"/>
              <a:gd name="connsiteX46" fmla="*/ 354 w 10000"/>
              <a:gd name="connsiteY46" fmla="*/ 8283 h 10000"/>
              <a:gd name="connsiteX47" fmla="*/ 233 w 10000"/>
              <a:gd name="connsiteY47" fmla="*/ 7937 h 10000"/>
              <a:gd name="connsiteX48" fmla="*/ 115 w 10000"/>
              <a:gd name="connsiteY48" fmla="*/ 7560 h 10000"/>
              <a:gd name="connsiteX49" fmla="*/ 0 w 10000"/>
              <a:gd name="connsiteY49" fmla="*/ 7139 h 10000"/>
              <a:gd name="connsiteX50" fmla="*/ 0 w 10000"/>
              <a:gd name="connsiteY50" fmla="*/ 7139 h 10000"/>
              <a:gd name="connsiteX51" fmla="*/ 161 w 10000"/>
              <a:gd name="connsiteY51" fmla="*/ 7485 h 10000"/>
              <a:gd name="connsiteX52" fmla="*/ 321 w 10000"/>
              <a:gd name="connsiteY52" fmla="*/ 7831 h 10000"/>
              <a:gd name="connsiteX53" fmla="*/ 477 w 10000"/>
              <a:gd name="connsiteY53" fmla="*/ 8102 h 10000"/>
              <a:gd name="connsiteX54" fmla="*/ 632 w 10000"/>
              <a:gd name="connsiteY54" fmla="*/ 8373 h 10000"/>
              <a:gd name="connsiteX55" fmla="*/ 785 w 10000"/>
              <a:gd name="connsiteY55" fmla="*/ 8599 h 10000"/>
              <a:gd name="connsiteX56" fmla="*/ 938 w 10000"/>
              <a:gd name="connsiteY56" fmla="*/ 8810 h 10000"/>
              <a:gd name="connsiteX57" fmla="*/ 1087 w 10000"/>
              <a:gd name="connsiteY57" fmla="*/ 8946 h 10000"/>
              <a:gd name="connsiteX58" fmla="*/ 1233 w 10000"/>
              <a:gd name="connsiteY58" fmla="*/ 9096 h 10000"/>
              <a:gd name="connsiteX59" fmla="*/ 1378 w 10000"/>
              <a:gd name="connsiteY59" fmla="*/ 9202 h 10000"/>
              <a:gd name="connsiteX60" fmla="*/ 1523 w 10000"/>
              <a:gd name="connsiteY60" fmla="*/ 9277 h 10000"/>
              <a:gd name="connsiteX61" fmla="*/ 1667 w 10000"/>
              <a:gd name="connsiteY61" fmla="*/ 9322 h 10000"/>
              <a:gd name="connsiteX62" fmla="*/ 1807 w 10000"/>
              <a:gd name="connsiteY62" fmla="*/ 9383 h 10000"/>
              <a:gd name="connsiteX63" fmla="*/ 1948 w 10000"/>
              <a:gd name="connsiteY63" fmla="*/ 9383 h 10000"/>
              <a:gd name="connsiteX64" fmla="*/ 2089 w 10000"/>
              <a:gd name="connsiteY64" fmla="*/ 9352 h 10000"/>
              <a:gd name="connsiteX65" fmla="*/ 2227 w 10000"/>
              <a:gd name="connsiteY65" fmla="*/ 9307 h 10000"/>
              <a:gd name="connsiteX66" fmla="*/ 2365 w 10000"/>
              <a:gd name="connsiteY66" fmla="*/ 9247 h 10000"/>
              <a:gd name="connsiteX67" fmla="*/ 2500 w 10000"/>
              <a:gd name="connsiteY67" fmla="*/ 9157 h 10000"/>
              <a:gd name="connsiteX68" fmla="*/ 2637 w 10000"/>
              <a:gd name="connsiteY68" fmla="*/ 9051 h 10000"/>
              <a:gd name="connsiteX69" fmla="*/ 2773 w 10000"/>
              <a:gd name="connsiteY69" fmla="*/ 8931 h 10000"/>
              <a:gd name="connsiteX70" fmla="*/ 2908 w 10000"/>
              <a:gd name="connsiteY70" fmla="*/ 8780 h 10000"/>
              <a:gd name="connsiteX71" fmla="*/ 3043 w 10000"/>
              <a:gd name="connsiteY71" fmla="*/ 8630 h 10000"/>
              <a:gd name="connsiteX72" fmla="*/ 3179 w 10000"/>
              <a:gd name="connsiteY72" fmla="*/ 8449 h 10000"/>
              <a:gd name="connsiteX73" fmla="*/ 3448 w 10000"/>
              <a:gd name="connsiteY73" fmla="*/ 8057 h 10000"/>
              <a:gd name="connsiteX74" fmla="*/ 3719 w 10000"/>
              <a:gd name="connsiteY74" fmla="*/ 7636 h 10000"/>
              <a:gd name="connsiteX75" fmla="*/ 3988 w 10000"/>
              <a:gd name="connsiteY75" fmla="*/ 7139 h 10000"/>
              <a:gd name="connsiteX76" fmla="*/ 4262 w 10000"/>
              <a:gd name="connsiteY76" fmla="*/ 6611 h 10000"/>
              <a:gd name="connsiteX77" fmla="*/ 4538 w 10000"/>
              <a:gd name="connsiteY77" fmla="*/ 6054 h 10000"/>
              <a:gd name="connsiteX78" fmla="*/ 5101 w 10000"/>
              <a:gd name="connsiteY78" fmla="*/ 4940 h 10000"/>
              <a:gd name="connsiteX79" fmla="*/ 5387 w 10000"/>
              <a:gd name="connsiteY79" fmla="*/ 4337 h 10000"/>
              <a:gd name="connsiteX80" fmla="*/ 5684 w 10000"/>
              <a:gd name="connsiteY80" fmla="*/ 3765 h 10000"/>
              <a:gd name="connsiteX81" fmla="*/ 5986 w 10000"/>
              <a:gd name="connsiteY81" fmla="*/ 3223 h 10000"/>
              <a:gd name="connsiteX82" fmla="*/ 6295 w 10000"/>
              <a:gd name="connsiteY82" fmla="*/ 2666 h 10000"/>
              <a:gd name="connsiteX83" fmla="*/ 6615 w 10000"/>
              <a:gd name="connsiteY83" fmla="*/ 2139 h 10000"/>
              <a:gd name="connsiteX84" fmla="*/ 6943 w 10000"/>
              <a:gd name="connsiteY84" fmla="*/ 1672 h 10000"/>
              <a:gd name="connsiteX85" fmla="*/ 7109 w 10000"/>
              <a:gd name="connsiteY85" fmla="*/ 1446 h 10000"/>
              <a:gd name="connsiteX86" fmla="*/ 7280 w 10000"/>
              <a:gd name="connsiteY86" fmla="*/ 1250 h 10000"/>
              <a:gd name="connsiteX87" fmla="*/ 7455 w 10000"/>
              <a:gd name="connsiteY87" fmla="*/ 1054 h 10000"/>
              <a:gd name="connsiteX88" fmla="*/ 7628 w 10000"/>
              <a:gd name="connsiteY88" fmla="*/ 843 h 10000"/>
              <a:gd name="connsiteX89" fmla="*/ 7807 w 10000"/>
              <a:gd name="connsiteY89" fmla="*/ 693 h 10000"/>
              <a:gd name="connsiteX90" fmla="*/ 7988 w 10000"/>
              <a:gd name="connsiteY90" fmla="*/ 542 h 10000"/>
              <a:gd name="connsiteX91" fmla="*/ 8175 w 10000"/>
              <a:gd name="connsiteY91" fmla="*/ 392 h 10000"/>
              <a:gd name="connsiteX92" fmla="*/ 8363 w 10000"/>
              <a:gd name="connsiteY92" fmla="*/ 271 h 10000"/>
              <a:gd name="connsiteX93" fmla="*/ 8554 w 10000"/>
              <a:gd name="connsiteY93" fmla="*/ 181 h 10000"/>
              <a:gd name="connsiteX94" fmla="*/ 8750 w 10000"/>
              <a:gd name="connsiteY94" fmla="*/ 105 h 10000"/>
              <a:gd name="connsiteX95" fmla="*/ 8948 w 10000"/>
              <a:gd name="connsiteY95" fmla="*/ 45 h 10000"/>
              <a:gd name="connsiteX96" fmla="*/ 9149 w 10000"/>
              <a:gd name="connsiteY96" fmla="*/ 0 h 10000"/>
              <a:gd name="connsiteX97" fmla="*/ 9356 w 10000"/>
              <a:gd name="connsiteY97" fmla="*/ 0 h 10000"/>
              <a:gd name="connsiteX98" fmla="*/ 9566 w 10000"/>
              <a:gd name="connsiteY98" fmla="*/ 0 h 10000"/>
              <a:gd name="connsiteX99" fmla="*/ 9781 w 10000"/>
              <a:gd name="connsiteY99" fmla="*/ 45 h 10000"/>
              <a:gd name="connsiteX100" fmla="*/ 9906 w 10000"/>
              <a:gd name="connsiteY100" fmla="*/ 45 h 10000"/>
              <a:gd name="connsiteX0" fmla="*/ 9906 w 10000"/>
              <a:gd name="connsiteY0" fmla="*/ 45 h 10000"/>
              <a:gd name="connsiteX1" fmla="*/ 10000 w 10000"/>
              <a:gd name="connsiteY1" fmla="*/ 105 h 10000"/>
              <a:gd name="connsiteX2" fmla="*/ 9830 w 10000"/>
              <a:gd name="connsiteY2" fmla="*/ 105 h 10000"/>
              <a:gd name="connsiteX3" fmla="*/ 9663 w 10000"/>
              <a:gd name="connsiteY3" fmla="*/ 120 h 10000"/>
              <a:gd name="connsiteX4" fmla="*/ 9495 w 10000"/>
              <a:gd name="connsiteY4" fmla="*/ 151 h 10000"/>
              <a:gd name="connsiteX5" fmla="*/ 9325 w 10000"/>
              <a:gd name="connsiteY5" fmla="*/ 226 h 10000"/>
              <a:gd name="connsiteX6" fmla="*/ 9155 w 10000"/>
              <a:gd name="connsiteY6" fmla="*/ 301 h 10000"/>
              <a:gd name="connsiteX7" fmla="*/ 8986 w 10000"/>
              <a:gd name="connsiteY7" fmla="*/ 392 h 10000"/>
              <a:gd name="connsiteX8" fmla="*/ 8813 w 10000"/>
              <a:gd name="connsiteY8" fmla="*/ 527 h 10000"/>
              <a:gd name="connsiteX9" fmla="*/ 8644 w 10000"/>
              <a:gd name="connsiteY9" fmla="*/ 678 h 10000"/>
              <a:gd name="connsiteX10" fmla="*/ 8470 w 10000"/>
              <a:gd name="connsiteY10" fmla="*/ 843 h 10000"/>
              <a:gd name="connsiteX11" fmla="*/ 8302 w 10000"/>
              <a:gd name="connsiteY11" fmla="*/ 1024 h 10000"/>
              <a:gd name="connsiteX12" fmla="*/ 7960 w 10000"/>
              <a:gd name="connsiteY12" fmla="*/ 1416 h 10000"/>
              <a:gd name="connsiteX13" fmla="*/ 7615 w 10000"/>
              <a:gd name="connsiteY13" fmla="*/ 1867 h 10000"/>
              <a:gd name="connsiteX14" fmla="*/ 7273 w 10000"/>
              <a:gd name="connsiteY14" fmla="*/ 2364 h 10000"/>
              <a:gd name="connsiteX15" fmla="*/ 6929 w 10000"/>
              <a:gd name="connsiteY15" fmla="*/ 2892 h 10000"/>
              <a:gd name="connsiteX16" fmla="*/ 6589 w 10000"/>
              <a:gd name="connsiteY16" fmla="*/ 3464 h 10000"/>
              <a:gd name="connsiteX17" fmla="*/ 6247 w 10000"/>
              <a:gd name="connsiteY17" fmla="*/ 4036 h 10000"/>
              <a:gd name="connsiteX18" fmla="*/ 5908 w 10000"/>
              <a:gd name="connsiteY18" fmla="*/ 4639 h 10000"/>
              <a:gd name="connsiteX19" fmla="*/ 5236 w 10000"/>
              <a:gd name="connsiteY19" fmla="*/ 5828 h 10000"/>
              <a:gd name="connsiteX20" fmla="*/ 4903 w 10000"/>
              <a:gd name="connsiteY20" fmla="*/ 6431 h 10000"/>
              <a:gd name="connsiteX21" fmla="*/ 4575 w 10000"/>
              <a:gd name="connsiteY21" fmla="*/ 7003 h 10000"/>
              <a:gd name="connsiteX22" fmla="*/ 4247 w 10000"/>
              <a:gd name="connsiteY22" fmla="*/ 7560 h 10000"/>
              <a:gd name="connsiteX23" fmla="*/ 3925 w 10000"/>
              <a:gd name="connsiteY23" fmla="*/ 8057 h 10000"/>
              <a:gd name="connsiteX24" fmla="*/ 3606 w 10000"/>
              <a:gd name="connsiteY24" fmla="*/ 8524 h 10000"/>
              <a:gd name="connsiteX25" fmla="*/ 3293 w 10000"/>
              <a:gd name="connsiteY25" fmla="*/ 8946 h 10000"/>
              <a:gd name="connsiteX26" fmla="*/ 2983 w 10000"/>
              <a:gd name="connsiteY26" fmla="*/ 9307 h 10000"/>
              <a:gd name="connsiteX27" fmla="*/ 2830 w 10000"/>
              <a:gd name="connsiteY27" fmla="*/ 9473 h 10000"/>
              <a:gd name="connsiteX28" fmla="*/ 2679 w 10000"/>
              <a:gd name="connsiteY28" fmla="*/ 9608 h 10000"/>
              <a:gd name="connsiteX29" fmla="*/ 2530 w 10000"/>
              <a:gd name="connsiteY29" fmla="*/ 9729 h 10000"/>
              <a:gd name="connsiteX30" fmla="*/ 2382 w 10000"/>
              <a:gd name="connsiteY30" fmla="*/ 9819 h 10000"/>
              <a:gd name="connsiteX31" fmla="*/ 2233 w 10000"/>
              <a:gd name="connsiteY31" fmla="*/ 9895 h 10000"/>
              <a:gd name="connsiteX32" fmla="*/ 2089 w 10000"/>
              <a:gd name="connsiteY32" fmla="*/ 9970 h 10000"/>
              <a:gd name="connsiteX33" fmla="*/ 1946 w 10000"/>
              <a:gd name="connsiteY33" fmla="*/ 10000 h 10000"/>
              <a:gd name="connsiteX34" fmla="*/ 1802 w 10000"/>
              <a:gd name="connsiteY34" fmla="*/ 10000 h 10000"/>
              <a:gd name="connsiteX35" fmla="*/ 1661 w 10000"/>
              <a:gd name="connsiteY35" fmla="*/ 10000 h 10000"/>
              <a:gd name="connsiteX36" fmla="*/ 1523 w 10000"/>
              <a:gd name="connsiteY36" fmla="*/ 9955 h 10000"/>
              <a:gd name="connsiteX37" fmla="*/ 1385 w 10000"/>
              <a:gd name="connsiteY37" fmla="*/ 9895 h 10000"/>
              <a:gd name="connsiteX38" fmla="*/ 1250 w 10000"/>
              <a:gd name="connsiteY38" fmla="*/ 9804 h 10000"/>
              <a:gd name="connsiteX39" fmla="*/ 1115 w 10000"/>
              <a:gd name="connsiteY39" fmla="*/ 9669 h 10000"/>
              <a:gd name="connsiteX40" fmla="*/ 983 w 10000"/>
              <a:gd name="connsiteY40" fmla="*/ 9533 h 10000"/>
              <a:gd name="connsiteX41" fmla="*/ 854 w 10000"/>
              <a:gd name="connsiteY41" fmla="*/ 9352 h 10000"/>
              <a:gd name="connsiteX42" fmla="*/ 724 w 10000"/>
              <a:gd name="connsiteY42" fmla="*/ 9127 h 10000"/>
              <a:gd name="connsiteX43" fmla="*/ 601 w 10000"/>
              <a:gd name="connsiteY43" fmla="*/ 8870 h 10000"/>
              <a:gd name="connsiteX44" fmla="*/ 474 w 10000"/>
              <a:gd name="connsiteY44" fmla="*/ 8599 h 10000"/>
              <a:gd name="connsiteX45" fmla="*/ 354 w 10000"/>
              <a:gd name="connsiteY45" fmla="*/ 8283 h 10000"/>
              <a:gd name="connsiteX46" fmla="*/ 233 w 10000"/>
              <a:gd name="connsiteY46" fmla="*/ 7937 h 10000"/>
              <a:gd name="connsiteX47" fmla="*/ 115 w 10000"/>
              <a:gd name="connsiteY47" fmla="*/ 7560 h 10000"/>
              <a:gd name="connsiteX48" fmla="*/ 0 w 10000"/>
              <a:gd name="connsiteY48" fmla="*/ 7139 h 10000"/>
              <a:gd name="connsiteX49" fmla="*/ 0 w 10000"/>
              <a:gd name="connsiteY49" fmla="*/ 7139 h 10000"/>
              <a:gd name="connsiteX50" fmla="*/ 161 w 10000"/>
              <a:gd name="connsiteY50" fmla="*/ 7485 h 10000"/>
              <a:gd name="connsiteX51" fmla="*/ 321 w 10000"/>
              <a:gd name="connsiteY51" fmla="*/ 7831 h 10000"/>
              <a:gd name="connsiteX52" fmla="*/ 477 w 10000"/>
              <a:gd name="connsiteY52" fmla="*/ 8102 h 10000"/>
              <a:gd name="connsiteX53" fmla="*/ 632 w 10000"/>
              <a:gd name="connsiteY53" fmla="*/ 8373 h 10000"/>
              <a:gd name="connsiteX54" fmla="*/ 785 w 10000"/>
              <a:gd name="connsiteY54" fmla="*/ 8599 h 10000"/>
              <a:gd name="connsiteX55" fmla="*/ 938 w 10000"/>
              <a:gd name="connsiteY55" fmla="*/ 8810 h 10000"/>
              <a:gd name="connsiteX56" fmla="*/ 1087 w 10000"/>
              <a:gd name="connsiteY56" fmla="*/ 8946 h 10000"/>
              <a:gd name="connsiteX57" fmla="*/ 1233 w 10000"/>
              <a:gd name="connsiteY57" fmla="*/ 9096 h 10000"/>
              <a:gd name="connsiteX58" fmla="*/ 1378 w 10000"/>
              <a:gd name="connsiteY58" fmla="*/ 9202 h 10000"/>
              <a:gd name="connsiteX59" fmla="*/ 1523 w 10000"/>
              <a:gd name="connsiteY59" fmla="*/ 9277 h 10000"/>
              <a:gd name="connsiteX60" fmla="*/ 1667 w 10000"/>
              <a:gd name="connsiteY60" fmla="*/ 9322 h 10000"/>
              <a:gd name="connsiteX61" fmla="*/ 1807 w 10000"/>
              <a:gd name="connsiteY61" fmla="*/ 9383 h 10000"/>
              <a:gd name="connsiteX62" fmla="*/ 1948 w 10000"/>
              <a:gd name="connsiteY62" fmla="*/ 9383 h 10000"/>
              <a:gd name="connsiteX63" fmla="*/ 2089 w 10000"/>
              <a:gd name="connsiteY63" fmla="*/ 9352 h 10000"/>
              <a:gd name="connsiteX64" fmla="*/ 2227 w 10000"/>
              <a:gd name="connsiteY64" fmla="*/ 9307 h 10000"/>
              <a:gd name="connsiteX65" fmla="*/ 2365 w 10000"/>
              <a:gd name="connsiteY65" fmla="*/ 9247 h 10000"/>
              <a:gd name="connsiteX66" fmla="*/ 2500 w 10000"/>
              <a:gd name="connsiteY66" fmla="*/ 9157 h 10000"/>
              <a:gd name="connsiteX67" fmla="*/ 2637 w 10000"/>
              <a:gd name="connsiteY67" fmla="*/ 9051 h 10000"/>
              <a:gd name="connsiteX68" fmla="*/ 2773 w 10000"/>
              <a:gd name="connsiteY68" fmla="*/ 8931 h 10000"/>
              <a:gd name="connsiteX69" fmla="*/ 2908 w 10000"/>
              <a:gd name="connsiteY69" fmla="*/ 8780 h 10000"/>
              <a:gd name="connsiteX70" fmla="*/ 3043 w 10000"/>
              <a:gd name="connsiteY70" fmla="*/ 8630 h 10000"/>
              <a:gd name="connsiteX71" fmla="*/ 3179 w 10000"/>
              <a:gd name="connsiteY71" fmla="*/ 8449 h 10000"/>
              <a:gd name="connsiteX72" fmla="*/ 3448 w 10000"/>
              <a:gd name="connsiteY72" fmla="*/ 8057 h 10000"/>
              <a:gd name="connsiteX73" fmla="*/ 3719 w 10000"/>
              <a:gd name="connsiteY73" fmla="*/ 7636 h 10000"/>
              <a:gd name="connsiteX74" fmla="*/ 3988 w 10000"/>
              <a:gd name="connsiteY74" fmla="*/ 7139 h 10000"/>
              <a:gd name="connsiteX75" fmla="*/ 4262 w 10000"/>
              <a:gd name="connsiteY75" fmla="*/ 6611 h 10000"/>
              <a:gd name="connsiteX76" fmla="*/ 4538 w 10000"/>
              <a:gd name="connsiteY76" fmla="*/ 6054 h 10000"/>
              <a:gd name="connsiteX77" fmla="*/ 5101 w 10000"/>
              <a:gd name="connsiteY77" fmla="*/ 4940 h 10000"/>
              <a:gd name="connsiteX78" fmla="*/ 5387 w 10000"/>
              <a:gd name="connsiteY78" fmla="*/ 4337 h 10000"/>
              <a:gd name="connsiteX79" fmla="*/ 5684 w 10000"/>
              <a:gd name="connsiteY79" fmla="*/ 3765 h 10000"/>
              <a:gd name="connsiteX80" fmla="*/ 5986 w 10000"/>
              <a:gd name="connsiteY80" fmla="*/ 3223 h 10000"/>
              <a:gd name="connsiteX81" fmla="*/ 6295 w 10000"/>
              <a:gd name="connsiteY81" fmla="*/ 2666 h 10000"/>
              <a:gd name="connsiteX82" fmla="*/ 6615 w 10000"/>
              <a:gd name="connsiteY82" fmla="*/ 2139 h 10000"/>
              <a:gd name="connsiteX83" fmla="*/ 6943 w 10000"/>
              <a:gd name="connsiteY83" fmla="*/ 1672 h 10000"/>
              <a:gd name="connsiteX84" fmla="*/ 7109 w 10000"/>
              <a:gd name="connsiteY84" fmla="*/ 1446 h 10000"/>
              <a:gd name="connsiteX85" fmla="*/ 7280 w 10000"/>
              <a:gd name="connsiteY85" fmla="*/ 1250 h 10000"/>
              <a:gd name="connsiteX86" fmla="*/ 7455 w 10000"/>
              <a:gd name="connsiteY86" fmla="*/ 1054 h 10000"/>
              <a:gd name="connsiteX87" fmla="*/ 7628 w 10000"/>
              <a:gd name="connsiteY87" fmla="*/ 843 h 10000"/>
              <a:gd name="connsiteX88" fmla="*/ 7807 w 10000"/>
              <a:gd name="connsiteY88" fmla="*/ 693 h 10000"/>
              <a:gd name="connsiteX89" fmla="*/ 7988 w 10000"/>
              <a:gd name="connsiteY89" fmla="*/ 542 h 10000"/>
              <a:gd name="connsiteX90" fmla="*/ 8175 w 10000"/>
              <a:gd name="connsiteY90" fmla="*/ 392 h 10000"/>
              <a:gd name="connsiteX91" fmla="*/ 8363 w 10000"/>
              <a:gd name="connsiteY91" fmla="*/ 271 h 10000"/>
              <a:gd name="connsiteX92" fmla="*/ 8554 w 10000"/>
              <a:gd name="connsiteY92" fmla="*/ 181 h 10000"/>
              <a:gd name="connsiteX93" fmla="*/ 8750 w 10000"/>
              <a:gd name="connsiteY93" fmla="*/ 105 h 10000"/>
              <a:gd name="connsiteX94" fmla="*/ 8948 w 10000"/>
              <a:gd name="connsiteY94" fmla="*/ 45 h 10000"/>
              <a:gd name="connsiteX95" fmla="*/ 9149 w 10000"/>
              <a:gd name="connsiteY95" fmla="*/ 0 h 10000"/>
              <a:gd name="connsiteX96" fmla="*/ 9356 w 10000"/>
              <a:gd name="connsiteY96" fmla="*/ 0 h 10000"/>
              <a:gd name="connsiteX97" fmla="*/ 9566 w 10000"/>
              <a:gd name="connsiteY97" fmla="*/ 0 h 10000"/>
              <a:gd name="connsiteX98" fmla="*/ 9781 w 10000"/>
              <a:gd name="connsiteY98" fmla="*/ 45 h 10000"/>
              <a:gd name="connsiteX99" fmla="*/ 9906 w 10000"/>
              <a:gd name="connsiteY99" fmla="*/ 45 h 10000"/>
              <a:gd name="connsiteX0" fmla="*/ 9906 w 9906"/>
              <a:gd name="connsiteY0" fmla="*/ 45 h 10000"/>
              <a:gd name="connsiteX1" fmla="*/ 9830 w 9906"/>
              <a:gd name="connsiteY1" fmla="*/ 105 h 10000"/>
              <a:gd name="connsiteX2" fmla="*/ 9663 w 9906"/>
              <a:gd name="connsiteY2" fmla="*/ 120 h 10000"/>
              <a:gd name="connsiteX3" fmla="*/ 9495 w 9906"/>
              <a:gd name="connsiteY3" fmla="*/ 151 h 10000"/>
              <a:gd name="connsiteX4" fmla="*/ 9325 w 9906"/>
              <a:gd name="connsiteY4" fmla="*/ 226 h 10000"/>
              <a:gd name="connsiteX5" fmla="*/ 9155 w 9906"/>
              <a:gd name="connsiteY5" fmla="*/ 301 h 10000"/>
              <a:gd name="connsiteX6" fmla="*/ 8986 w 9906"/>
              <a:gd name="connsiteY6" fmla="*/ 392 h 10000"/>
              <a:gd name="connsiteX7" fmla="*/ 8813 w 9906"/>
              <a:gd name="connsiteY7" fmla="*/ 527 h 10000"/>
              <a:gd name="connsiteX8" fmla="*/ 8644 w 9906"/>
              <a:gd name="connsiteY8" fmla="*/ 678 h 10000"/>
              <a:gd name="connsiteX9" fmla="*/ 8470 w 9906"/>
              <a:gd name="connsiteY9" fmla="*/ 843 h 10000"/>
              <a:gd name="connsiteX10" fmla="*/ 8302 w 9906"/>
              <a:gd name="connsiteY10" fmla="*/ 1024 h 10000"/>
              <a:gd name="connsiteX11" fmla="*/ 7960 w 9906"/>
              <a:gd name="connsiteY11" fmla="*/ 1416 h 10000"/>
              <a:gd name="connsiteX12" fmla="*/ 7615 w 9906"/>
              <a:gd name="connsiteY12" fmla="*/ 1867 h 10000"/>
              <a:gd name="connsiteX13" fmla="*/ 7273 w 9906"/>
              <a:gd name="connsiteY13" fmla="*/ 2364 h 10000"/>
              <a:gd name="connsiteX14" fmla="*/ 6929 w 9906"/>
              <a:gd name="connsiteY14" fmla="*/ 2892 h 10000"/>
              <a:gd name="connsiteX15" fmla="*/ 6589 w 9906"/>
              <a:gd name="connsiteY15" fmla="*/ 3464 h 10000"/>
              <a:gd name="connsiteX16" fmla="*/ 6247 w 9906"/>
              <a:gd name="connsiteY16" fmla="*/ 4036 h 10000"/>
              <a:gd name="connsiteX17" fmla="*/ 5908 w 9906"/>
              <a:gd name="connsiteY17" fmla="*/ 4639 h 10000"/>
              <a:gd name="connsiteX18" fmla="*/ 5236 w 9906"/>
              <a:gd name="connsiteY18" fmla="*/ 5828 h 10000"/>
              <a:gd name="connsiteX19" fmla="*/ 4903 w 9906"/>
              <a:gd name="connsiteY19" fmla="*/ 6431 h 10000"/>
              <a:gd name="connsiteX20" fmla="*/ 4575 w 9906"/>
              <a:gd name="connsiteY20" fmla="*/ 7003 h 10000"/>
              <a:gd name="connsiteX21" fmla="*/ 4247 w 9906"/>
              <a:gd name="connsiteY21" fmla="*/ 7560 h 10000"/>
              <a:gd name="connsiteX22" fmla="*/ 3925 w 9906"/>
              <a:gd name="connsiteY22" fmla="*/ 8057 h 10000"/>
              <a:gd name="connsiteX23" fmla="*/ 3606 w 9906"/>
              <a:gd name="connsiteY23" fmla="*/ 8524 h 10000"/>
              <a:gd name="connsiteX24" fmla="*/ 3293 w 9906"/>
              <a:gd name="connsiteY24" fmla="*/ 8946 h 10000"/>
              <a:gd name="connsiteX25" fmla="*/ 2983 w 9906"/>
              <a:gd name="connsiteY25" fmla="*/ 9307 h 10000"/>
              <a:gd name="connsiteX26" fmla="*/ 2830 w 9906"/>
              <a:gd name="connsiteY26" fmla="*/ 9473 h 10000"/>
              <a:gd name="connsiteX27" fmla="*/ 2679 w 9906"/>
              <a:gd name="connsiteY27" fmla="*/ 9608 h 10000"/>
              <a:gd name="connsiteX28" fmla="*/ 2530 w 9906"/>
              <a:gd name="connsiteY28" fmla="*/ 9729 h 10000"/>
              <a:gd name="connsiteX29" fmla="*/ 2382 w 9906"/>
              <a:gd name="connsiteY29" fmla="*/ 9819 h 10000"/>
              <a:gd name="connsiteX30" fmla="*/ 2233 w 9906"/>
              <a:gd name="connsiteY30" fmla="*/ 9895 h 10000"/>
              <a:gd name="connsiteX31" fmla="*/ 2089 w 9906"/>
              <a:gd name="connsiteY31" fmla="*/ 9970 h 10000"/>
              <a:gd name="connsiteX32" fmla="*/ 1946 w 9906"/>
              <a:gd name="connsiteY32" fmla="*/ 10000 h 10000"/>
              <a:gd name="connsiteX33" fmla="*/ 1802 w 9906"/>
              <a:gd name="connsiteY33" fmla="*/ 10000 h 10000"/>
              <a:gd name="connsiteX34" fmla="*/ 1661 w 9906"/>
              <a:gd name="connsiteY34" fmla="*/ 10000 h 10000"/>
              <a:gd name="connsiteX35" fmla="*/ 1523 w 9906"/>
              <a:gd name="connsiteY35" fmla="*/ 9955 h 10000"/>
              <a:gd name="connsiteX36" fmla="*/ 1385 w 9906"/>
              <a:gd name="connsiteY36" fmla="*/ 9895 h 10000"/>
              <a:gd name="connsiteX37" fmla="*/ 1250 w 9906"/>
              <a:gd name="connsiteY37" fmla="*/ 9804 h 10000"/>
              <a:gd name="connsiteX38" fmla="*/ 1115 w 9906"/>
              <a:gd name="connsiteY38" fmla="*/ 9669 h 10000"/>
              <a:gd name="connsiteX39" fmla="*/ 983 w 9906"/>
              <a:gd name="connsiteY39" fmla="*/ 9533 h 10000"/>
              <a:gd name="connsiteX40" fmla="*/ 854 w 9906"/>
              <a:gd name="connsiteY40" fmla="*/ 9352 h 10000"/>
              <a:gd name="connsiteX41" fmla="*/ 724 w 9906"/>
              <a:gd name="connsiteY41" fmla="*/ 9127 h 10000"/>
              <a:gd name="connsiteX42" fmla="*/ 601 w 9906"/>
              <a:gd name="connsiteY42" fmla="*/ 8870 h 10000"/>
              <a:gd name="connsiteX43" fmla="*/ 474 w 9906"/>
              <a:gd name="connsiteY43" fmla="*/ 8599 h 10000"/>
              <a:gd name="connsiteX44" fmla="*/ 354 w 9906"/>
              <a:gd name="connsiteY44" fmla="*/ 8283 h 10000"/>
              <a:gd name="connsiteX45" fmla="*/ 233 w 9906"/>
              <a:gd name="connsiteY45" fmla="*/ 7937 h 10000"/>
              <a:gd name="connsiteX46" fmla="*/ 115 w 9906"/>
              <a:gd name="connsiteY46" fmla="*/ 7560 h 10000"/>
              <a:gd name="connsiteX47" fmla="*/ 0 w 9906"/>
              <a:gd name="connsiteY47" fmla="*/ 7139 h 10000"/>
              <a:gd name="connsiteX48" fmla="*/ 0 w 9906"/>
              <a:gd name="connsiteY48" fmla="*/ 7139 h 10000"/>
              <a:gd name="connsiteX49" fmla="*/ 161 w 9906"/>
              <a:gd name="connsiteY49" fmla="*/ 7485 h 10000"/>
              <a:gd name="connsiteX50" fmla="*/ 321 w 9906"/>
              <a:gd name="connsiteY50" fmla="*/ 7831 h 10000"/>
              <a:gd name="connsiteX51" fmla="*/ 477 w 9906"/>
              <a:gd name="connsiteY51" fmla="*/ 8102 h 10000"/>
              <a:gd name="connsiteX52" fmla="*/ 632 w 9906"/>
              <a:gd name="connsiteY52" fmla="*/ 8373 h 10000"/>
              <a:gd name="connsiteX53" fmla="*/ 785 w 9906"/>
              <a:gd name="connsiteY53" fmla="*/ 8599 h 10000"/>
              <a:gd name="connsiteX54" fmla="*/ 938 w 9906"/>
              <a:gd name="connsiteY54" fmla="*/ 8810 h 10000"/>
              <a:gd name="connsiteX55" fmla="*/ 1087 w 9906"/>
              <a:gd name="connsiteY55" fmla="*/ 8946 h 10000"/>
              <a:gd name="connsiteX56" fmla="*/ 1233 w 9906"/>
              <a:gd name="connsiteY56" fmla="*/ 9096 h 10000"/>
              <a:gd name="connsiteX57" fmla="*/ 1378 w 9906"/>
              <a:gd name="connsiteY57" fmla="*/ 9202 h 10000"/>
              <a:gd name="connsiteX58" fmla="*/ 1523 w 9906"/>
              <a:gd name="connsiteY58" fmla="*/ 9277 h 10000"/>
              <a:gd name="connsiteX59" fmla="*/ 1667 w 9906"/>
              <a:gd name="connsiteY59" fmla="*/ 9322 h 10000"/>
              <a:gd name="connsiteX60" fmla="*/ 1807 w 9906"/>
              <a:gd name="connsiteY60" fmla="*/ 9383 h 10000"/>
              <a:gd name="connsiteX61" fmla="*/ 1948 w 9906"/>
              <a:gd name="connsiteY61" fmla="*/ 9383 h 10000"/>
              <a:gd name="connsiteX62" fmla="*/ 2089 w 9906"/>
              <a:gd name="connsiteY62" fmla="*/ 9352 h 10000"/>
              <a:gd name="connsiteX63" fmla="*/ 2227 w 9906"/>
              <a:gd name="connsiteY63" fmla="*/ 9307 h 10000"/>
              <a:gd name="connsiteX64" fmla="*/ 2365 w 9906"/>
              <a:gd name="connsiteY64" fmla="*/ 9247 h 10000"/>
              <a:gd name="connsiteX65" fmla="*/ 2500 w 9906"/>
              <a:gd name="connsiteY65" fmla="*/ 9157 h 10000"/>
              <a:gd name="connsiteX66" fmla="*/ 2637 w 9906"/>
              <a:gd name="connsiteY66" fmla="*/ 9051 h 10000"/>
              <a:gd name="connsiteX67" fmla="*/ 2773 w 9906"/>
              <a:gd name="connsiteY67" fmla="*/ 8931 h 10000"/>
              <a:gd name="connsiteX68" fmla="*/ 2908 w 9906"/>
              <a:gd name="connsiteY68" fmla="*/ 8780 h 10000"/>
              <a:gd name="connsiteX69" fmla="*/ 3043 w 9906"/>
              <a:gd name="connsiteY69" fmla="*/ 8630 h 10000"/>
              <a:gd name="connsiteX70" fmla="*/ 3179 w 9906"/>
              <a:gd name="connsiteY70" fmla="*/ 8449 h 10000"/>
              <a:gd name="connsiteX71" fmla="*/ 3448 w 9906"/>
              <a:gd name="connsiteY71" fmla="*/ 8057 h 10000"/>
              <a:gd name="connsiteX72" fmla="*/ 3719 w 9906"/>
              <a:gd name="connsiteY72" fmla="*/ 7636 h 10000"/>
              <a:gd name="connsiteX73" fmla="*/ 3988 w 9906"/>
              <a:gd name="connsiteY73" fmla="*/ 7139 h 10000"/>
              <a:gd name="connsiteX74" fmla="*/ 4262 w 9906"/>
              <a:gd name="connsiteY74" fmla="*/ 6611 h 10000"/>
              <a:gd name="connsiteX75" fmla="*/ 4538 w 9906"/>
              <a:gd name="connsiteY75" fmla="*/ 6054 h 10000"/>
              <a:gd name="connsiteX76" fmla="*/ 5101 w 9906"/>
              <a:gd name="connsiteY76" fmla="*/ 4940 h 10000"/>
              <a:gd name="connsiteX77" fmla="*/ 5387 w 9906"/>
              <a:gd name="connsiteY77" fmla="*/ 4337 h 10000"/>
              <a:gd name="connsiteX78" fmla="*/ 5684 w 9906"/>
              <a:gd name="connsiteY78" fmla="*/ 3765 h 10000"/>
              <a:gd name="connsiteX79" fmla="*/ 5986 w 9906"/>
              <a:gd name="connsiteY79" fmla="*/ 3223 h 10000"/>
              <a:gd name="connsiteX80" fmla="*/ 6295 w 9906"/>
              <a:gd name="connsiteY80" fmla="*/ 2666 h 10000"/>
              <a:gd name="connsiteX81" fmla="*/ 6615 w 9906"/>
              <a:gd name="connsiteY81" fmla="*/ 2139 h 10000"/>
              <a:gd name="connsiteX82" fmla="*/ 6943 w 9906"/>
              <a:gd name="connsiteY82" fmla="*/ 1672 h 10000"/>
              <a:gd name="connsiteX83" fmla="*/ 7109 w 9906"/>
              <a:gd name="connsiteY83" fmla="*/ 1446 h 10000"/>
              <a:gd name="connsiteX84" fmla="*/ 7280 w 9906"/>
              <a:gd name="connsiteY84" fmla="*/ 1250 h 10000"/>
              <a:gd name="connsiteX85" fmla="*/ 7455 w 9906"/>
              <a:gd name="connsiteY85" fmla="*/ 1054 h 10000"/>
              <a:gd name="connsiteX86" fmla="*/ 7628 w 9906"/>
              <a:gd name="connsiteY86" fmla="*/ 843 h 10000"/>
              <a:gd name="connsiteX87" fmla="*/ 7807 w 9906"/>
              <a:gd name="connsiteY87" fmla="*/ 693 h 10000"/>
              <a:gd name="connsiteX88" fmla="*/ 7988 w 9906"/>
              <a:gd name="connsiteY88" fmla="*/ 542 h 10000"/>
              <a:gd name="connsiteX89" fmla="*/ 8175 w 9906"/>
              <a:gd name="connsiteY89" fmla="*/ 392 h 10000"/>
              <a:gd name="connsiteX90" fmla="*/ 8363 w 9906"/>
              <a:gd name="connsiteY90" fmla="*/ 271 h 10000"/>
              <a:gd name="connsiteX91" fmla="*/ 8554 w 9906"/>
              <a:gd name="connsiteY91" fmla="*/ 181 h 10000"/>
              <a:gd name="connsiteX92" fmla="*/ 8750 w 9906"/>
              <a:gd name="connsiteY92" fmla="*/ 105 h 10000"/>
              <a:gd name="connsiteX93" fmla="*/ 8948 w 9906"/>
              <a:gd name="connsiteY93" fmla="*/ 45 h 10000"/>
              <a:gd name="connsiteX94" fmla="*/ 9149 w 9906"/>
              <a:gd name="connsiteY94" fmla="*/ 0 h 10000"/>
              <a:gd name="connsiteX95" fmla="*/ 9356 w 9906"/>
              <a:gd name="connsiteY95" fmla="*/ 0 h 10000"/>
              <a:gd name="connsiteX96" fmla="*/ 9566 w 9906"/>
              <a:gd name="connsiteY96" fmla="*/ 0 h 10000"/>
              <a:gd name="connsiteX97" fmla="*/ 9781 w 9906"/>
              <a:gd name="connsiteY97" fmla="*/ 45 h 10000"/>
              <a:gd name="connsiteX98" fmla="*/ 9906 w 9906"/>
              <a:gd name="connsiteY98" fmla="*/ 45 h 10000"/>
              <a:gd name="connsiteX0" fmla="*/ 10000 w 10026"/>
              <a:gd name="connsiteY0" fmla="*/ 45 h 10000"/>
              <a:gd name="connsiteX1" fmla="*/ 10000 w 10026"/>
              <a:gd name="connsiteY1" fmla="*/ 135 h 10000"/>
              <a:gd name="connsiteX2" fmla="*/ 9755 w 10026"/>
              <a:gd name="connsiteY2" fmla="*/ 120 h 10000"/>
              <a:gd name="connsiteX3" fmla="*/ 9585 w 10026"/>
              <a:gd name="connsiteY3" fmla="*/ 151 h 10000"/>
              <a:gd name="connsiteX4" fmla="*/ 9413 w 10026"/>
              <a:gd name="connsiteY4" fmla="*/ 226 h 10000"/>
              <a:gd name="connsiteX5" fmla="*/ 9242 w 10026"/>
              <a:gd name="connsiteY5" fmla="*/ 301 h 10000"/>
              <a:gd name="connsiteX6" fmla="*/ 9071 w 10026"/>
              <a:gd name="connsiteY6" fmla="*/ 392 h 10000"/>
              <a:gd name="connsiteX7" fmla="*/ 8897 w 10026"/>
              <a:gd name="connsiteY7" fmla="*/ 527 h 10000"/>
              <a:gd name="connsiteX8" fmla="*/ 8726 w 10026"/>
              <a:gd name="connsiteY8" fmla="*/ 678 h 10000"/>
              <a:gd name="connsiteX9" fmla="*/ 8550 w 10026"/>
              <a:gd name="connsiteY9" fmla="*/ 843 h 10000"/>
              <a:gd name="connsiteX10" fmla="*/ 8381 w 10026"/>
              <a:gd name="connsiteY10" fmla="*/ 1024 h 10000"/>
              <a:gd name="connsiteX11" fmla="*/ 8036 w 10026"/>
              <a:gd name="connsiteY11" fmla="*/ 1416 h 10000"/>
              <a:gd name="connsiteX12" fmla="*/ 7687 w 10026"/>
              <a:gd name="connsiteY12" fmla="*/ 1867 h 10000"/>
              <a:gd name="connsiteX13" fmla="*/ 7342 w 10026"/>
              <a:gd name="connsiteY13" fmla="*/ 2364 h 10000"/>
              <a:gd name="connsiteX14" fmla="*/ 6995 w 10026"/>
              <a:gd name="connsiteY14" fmla="*/ 2892 h 10000"/>
              <a:gd name="connsiteX15" fmla="*/ 6652 w 10026"/>
              <a:gd name="connsiteY15" fmla="*/ 3464 h 10000"/>
              <a:gd name="connsiteX16" fmla="*/ 6306 w 10026"/>
              <a:gd name="connsiteY16" fmla="*/ 4036 h 10000"/>
              <a:gd name="connsiteX17" fmla="*/ 5964 w 10026"/>
              <a:gd name="connsiteY17" fmla="*/ 4639 h 10000"/>
              <a:gd name="connsiteX18" fmla="*/ 5286 w 10026"/>
              <a:gd name="connsiteY18" fmla="*/ 5828 h 10000"/>
              <a:gd name="connsiteX19" fmla="*/ 4950 w 10026"/>
              <a:gd name="connsiteY19" fmla="*/ 6431 h 10000"/>
              <a:gd name="connsiteX20" fmla="*/ 4618 w 10026"/>
              <a:gd name="connsiteY20" fmla="*/ 7003 h 10000"/>
              <a:gd name="connsiteX21" fmla="*/ 4287 w 10026"/>
              <a:gd name="connsiteY21" fmla="*/ 7560 h 10000"/>
              <a:gd name="connsiteX22" fmla="*/ 3962 w 10026"/>
              <a:gd name="connsiteY22" fmla="*/ 8057 h 10000"/>
              <a:gd name="connsiteX23" fmla="*/ 3640 w 10026"/>
              <a:gd name="connsiteY23" fmla="*/ 8524 h 10000"/>
              <a:gd name="connsiteX24" fmla="*/ 3324 w 10026"/>
              <a:gd name="connsiteY24" fmla="*/ 8946 h 10000"/>
              <a:gd name="connsiteX25" fmla="*/ 3011 w 10026"/>
              <a:gd name="connsiteY25" fmla="*/ 9307 h 10000"/>
              <a:gd name="connsiteX26" fmla="*/ 2857 w 10026"/>
              <a:gd name="connsiteY26" fmla="*/ 9473 h 10000"/>
              <a:gd name="connsiteX27" fmla="*/ 2704 w 10026"/>
              <a:gd name="connsiteY27" fmla="*/ 9608 h 10000"/>
              <a:gd name="connsiteX28" fmla="*/ 2554 w 10026"/>
              <a:gd name="connsiteY28" fmla="*/ 9729 h 10000"/>
              <a:gd name="connsiteX29" fmla="*/ 2405 w 10026"/>
              <a:gd name="connsiteY29" fmla="*/ 9819 h 10000"/>
              <a:gd name="connsiteX30" fmla="*/ 2254 w 10026"/>
              <a:gd name="connsiteY30" fmla="*/ 9895 h 10000"/>
              <a:gd name="connsiteX31" fmla="*/ 2109 w 10026"/>
              <a:gd name="connsiteY31" fmla="*/ 9970 h 10000"/>
              <a:gd name="connsiteX32" fmla="*/ 1964 w 10026"/>
              <a:gd name="connsiteY32" fmla="*/ 10000 h 10000"/>
              <a:gd name="connsiteX33" fmla="*/ 1819 w 10026"/>
              <a:gd name="connsiteY33" fmla="*/ 10000 h 10000"/>
              <a:gd name="connsiteX34" fmla="*/ 1677 w 10026"/>
              <a:gd name="connsiteY34" fmla="*/ 10000 h 10000"/>
              <a:gd name="connsiteX35" fmla="*/ 1537 w 10026"/>
              <a:gd name="connsiteY35" fmla="*/ 9955 h 10000"/>
              <a:gd name="connsiteX36" fmla="*/ 1398 w 10026"/>
              <a:gd name="connsiteY36" fmla="*/ 9895 h 10000"/>
              <a:gd name="connsiteX37" fmla="*/ 1262 w 10026"/>
              <a:gd name="connsiteY37" fmla="*/ 9804 h 10000"/>
              <a:gd name="connsiteX38" fmla="*/ 1126 w 10026"/>
              <a:gd name="connsiteY38" fmla="*/ 9669 h 10000"/>
              <a:gd name="connsiteX39" fmla="*/ 992 w 10026"/>
              <a:gd name="connsiteY39" fmla="*/ 9533 h 10000"/>
              <a:gd name="connsiteX40" fmla="*/ 862 w 10026"/>
              <a:gd name="connsiteY40" fmla="*/ 9352 h 10000"/>
              <a:gd name="connsiteX41" fmla="*/ 731 w 10026"/>
              <a:gd name="connsiteY41" fmla="*/ 9127 h 10000"/>
              <a:gd name="connsiteX42" fmla="*/ 607 w 10026"/>
              <a:gd name="connsiteY42" fmla="*/ 8870 h 10000"/>
              <a:gd name="connsiteX43" fmla="*/ 478 w 10026"/>
              <a:gd name="connsiteY43" fmla="*/ 8599 h 10000"/>
              <a:gd name="connsiteX44" fmla="*/ 357 w 10026"/>
              <a:gd name="connsiteY44" fmla="*/ 8283 h 10000"/>
              <a:gd name="connsiteX45" fmla="*/ 235 w 10026"/>
              <a:gd name="connsiteY45" fmla="*/ 7937 h 10000"/>
              <a:gd name="connsiteX46" fmla="*/ 116 w 10026"/>
              <a:gd name="connsiteY46" fmla="*/ 7560 h 10000"/>
              <a:gd name="connsiteX47" fmla="*/ 0 w 10026"/>
              <a:gd name="connsiteY47" fmla="*/ 7139 h 10000"/>
              <a:gd name="connsiteX48" fmla="*/ 0 w 10026"/>
              <a:gd name="connsiteY48" fmla="*/ 7139 h 10000"/>
              <a:gd name="connsiteX49" fmla="*/ 163 w 10026"/>
              <a:gd name="connsiteY49" fmla="*/ 7485 h 10000"/>
              <a:gd name="connsiteX50" fmla="*/ 324 w 10026"/>
              <a:gd name="connsiteY50" fmla="*/ 7831 h 10000"/>
              <a:gd name="connsiteX51" fmla="*/ 482 w 10026"/>
              <a:gd name="connsiteY51" fmla="*/ 8102 h 10000"/>
              <a:gd name="connsiteX52" fmla="*/ 638 w 10026"/>
              <a:gd name="connsiteY52" fmla="*/ 8373 h 10000"/>
              <a:gd name="connsiteX53" fmla="*/ 792 w 10026"/>
              <a:gd name="connsiteY53" fmla="*/ 8599 h 10000"/>
              <a:gd name="connsiteX54" fmla="*/ 947 w 10026"/>
              <a:gd name="connsiteY54" fmla="*/ 8810 h 10000"/>
              <a:gd name="connsiteX55" fmla="*/ 1097 w 10026"/>
              <a:gd name="connsiteY55" fmla="*/ 8946 h 10000"/>
              <a:gd name="connsiteX56" fmla="*/ 1245 w 10026"/>
              <a:gd name="connsiteY56" fmla="*/ 9096 h 10000"/>
              <a:gd name="connsiteX57" fmla="*/ 1391 w 10026"/>
              <a:gd name="connsiteY57" fmla="*/ 9202 h 10000"/>
              <a:gd name="connsiteX58" fmla="*/ 1537 w 10026"/>
              <a:gd name="connsiteY58" fmla="*/ 9277 h 10000"/>
              <a:gd name="connsiteX59" fmla="*/ 1683 w 10026"/>
              <a:gd name="connsiteY59" fmla="*/ 9322 h 10000"/>
              <a:gd name="connsiteX60" fmla="*/ 1824 w 10026"/>
              <a:gd name="connsiteY60" fmla="*/ 9383 h 10000"/>
              <a:gd name="connsiteX61" fmla="*/ 1966 w 10026"/>
              <a:gd name="connsiteY61" fmla="*/ 9383 h 10000"/>
              <a:gd name="connsiteX62" fmla="*/ 2109 w 10026"/>
              <a:gd name="connsiteY62" fmla="*/ 9352 h 10000"/>
              <a:gd name="connsiteX63" fmla="*/ 2248 w 10026"/>
              <a:gd name="connsiteY63" fmla="*/ 9307 h 10000"/>
              <a:gd name="connsiteX64" fmla="*/ 2387 w 10026"/>
              <a:gd name="connsiteY64" fmla="*/ 9247 h 10000"/>
              <a:gd name="connsiteX65" fmla="*/ 2524 w 10026"/>
              <a:gd name="connsiteY65" fmla="*/ 9157 h 10000"/>
              <a:gd name="connsiteX66" fmla="*/ 2662 w 10026"/>
              <a:gd name="connsiteY66" fmla="*/ 9051 h 10000"/>
              <a:gd name="connsiteX67" fmla="*/ 2799 w 10026"/>
              <a:gd name="connsiteY67" fmla="*/ 8931 h 10000"/>
              <a:gd name="connsiteX68" fmla="*/ 2936 w 10026"/>
              <a:gd name="connsiteY68" fmla="*/ 8780 h 10000"/>
              <a:gd name="connsiteX69" fmla="*/ 3072 w 10026"/>
              <a:gd name="connsiteY69" fmla="*/ 8630 h 10000"/>
              <a:gd name="connsiteX70" fmla="*/ 3209 w 10026"/>
              <a:gd name="connsiteY70" fmla="*/ 8449 h 10000"/>
              <a:gd name="connsiteX71" fmla="*/ 3481 w 10026"/>
              <a:gd name="connsiteY71" fmla="*/ 8057 h 10000"/>
              <a:gd name="connsiteX72" fmla="*/ 3754 w 10026"/>
              <a:gd name="connsiteY72" fmla="*/ 7636 h 10000"/>
              <a:gd name="connsiteX73" fmla="*/ 4026 w 10026"/>
              <a:gd name="connsiteY73" fmla="*/ 7139 h 10000"/>
              <a:gd name="connsiteX74" fmla="*/ 4302 w 10026"/>
              <a:gd name="connsiteY74" fmla="*/ 6611 h 10000"/>
              <a:gd name="connsiteX75" fmla="*/ 4581 w 10026"/>
              <a:gd name="connsiteY75" fmla="*/ 6054 h 10000"/>
              <a:gd name="connsiteX76" fmla="*/ 5149 w 10026"/>
              <a:gd name="connsiteY76" fmla="*/ 4940 h 10000"/>
              <a:gd name="connsiteX77" fmla="*/ 5438 w 10026"/>
              <a:gd name="connsiteY77" fmla="*/ 4337 h 10000"/>
              <a:gd name="connsiteX78" fmla="*/ 5738 w 10026"/>
              <a:gd name="connsiteY78" fmla="*/ 3765 h 10000"/>
              <a:gd name="connsiteX79" fmla="*/ 6043 w 10026"/>
              <a:gd name="connsiteY79" fmla="*/ 3223 h 10000"/>
              <a:gd name="connsiteX80" fmla="*/ 6355 w 10026"/>
              <a:gd name="connsiteY80" fmla="*/ 2666 h 10000"/>
              <a:gd name="connsiteX81" fmla="*/ 6678 w 10026"/>
              <a:gd name="connsiteY81" fmla="*/ 2139 h 10000"/>
              <a:gd name="connsiteX82" fmla="*/ 7009 w 10026"/>
              <a:gd name="connsiteY82" fmla="*/ 1672 h 10000"/>
              <a:gd name="connsiteX83" fmla="*/ 7176 w 10026"/>
              <a:gd name="connsiteY83" fmla="*/ 1446 h 10000"/>
              <a:gd name="connsiteX84" fmla="*/ 7349 w 10026"/>
              <a:gd name="connsiteY84" fmla="*/ 1250 h 10000"/>
              <a:gd name="connsiteX85" fmla="*/ 7526 w 10026"/>
              <a:gd name="connsiteY85" fmla="*/ 1054 h 10000"/>
              <a:gd name="connsiteX86" fmla="*/ 7700 w 10026"/>
              <a:gd name="connsiteY86" fmla="*/ 843 h 10000"/>
              <a:gd name="connsiteX87" fmla="*/ 7881 w 10026"/>
              <a:gd name="connsiteY87" fmla="*/ 693 h 10000"/>
              <a:gd name="connsiteX88" fmla="*/ 8064 w 10026"/>
              <a:gd name="connsiteY88" fmla="*/ 542 h 10000"/>
              <a:gd name="connsiteX89" fmla="*/ 8253 w 10026"/>
              <a:gd name="connsiteY89" fmla="*/ 392 h 10000"/>
              <a:gd name="connsiteX90" fmla="*/ 8442 w 10026"/>
              <a:gd name="connsiteY90" fmla="*/ 271 h 10000"/>
              <a:gd name="connsiteX91" fmla="*/ 8635 w 10026"/>
              <a:gd name="connsiteY91" fmla="*/ 181 h 10000"/>
              <a:gd name="connsiteX92" fmla="*/ 8833 w 10026"/>
              <a:gd name="connsiteY92" fmla="*/ 105 h 10000"/>
              <a:gd name="connsiteX93" fmla="*/ 9033 w 10026"/>
              <a:gd name="connsiteY93" fmla="*/ 45 h 10000"/>
              <a:gd name="connsiteX94" fmla="*/ 9236 w 10026"/>
              <a:gd name="connsiteY94" fmla="*/ 0 h 10000"/>
              <a:gd name="connsiteX95" fmla="*/ 9445 w 10026"/>
              <a:gd name="connsiteY95" fmla="*/ 0 h 10000"/>
              <a:gd name="connsiteX96" fmla="*/ 9657 w 10026"/>
              <a:gd name="connsiteY96" fmla="*/ 0 h 10000"/>
              <a:gd name="connsiteX97" fmla="*/ 9874 w 10026"/>
              <a:gd name="connsiteY97" fmla="*/ 45 h 10000"/>
              <a:gd name="connsiteX98" fmla="*/ 10000 w 10026"/>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0 w 10000"/>
              <a:gd name="connsiteY48" fmla="*/ 7139 h 10000"/>
              <a:gd name="connsiteX49" fmla="*/ 163 w 10000"/>
              <a:gd name="connsiteY49" fmla="*/ 7485 h 10000"/>
              <a:gd name="connsiteX50" fmla="*/ 324 w 10000"/>
              <a:gd name="connsiteY50" fmla="*/ 7831 h 10000"/>
              <a:gd name="connsiteX51" fmla="*/ 482 w 10000"/>
              <a:gd name="connsiteY51" fmla="*/ 8102 h 10000"/>
              <a:gd name="connsiteX52" fmla="*/ 638 w 10000"/>
              <a:gd name="connsiteY52" fmla="*/ 8373 h 10000"/>
              <a:gd name="connsiteX53" fmla="*/ 792 w 10000"/>
              <a:gd name="connsiteY53" fmla="*/ 8599 h 10000"/>
              <a:gd name="connsiteX54" fmla="*/ 947 w 10000"/>
              <a:gd name="connsiteY54" fmla="*/ 8810 h 10000"/>
              <a:gd name="connsiteX55" fmla="*/ 1097 w 10000"/>
              <a:gd name="connsiteY55" fmla="*/ 8946 h 10000"/>
              <a:gd name="connsiteX56" fmla="*/ 1245 w 10000"/>
              <a:gd name="connsiteY56" fmla="*/ 9096 h 10000"/>
              <a:gd name="connsiteX57" fmla="*/ 1391 w 10000"/>
              <a:gd name="connsiteY57" fmla="*/ 9202 h 10000"/>
              <a:gd name="connsiteX58" fmla="*/ 1537 w 10000"/>
              <a:gd name="connsiteY58" fmla="*/ 9277 h 10000"/>
              <a:gd name="connsiteX59" fmla="*/ 1683 w 10000"/>
              <a:gd name="connsiteY59" fmla="*/ 9322 h 10000"/>
              <a:gd name="connsiteX60" fmla="*/ 1824 w 10000"/>
              <a:gd name="connsiteY60" fmla="*/ 9383 h 10000"/>
              <a:gd name="connsiteX61" fmla="*/ 1966 w 10000"/>
              <a:gd name="connsiteY61" fmla="*/ 9383 h 10000"/>
              <a:gd name="connsiteX62" fmla="*/ 2109 w 10000"/>
              <a:gd name="connsiteY62" fmla="*/ 9352 h 10000"/>
              <a:gd name="connsiteX63" fmla="*/ 2248 w 10000"/>
              <a:gd name="connsiteY63" fmla="*/ 9307 h 10000"/>
              <a:gd name="connsiteX64" fmla="*/ 2387 w 10000"/>
              <a:gd name="connsiteY64" fmla="*/ 9247 h 10000"/>
              <a:gd name="connsiteX65" fmla="*/ 2524 w 10000"/>
              <a:gd name="connsiteY65" fmla="*/ 9157 h 10000"/>
              <a:gd name="connsiteX66" fmla="*/ 2662 w 10000"/>
              <a:gd name="connsiteY66" fmla="*/ 9051 h 10000"/>
              <a:gd name="connsiteX67" fmla="*/ 2799 w 10000"/>
              <a:gd name="connsiteY67" fmla="*/ 8931 h 10000"/>
              <a:gd name="connsiteX68" fmla="*/ 2936 w 10000"/>
              <a:gd name="connsiteY68" fmla="*/ 8780 h 10000"/>
              <a:gd name="connsiteX69" fmla="*/ 3072 w 10000"/>
              <a:gd name="connsiteY69" fmla="*/ 8630 h 10000"/>
              <a:gd name="connsiteX70" fmla="*/ 3209 w 10000"/>
              <a:gd name="connsiteY70" fmla="*/ 8449 h 10000"/>
              <a:gd name="connsiteX71" fmla="*/ 3481 w 10000"/>
              <a:gd name="connsiteY71" fmla="*/ 8057 h 10000"/>
              <a:gd name="connsiteX72" fmla="*/ 3754 w 10000"/>
              <a:gd name="connsiteY72" fmla="*/ 7636 h 10000"/>
              <a:gd name="connsiteX73" fmla="*/ 4026 w 10000"/>
              <a:gd name="connsiteY73" fmla="*/ 7139 h 10000"/>
              <a:gd name="connsiteX74" fmla="*/ 4302 w 10000"/>
              <a:gd name="connsiteY74" fmla="*/ 6611 h 10000"/>
              <a:gd name="connsiteX75" fmla="*/ 4581 w 10000"/>
              <a:gd name="connsiteY75" fmla="*/ 6054 h 10000"/>
              <a:gd name="connsiteX76" fmla="*/ 5149 w 10000"/>
              <a:gd name="connsiteY76" fmla="*/ 4940 h 10000"/>
              <a:gd name="connsiteX77" fmla="*/ 5438 w 10000"/>
              <a:gd name="connsiteY77" fmla="*/ 4337 h 10000"/>
              <a:gd name="connsiteX78" fmla="*/ 5738 w 10000"/>
              <a:gd name="connsiteY78" fmla="*/ 3765 h 10000"/>
              <a:gd name="connsiteX79" fmla="*/ 6043 w 10000"/>
              <a:gd name="connsiteY79" fmla="*/ 3223 h 10000"/>
              <a:gd name="connsiteX80" fmla="*/ 6355 w 10000"/>
              <a:gd name="connsiteY80" fmla="*/ 2666 h 10000"/>
              <a:gd name="connsiteX81" fmla="*/ 6678 w 10000"/>
              <a:gd name="connsiteY81" fmla="*/ 2139 h 10000"/>
              <a:gd name="connsiteX82" fmla="*/ 7009 w 10000"/>
              <a:gd name="connsiteY82" fmla="*/ 1672 h 10000"/>
              <a:gd name="connsiteX83" fmla="*/ 7176 w 10000"/>
              <a:gd name="connsiteY83" fmla="*/ 1446 h 10000"/>
              <a:gd name="connsiteX84" fmla="*/ 7349 w 10000"/>
              <a:gd name="connsiteY84" fmla="*/ 1250 h 10000"/>
              <a:gd name="connsiteX85" fmla="*/ 7526 w 10000"/>
              <a:gd name="connsiteY85" fmla="*/ 1054 h 10000"/>
              <a:gd name="connsiteX86" fmla="*/ 7700 w 10000"/>
              <a:gd name="connsiteY86" fmla="*/ 843 h 10000"/>
              <a:gd name="connsiteX87" fmla="*/ 7881 w 10000"/>
              <a:gd name="connsiteY87" fmla="*/ 693 h 10000"/>
              <a:gd name="connsiteX88" fmla="*/ 8064 w 10000"/>
              <a:gd name="connsiteY88" fmla="*/ 542 h 10000"/>
              <a:gd name="connsiteX89" fmla="*/ 8253 w 10000"/>
              <a:gd name="connsiteY89" fmla="*/ 392 h 10000"/>
              <a:gd name="connsiteX90" fmla="*/ 8442 w 10000"/>
              <a:gd name="connsiteY90" fmla="*/ 271 h 10000"/>
              <a:gd name="connsiteX91" fmla="*/ 8635 w 10000"/>
              <a:gd name="connsiteY91" fmla="*/ 181 h 10000"/>
              <a:gd name="connsiteX92" fmla="*/ 8833 w 10000"/>
              <a:gd name="connsiteY92" fmla="*/ 105 h 10000"/>
              <a:gd name="connsiteX93" fmla="*/ 9033 w 10000"/>
              <a:gd name="connsiteY93" fmla="*/ 45 h 10000"/>
              <a:gd name="connsiteX94" fmla="*/ 9236 w 10000"/>
              <a:gd name="connsiteY94" fmla="*/ 0 h 10000"/>
              <a:gd name="connsiteX95" fmla="*/ 9445 w 10000"/>
              <a:gd name="connsiteY95" fmla="*/ 0 h 10000"/>
              <a:gd name="connsiteX96" fmla="*/ 9657 w 10000"/>
              <a:gd name="connsiteY96" fmla="*/ 0 h 10000"/>
              <a:gd name="connsiteX97" fmla="*/ 9874 w 10000"/>
              <a:gd name="connsiteY97" fmla="*/ 45 h 10000"/>
              <a:gd name="connsiteX98" fmla="*/ 10000 w 10000"/>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163 w 10000"/>
              <a:gd name="connsiteY48" fmla="*/ 7485 h 10000"/>
              <a:gd name="connsiteX49" fmla="*/ 324 w 10000"/>
              <a:gd name="connsiteY49" fmla="*/ 7831 h 10000"/>
              <a:gd name="connsiteX50" fmla="*/ 482 w 10000"/>
              <a:gd name="connsiteY50" fmla="*/ 8102 h 10000"/>
              <a:gd name="connsiteX51" fmla="*/ 638 w 10000"/>
              <a:gd name="connsiteY51" fmla="*/ 8373 h 10000"/>
              <a:gd name="connsiteX52" fmla="*/ 792 w 10000"/>
              <a:gd name="connsiteY52" fmla="*/ 8599 h 10000"/>
              <a:gd name="connsiteX53" fmla="*/ 947 w 10000"/>
              <a:gd name="connsiteY53" fmla="*/ 8810 h 10000"/>
              <a:gd name="connsiteX54" fmla="*/ 1097 w 10000"/>
              <a:gd name="connsiteY54" fmla="*/ 8946 h 10000"/>
              <a:gd name="connsiteX55" fmla="*/ 1245 w 10000"/>
              <a:gd name="connsiteY55" fmla="*/ 9096 h 10000"/>
              <a:gd name="connsiteX56" fmla="*/ 1391 w 10000"/>
              <a:gd name="connsiteY56" fmla="*/ 9202 h 10000"/>
              <a:gd name="connsiteX57" fmla="*/ 1537 w 10000"/>
              <a:gd name="connsiteY57" fmla="*/ 9277 h 10000"/>
              <a:gd name="connsiteX58" fmla="*/ 1683 w 10000"/>
              <a:gd name="connsiteY58" fmla="*/ 9322 h 10000"/>
              <a:gd name="connsiteX59" fmla="*/ 1824 w 10000"/>
              <a:gd name="connsiteY59" fmla="*/ 9383 h 10000"/>
              <a:gd name="connsiteX60" fmla="*/ 1966 w 10000"/>
              <a:gd name="connsiteY60" fmla="*/ 9383 h 10000"/>
              <a:gd name="connsiteX61" fmla="*/ 2109 w 10000"/>
              <a:gd name="connsiteY61" fmla="*/ 9352 h 10000"/>
              <a:gd name="connsiteX62" fmla="*/ 2248 w 10000"/>
              <a:gd name="connsiteY62" fmla="*/ 9307 h 10000"/>
              <a:gd name="connsiteX63" fmla="*/ 2387 w 10000"/>
              <a:gd name="connsiteY63" fmla="*/ 9247 h 10000"/>
              <a:gd name="connsiteX64" fmla="*/ 2524 w 10000"/>
              <a:gd name="connsiteY64" fmla="*/ 9157 h 10000"/>
              <a:gd name="connsiteX65" fmla="*/ 2662 w 10000"/>
              <a:gd name="connsiteY65" fmla="*/ 9051 h 10000"/>
              <a:gd name="connsiteX66" fmla="*/ 2799 w 10000"/>
              <a:gd name="connsiteY66" fmla="*/ 8931 h 10000"/>
              <a:gd name="connsiteX67" fmla="*/ 2936 w 10000"/>
              <a:gd name="connsiteY67" fmla="*/ 8780 h 10000"/>
              <a:gd name="connsiteX68" fmla="*/ 3072 w 10000"/>
              <a:gd name="connsiteY68" fmla="*/ 8630 h 10000"/>
              <a:gd name="connsiteX69" fmla="*/ 3209 w 10000"/>
              <a:gd name="connsiteY69" fmla="*/ 8449 h 10000"/>
              <a:gd name="connsiteX70" fmla="*/ 3481 w 10000"/>
              <a:gd name="connsiteY70" fmla="*/ 8057 h 10000"/>
              <a:gd name="connsiteX71" fmla="*/ 3754 w 10000"/>
              <a:gd name="connsiteY71" fmla="*/ 7636 h 10000"/>
              <a:gd name="connsiteX72" fmla="*/ 4026 w 10000"/>
              <a:gd name="connsiteY72" fmla="*/ 7139 h 10000"/>
              <a:gd name="connsiteX73" fmla="*/ 4302 w 10000"/>
              <a:gd name="connsiteY73" fmla="*/ 6611 h 10000"/>
              <a:gd name="connsiteX74" fmla="*/ 4581 w 10000"/>
              <a:gd name="connsiteY74" fmla="*/ 6054 h 10000"/>
              <a:gd name="connsiteX75" fmla="*/ 5149 w 10000"/>
              <a:gd name="connsiteY75" fmla="*/ 4940 h 10000"/>
              <a:gd name="connsiteX76" fmla="*/ 5438 w 10000"/>
              <a:gd name="connsiteY76" fmla="*/ 4337 h 10000"/>
              <a:gd name="connsiteX77" fmla="*/ 5738 w 10000"/>
              <a:gd name="connsiteY77" fmla="*/ 3765 h 10000"/>
              <a:gd name="connsiteX78" fmla="*/ 6043 w 10000"/>
              <a:gd name="connsiteY78" fmla="*/ 3223 h 10000"/>
              <a:gd name="connsiteX79" fmla="*/ 6355 w 10000"/>
              <a:gd name="connsiteY79" fmla="*/ 2666 h 10000"/>
              <a:gd name="connsiteX80" fmla="*/ 6678 w 10000"/>
              <a:gd name="connsiteY80" fmla="*/ 2139 h 10000"/>
              <a:gd name="connsiteX81" fmla="*/ 7009 w 10000"/>
              <a:gd name="connsiteY81" fmla="*/ 1672 h 10000"/>
              <a:gd name="connsiteX82" fmla="*/ 7176 w 10000"/>
              <a:gd name="connsiteY82" fmla="*/ 1446 h 10000"/>
              <a:gd name="connsiteX83" fmla="*/ 7349 w 10000"/>
              <a:gd name="connsiteY83" fmla="*/ 1250 h 10000"/>
              <a:gd name="connsiteX84" fmla="*/ 7526 w 10000"/>
              <a:gd name="connsiteY84" fmla="*/ 1054 h 10000"/>
              <a:gd name="connsiteX85" fmla="*/ 7700 w 10000"/>
              <a:gd name="connsiteY85" fmla="*/ 843 h 10000"/>
              <a:gd name="connsiteX86" fmla="*/ 7881 w 10000"/>
              <a:gd name="connsiteY86" fmla="*/ 693 h 10000"/>
              <a:gd name="connsiteX87" fmla="*/ 8064 w 10000"/>
              <a:gd name="connsiteY87" fmla="*/ 542 h 10000"/>
              <a:gd name="connsiteX88" fmla="*/ 8253 w 10000"/>
              <a:gd name="connsiteY88" fmla="*/ 392 h 10000"/>
              <a:gd name="connsiteX89" fmla="*/ 8442 w 10000"/>
              <a:gd name="connsiteY89" fmla="*/ 271 h 10000"/>
              <a:gd name="connsiteX90" fmla="*/ 8635 w 10000"/>
              <a:gd name="connsiteY90" fmla="*/ 181 h 10000"/>
              <a:gd name="connsiteX91" fmla="*/ 8833 w 10000"/>
              <a:gd name="connsiteY91" fmla="*/ 105 h 10000"/>
              <a:gd name="connsiteX92" fmla="*/ 9033 w 10000"/>
              <a:gd name="connsiteY92" fmla="*/ 45 h 10000"/>
              <a:gd name="connsiteX93" fmla="*/ 9236 w 10000"/>
              <a:gd name="connsiteY93" fmla="*/ 0 h 10000"/>
              <a:gd name="connsiteX94" fmla="*/ 9445 w 10000"/>
              <a:gd name="connsiteY94" fmla="*/ 0 h 10000"/>
              <a:gd name="connsiteX95" fmla="*/ 9657 w 10000"/>
              <a:gd name="connsiteY95" fmla="*/ 0 h 10000"/>
              <a:gd name="connsiteX96" fmla="*/ 9874 w 10000"/>
              <a:gd name="connsiteY96" fmla="*/ 45 h 10000"/>
              <a:gd name="connsiteX97" fmla="*/ 10000 w 10000"/>
              <a:gd name="connsiteY97" fmla="*/ 45 h 10000"/>
              <a:gd name="connsiteX0" fmla="*/ 9896 w 9896"/>
              <a:gd name="connsiteY0" fmla="*/ 45 h 10000"/>
              <a:gd name="connsiteX1" fmla="*/ 9896 w 9896"/>
              <a:gd name="connsiteY1" fmla="*/ 135 h 10000"/>
              <a:gd name="connsiteX2" fmla="*/ 9651 w 9896"/>
              <a:gd name="connsiteY2" fmla="*/ 120 h 10000"/>
              <a:gd name="connsiteX3" fmla="*/ 9481 w 9896"/>
              <a:gd name="connsiteY3" fmla="*/ 151 h 10000"/>
              <a:gd name="connsiteX4" fmla="*/ 9309 w 9896"/>
              <a:gd name="connsiteY4" fmla="*/ 226 h 10000"/>
              <a:gd name="connsiteX5" fmla="*/ 9138 w 9896"/>
              <a:gd name="connsiteY5" fmla="*/ 301 h 10000"/>
              <a:gd name="connsiteX6" fmla="*/ 8967 w 9896"/>
              <a:gd name="connsiteY6" fmla="*/ 392 h 10000"/>
              <a:gd name="connsiteX7" fmla="*/ 8793 w 9896"/>
              <a:gd name="connsiteY7" fmla="*/ 527 h 10000"/>
              <a:gd name="connsiteX8" fmla="*/ 8622 w 9896"/>
              <a:gd name="connsiteY8" fmla="*/ 678 h 10000"/>
              <a:gd name="connsiteX9" fmla="*/ 8446 w 9896"/>
              <a:gd name="connsiteY9" fmla="*/ 843 h 10000"/>
              <a:gd name="connsiteX10" fmla="*/ 8277 w 9896"/>
              <a:gd name="connsiteY10" fmla="*/ 1024 h 10000"/>
              <a:gd name="connsiteX11" fmla="*/ 7932 w 9896"/>
              <a:gd name="connsiteY11" fmla="*/ 1416 h 10000"/>
              <a:gd name="connsiteX12" fmla="*/ 7583 w 9896"/>
              <a:gd name="connsiteY12" fmla="*/ 1867 h 10000"/>
              <a:gd name="connsiteX13" fmla="*/ 7238 w 9896"/>
              <a:gd name="connsiteY13" fmla="*/ 2364 h 10000"/>
              <a:gd name="connsiteX14" fmla="*/ 6891 w 9896"/>
              <a:gd name="connsiteY14" fmla="*/ 2892 h 10000"/>
              <a:gd name="connsiteX15" fmla="*/ 6548 w 9896"/>
              <a:gd name="connsiteY15" fmla="*/ 3464 h 10000"/>
              <a:gd name="connsiteX16" fmla="*/ 6202 w 9896"/>
              <a:gd name="connsiteY16" fmla="*/ 4036 h 10000"/>
              <a:gd name="connsiteX17" fmla="*/ 5860 w 9896"/>
              <a:gd name="connsiteY17" fmla="*/ 4639 h 10000"/>
              <a:gd name="connsiteX18" fmla="*/ 5182 w 9896"/>
              <a:gd name="connsiteY18" fmla="*/ 5828 h 10000"/>
              <a:gd name="connsiteX19" fmla="*/ 4846 w 9896"/>
              <a:gd name="connsiteY19" fmla="*/ 6431 h 10000"/>
              <a:gd name="connsiteX20" fmla="*/ 4514 w 9896"/>
              <a:gd name="connsiteY20" fmla="*/ 7003 h 10000"/>
              <a:gd name="connsiteX21" fmla="*/ 4183 w 9896"/>
              <a:gd name="connsiteY21" fmla="*/ 7560 h 10000"/>
              <a:gd name="connsiteX22" fmla="*/ 3858 w 9896"/>
              <a:gd name="connsiteY22" fmla="*/ 8057 h 10000"/>
              <a:gd name="connsiteX23" fmla="*/ 3536 w 9896"/>
              <a:gd name="connsiteY23" fmla="*/ 8524 h 10000"/>
              <a:gd name="connsiteX24" fmla="*/ 3220 w 9896"/>
              <a:gd name="connsiteY24" fmla="*/ 8946 h 10000"/>
              <a:gd name="connsiteX25" fmla="*/ 2907 w 9896"/>
              <a:gd name="connsiteY25" fmla="*/ 9307 h 10000"/>
              <a:gd name="connsiteX26" fmla="*/ 2753 w 9896"/>
              <a:gd name="connsiteY26" fmla="*/ 9473 h 10000"/>
              <a:gd name="connsiteX27" fmla="*/ 2600 w 9896"/>
              <a:gd name="connsiteY27" fmla="*/ 9608 h 10000"/>
              <a:gd name="connsiteX28" fmla="*/ 2450 w 9896"/>
              <a:gd name="connsiteY28" fmla="*/ 9729 h 10000"/>
              <a:gd name="connsiteX29" fmla="*/ 2301 w 9896"/>
              <a:gd name="connsiteY29" fmla="*/ 9819 h 10000"/>
              <a:gd name="connsiteX30" fmla="*/ 2150 w 9896"/>
              <a:gd name="connsiteY30" fmla="*/ 9895 h 10000"/>
              <a:gd name="connsiteX31" fmla="*/ 2005 w 9896"/>
              <a:gd name="connsiteY31" fmla="*/ 9970 h 10000"/>
              <a:gd name="connsiteX32" fmla="*/ 1860 w 9896"/>
              <a:gd name="connsiteY32" fmla="*/ 10000 h 10000"/>
              <a:gd name="connsiteX33" fmla="*/ 1715 w 9896"/>
              <a:gd name="connsiteY33" fmla="*/ 10000 h 10000"/>
              <a:gd name="connsiteX34" fmla="*/ 1573 w 9896"/>
              <a:gd name="connsiteY34" fmla="*/ 10000 h 10000"/>
              <a:gd name="connsiteX35" fmla="*/ 1433 w 9896"/>
              <a:gd name="connsiteY35" fmla="*/ 9955 h 10000"/>
              <a:gd name="connsiteX36" fmla="*/ 1294 w 9896"/>
              <a:gd name="connsiteY36" fmla="*/ 9895 h 10000"/>
              <a:gd name="connsiteX37" fmla="*/ 1158 w 9896"/>
              <a:gd name="connsiteY37" fmla="*/ 9804 h 10000"/>
              <a:gd name="connsiteX38" fmla="*/ 1022 w 9896"/>
              <a:gd name="connsiteY38" fmla="*/ 9669 h 10000"/>
              <a:gd name="connsiteX39" fmla="*/ 888 w 9896"/>
              <a:gd name="connsiteY39" fmla="*/ 9533 h 10000"/>
              <a:gd name="connsiteX40" fmla="*/ 758 w 9896"/>
              <a:gd name="connsiteY40" fmla="*/ 9352 h 10000"/>
              <a:gd name="connsiteX41" fmla="*/ 627 w 9896"/>
              <a:gd name="connsiteY41" fmla="*/ 9127 h 10000"/>
              <a:gd name="connsiteX42" fmla="*/ 503 w 9896"/>
              <a:gd name="connsiteY42" fmla="*/ 8870 h 10000"/>
              <a:gd name="connsiteX43" fmla="*/ 374 w 9896"/>
              <a:gd name="connsiteY43" fmla="*/ 8599 h 10000"/>
              <a:gd name="connsiteX44" fmla="*/ 253 w 9896"/>
              <a:gd name="connsiteY44" fmla="*/ 8283 h 10000"/>
              <a:gd name="connsiteX45" fmla="*/ 131 w 9896"/>
              <a:gd name="connsiteY45" fmla="*/ 7937 h 10000"/>
              <a:gd name="connsiteX46" fmla="*/ 12 w 9896"/>
              <a:gd name="connsiteY46" fmla="*/ 7560 h 10000"/>
              <a:gd name="connsiteX47" fmla="*/ 59 w 9896"/>
              <a:gd name="connsiteY47" fmla="*/ 7485 h 10000"/>
              <a:gd name="connsiteX48" fmla="*/ 220 w 9896"/>
              <a:gd name="connsiteY48" fmla="*/ 7831 h 10000"/>
              <a:gd name="connsiteX49" fmla="*/ 378 w 9896"/>
              <a:gd name="connsiteY49" fmla="*/ 8102 h 10000"/>
              <a:gd name="connsiteX50" fmla="*/ 534 w 9896"/>
              <a:gd name="connsiteY50" fmla="*/ 8373 h 10000"/>
              <a:gd name="connsiteX51" fmla="*/ 688 w 9896"/>
              <a:gd name="connsiteY51" fmla="*/ 8599 h 10000"/>
              <a:gd name="connsiteX52" fmla="*/ 843 w 9896"/>
              <a:gd name="connsiteY52" fmla="*/ 8810 h 10000"/>
              <a:gd name="connsiteX53" fmla="*/ 993 w 9896"/>
              <a:gd name="connsiteY53" fmla="*/ 8946 h 10000"/>
              <a:gd name="connsiteX54" fmla="*/ 1141 w 9896"/>
              <a:gd name="connsiteY54" fmla="*/ 9096 h 10000"/>
              <a:gd name="connsiteX55" fmla="*/ 1287 w 9896"/>
              <a:gd name="connsiteY55" fmla="*/ 9202 h 10000"/>
              <a:gd name="connsiteX56" fmla="*/ 1433 w 9896"/>
              <a:gd name="connsiteY56" fmla="*/ 9277 h 10000"/>
              <a:gd name="connsiteX57" fmla="*/ 1579 w 9896"/>
              <a:gd name="connsiteY57" fmla="*/ 9322 h 10000"/>
              <a:gd name="connsiteX58" fmla="*/ 1720 w 9896"/>
              <a:gd name="connsiteY58" fmla="*/ 9383 h 10000"/>
              <a:gd name="connsiteX59" fmla="*/ 1862 w 9896"/>
              <a:gd name="connsiteY59" fmla="*/ 9383 h 10000"/>
              <a:gd name="connsiteX60" fmla="*/ 2005 w 9896"/>
              <a:gd name="connsiteY60" fmla="*/ 9352 h 10000"/>
              <a:gd name="connsiteX61" fmla="*/ 2144 w 9896"/>
              <a:gd name="connsiteY61" fmla="*/ 9307 h 10000"/>
              <a:gd name="connsiteX62" fmla="*/ 2283 w 9896"/>
              <a:gd name="connsiteY62" fmla="*/ 9247 h 10000"/>
              <a:gd name="connsiteX63" fmla="*/ 2420 w 9896"/>
              <a:gd name="connsiteY63" fmla="*/ 9157 h 10000"/>
              <a:gd name="connsiteX64" fmla="*/ 2558 w 9896"/>
              <a:gd name="connsiteY64" fmla="*/ 9051 h 10000"/>
              <a:gd name="connsiteX65" fmla="*/ 2695 w 9896"/>
              <a:gd name="connsiteY65" fmla="*/ 8931 h 10000"/>
              <a:gd name="connsiteX66" fmla="*/ 2832 w 9896"/>
              <a:gd name="connsiteY66" fmla="*/ 8780 h 10000"/>
              <a:gd name="connsiteX67" fmla="*/ 2968 w 9896"/>
              <a:gd name="connsiteY67" fmla="*/ 8630 h 10000"/>
              <a:gd name="connsiteX68" fmla="*/ 3105 w 9896"/>
              <a:gd name="connsiteY68" fmla="*/ 8449 h 10000"/>
              <a:gd name="connsiteX69" fmla="*/ 3377 w 9896"/>
              <a:gd name="connsiteY69" fmla="*/ 8057 h 10000"/>
              <a:gd name="connsiteX70" fmla="*/ 3650 w 9896"/>
              <a:gd name="connsiteY70" fmla="*/ 7636 h 10000"/>
              <a:gd name="connsiteX71" fmla="*/ 3922 w 9896"/>
              <a:gd name="connsiteY71" fmla="*/ 7139 h 10000"/>
              <a:gd name="connsiteX72" fmla="*/ 4198 w 9896"/>
              <a:gd name="connsiteY72" fmla="*/ 6611 h 10000"/>
              <a:gd name="connsiteX73" fmla="*/ 4477 w 9896"/>
              <a:gd name="connsiteY73" fmla="*/ 6054 h 10000"/>
              <a:gd name="connsiteX74" fmla="*/ 5045 w 9896"/>
              <a:gd name="connsiteY74" fmla="*/ 4940 h 10000"/>
              <a:gd name="connsiteX75" fmla="*/ 5334 w 9896"/>
              <a:gd name="connsiteY75" fmla="*/ 4337 h 10000"/>
              <a:gd name="connsiteX76" fmla="*/ 5634 w 9896"/>
              <a:gd name="connsiteY76" fmla="*/ 3765 h 10000"/>
              <a:gd name="connsiteX77" fmla="*/ 5939 w 9896"/>
              <a:gd name="connsiteY77" fmla="*/ 3223 h 10000"/>
              <a:gd name="connsiteX78" fmla="*/ 6251 w 9896"/>
              <a:gd name="connsiteY78" fmla="*/ 2666 h 10000"/>
              <a:gd name="connsiteX79" fmla="*/ 6574 w 9896"/>
              <a:gd name="connsiteY79" fmla="*/ 2139 h 10000"/>
              <a:gd name="connsiteX80" fmla="*/ 6905 w 9896"/>
              <a:gd name="connsiteY80" fmla="*/ 1672 h 10000"/>
              <a:gd name="connsiteX81" fmla="*/ 7072 w 9896"/>
              <a:gd name="connsiteY81" fmla="*/ 1446 h 10000"/>
              <a:gd name="connsiteX82" fmla="*/ 7245 w 9896"/>
              <a:gd name="connsiteY82" fmla="*/ 1250 h 10000"/>
              <a:gd name="connsiteX83" fmla="*/ 7422 w 9896"/>
              <a:gd name="connsiteY83" fmla="*/ 1054 h 10000"/>
              <a:gd name="connsiteX84" fmla="*/ 7596 w 9896"/>
              <a:gd name="connsiteY84" fmla="*/ 843 h 10000"/>
              <a:gd name="connsiteX85" fmla="*/ 7777 w 9896"/>
              <a:gd name="connsiteY85" fmla="*/ 693 h 10000"/>
              <a:gd name="connsiteX86" fmla="*/ 7960 w 9896"/>
              <a:gd name="connsiteY86" fmla="*/ 542 h 10000"/>
              <a:gd name="connsiteX87" fmla="*/ 8149 w 9896"/>
              <a:gd name="connsiteY87" fmla="*/ 392 h 10000"/>
              <a:gd name="connsiteX88" fmla="*/ 8338 w 9896"/>
              <a:gd name="connsiteY88" fmla="*/ 271 h 10000"/>
              <a:gd name="connsiteX89" fmla="*/ 8531 w 9896"/>
              <a:gd name="connsiteY89" fmla="*/ 181 h 10000"/>
              <a:gd name="connsiteX90" fmla="*/ 8729 w 9896"/>
              <a:gd name="connsiteY90" fmla="*/ 105 h 10000"/>
              <a:gd name="connsiteX91" fmla="*/ 8929 w 9896"/>
              <a:gd name="connsiteY91" fmla="*/ 45 h 10000"/>
              <a:gd name="connsiteX92" fmla="*/ 9132 w 9896"/>
              <a:gd name="connsiteY92" fmla="*/ 0 h 10000"/>
              <a:gd name="connsiteX93" fmla="*/ 9341 w 9896"/>
              <a:gd name="connsiteY93" fmla="*/ 0 h 10000"/>
              <a:gd name="connsiteX94" fmla="*/ 9553 w 9896"/>
              <a:gd name="connsiteY94" fmla="*/ 0 h 10000"/>
              <a:gd name="connsiteX95" fmla="*/ 9770 w 9896"/>
              <a:gd name="connsiteY95" fmla="*/ 45 h 10000"/>
              <a:gd name="connsiteX96" fmla="*/ 9896 w 9896"/>
              <a:gd name="connsiteY96" fmla="*/ 45 h 10000"/>
              <a:gd name="connsiteX0" fmla="*/ 9979 w 9979"/>
              <a:gd name="connsiteY0" fmla="*/ 45 h 10000"/>
              <a:gd name="connsiteX1" fmla="*/ 9979 w 9979"/>
              <a:gd name="connsiteY1" fmla="*/ 135 h 10000"/>
              <a:gd name="connsiteX2" fmla="*/ 9731 w 9979"/>
              <a:gd name="connsiteY2" fmla="*/ 120 h 10000"/>
              <a:gd name="connsiteX3" fmla="*/ 9560 w 9979"/>
              <a:gd name="connsiteY3" fmla="*/ 151 h 10000"/>
              <a:gd name="connsiteX4" fmla="*/ 9386 w 9979"/>
              <a:gd name="connsiteY4" fmla="*/ 226 h 10000"/>
              <a:gd name="connsiteX5" fmla="*/ 9213 w 9979"/>
              <a:gd name="connsiteY5" fmla="*/ 301 h 10000"/>
              <a:gd name="connsiteX6" fmla="*/ 9040 w 9979"/>
              <a:gd name="connsiteY6" fmla="*/ 392 h 10000"/>
              <a:gd name="connsiteX7" fmla="*/ 8864 w 9979"/>
              <a:gd name="connsiteY7" fmla="*/ 527 h 10000"/>
              <a:gd name="connsiteX8" fmla="*/ 8692 w 9979"/>
              <a:gd name="connsiteY8" fmla="*/ 678 h 10000"/>
              <a:gd name="connsiteX9" fmla="*/ 8514 w 9979"/>
              <a:gd name="connsiteY9" fmla="*/ 843 h 10000"/>
              <a:gd name="connsiteX10" fmla="*/ 8343 w 9979"/>
              <a:gd name="connsiteY10" fmla="*/ 1024 h 10000"/>
              <a:gd name="connsiteX11" fmla="*/ 7994 w 9979"/>
              <a:gd name="connsiteY11" fmla="*/ 1416 h 10000"/>
              <a:gd name="connsiteX12" fmla="*/ 7642 w 9979"/>
              <a:gd name="connsiteY12" fmla="*/ 1867 h 10000"/>
              <a:gd name="connsiteX13" fmla="*/ 7293 w 9979"/>
              <a:gd name="connsiteY13" fmla="*/ 2364 h 10000"/>
              <a:gd name="connsiteX14" fmla="*/ 6942 w 9979"/>
              <a:gd name="connsiteY14" fmla="*/ 2892 h 10000"/>
              <a:gd name="connsiteX15" fmla="*/ 6596 w 9979"/>
              <a:gd name="connsiteY15" fmla="*/ 3464 h 10000"/>
              <a:gd name="connsiteX16" fmla="*/ 6246 w 9979"/>
              <a:gd name="connsiteY16" fmla="*/ 4036 h 10000"/>
              <a:gd name="connsiteX17" fmla="*/ 5901 w 9979"/>
              <a:gd name="connsiteY17" fmla="*/ 4639 h 10000"/>
              <a:gd name="connsiteX18" fmla="*/ 5215 w 9979"/>
              <a:gd name="connsiteY18" fmla="*/ 5828 h 10000"/>
              <a:gd name="connsiteX19" fmla="*/ 4876 w 9979"/>
              <a:gd name="connsiteY19" fmla="*/ 6431 h 10000"/>
              <a:gd name="connsiteX20" fmla="*/ 4540 w 9979"/>
              <a:gd name="connsiteY20" fmla="*/ 7003 h 10000"/>
              <a:gd name="connsiteX21" fmla="*/ 4206 w 9979"/>
              <a:gd name="connsiteY21" fmla="*/ 7560 h 10000"/>
              <a:gd name="connsiteX22" fmla="*/ 3878 w 9979"/>
              <a:gd name="connsiteY22" fmla="*/ 8057 h 10000"/>
              <a:gd name="connsiteX23" fmla="*/ 3552 w 9979"/>
              <a:gd name="connsiteY23" fmla="*/ 8524 h 10000"/>
              <a:gd name="connsiteX24" fmla="*/ 3233 w 9979"/>
              <a:gd name="connsiteY24" fmla="*/ 8946 h 10000"/>
              <a:gd name="connsiteX25" fmla="*/ 2917 w 9979"/>
              <a:gd name="connsiteY25" fmla="*/ 9307 h 10000"/>
              <a:gd name="connsiteX26" fmla="*/ 2761 w 9979"/>
              <a:gd name="connsiteY26" fmla="*/ 9473 h 10000"/>
              <a:gd name="connsiteX27" fmla="*/ 2606 w 9979"/>
              <a:gd name="connsiteY27" fmla="*/ 9608 h 10000"/>
              <a:gd name="connsiteX28" fmla="*/ 2455 w 9979"/>
              <a:gd name="connsiteY28" fmla="*/ 9729 h 10000"/>
              <a:gd name="connsiteX29" fmla="*/ 2304 w 9979"/>
              <a:gd name="connsiteY29" fmla="*/ 9819 h 10000"/>
              <a:gd name="connsiteX30" fmla="*/ 2152 w 9979"/>
              <a:gd name="connsiteY30" fmla="*/ 9895 h 10000"/>
              <a:gd name="connsiteX31" fmla="*/ 2005 w 9979"/>
              <a:gd name="connsiteY31" fmla="*/ 9970 h 10000"/>
              <a:gd name="connsiteX32" fmla="*/ 1859 w 9979"/>
              <a:gd name="connsiteY32" fmla="*/ 10000 h 10000"/>
              <a:gd name="connsiteX33" fmla="*/ 1712 w 9979"/>
              <a:gd name="connsiteY33" fmla="*/ 10000 h 10000"/>
              <a:gd name="connsiteX34" fmla="*/ 1569 w 9979"/>
              <a:gd name="connsiteY34" fmla="*/ 10000 h 10000"/>
              <a:gd name="connsiteX35" fmla="*/ 1427 w 9979"/>
              <a:gd name="connsiteY35" fmla="*/ 9955 h 10000"/>
              <a:gd name="connsiteX36" fmla="*/ 1287 w 9979"/>
              <a:gd name="connsiteY36" fmla="*/ 9895 h 10000"/>
              <a:gd name="connsiteX37" fmla="*/ 1149 w 9979"/>
              <a:gd name="connsiteY37" fmla="*/ 9804 h 10000"/>
              <a:gd name="connsiteX38" fmla="*/ 1012 w 9979"/>
              <a:gd name="connsiteY38" fmla="*/ 9669 h 10000"/>
              <a:gd name="connsiteX39" fmla="*/ 876 w 9979"/>
              <a:gd name="connsiteY39" fmla="*/ 9533 h 10000"/>
              <a:gd name="connsiteX40" fmla="*/ 745 w 9979"/>
              <a:gd name="connsiteY40" fmla="*/ 9352 h 10000"/>
              <a:gd name="connsiteX41" fmla="*/ 613 w 9979"/>
              <a:gd name="connsiteY41" fmla="*/ 9127 h 10000"/>
              <a:gd name="connsiteX42" fmla="*/ 487 w 9979"/>
              <a:gd name="connsiteY42" fmla="*/ 8870 h 10000"/>
              <a:gd name="connsiteX43" fmla="*/ 357 w 9979"/>
              <a:gd name="connsiteY43" fmla="*/ 8599 h 10000"/>
              <a:gd name="connsiteX44" fmla="*/ 235 w 9979"/>
              <a:gd name="connsiteY44" fmla="*/ 8283 h 10000"/>
              <a:gd name="connsiteX45" fmla="*/ 111 w 9979"/>
              <a:gd name="connsiteY45" fmla="*/ 7937 h 10000"/>
              <a:gd name="connsiteX46" fmla="*/ 12 w 9979"/>
              <a:gd name="connsiteY46" fmla="*/ 7605 h 10000"/>
              <a:gd name="connsiteX47" fmla="*/ 39 w 9979"/>
              <a:gd name="connsiteY47" fmla="*/ 7485 h 10000"/>
              <a:gd name="connsiteX48" fmla="*/ 201 w 9979"/>
              <a:gd name="connsiteY48" fmla="*/ 7831 h 10000"/>
              <a:gd name="connsiteX49" fmla="*/ 361 w 9979"/>
              <a:gd name="connsiteY49" fmla="*/ 8102 h 10000"/>
              <a:gd name="connsiteX50" fmla="*/ 519 w 9979"/>
              <a:gd name="connsiteY50" fmla="*/ 8373 h 10000"/>
              <a:gd name="connsiteX51" fmla="*/ 674 w 9979"/>
              <a:gd name="connsiteY51" fmla="*/ 8599 h 10000"/>
              <a:gd name="connsiteX52" fmla="*/ 831 w 9979"/>
              <a:gd name="connsiteY52" fmla="*/ 8810 h 10000"/>
              <a:gd name="connsiteX53" fmla="*/ 982 w 9979"/>
              <a:gd name="connsiteY53" fmla="*/ 8946 h 10000"/>
              <a:gd name="connsiteX54" fmla="*/ 1132 w 9979"/>
              <a:gd name="connsiteY54" fmla="*/ 9096 h 10000"/>
              <a:gd name="connsiteX55" fmla="*/ 1280 w 9979"/>
              <a:gd name="connsiteY55" fmla="*/ 9202 h 10000"/>
              <a:gd name="connsiteX56" fmla="*/ 1427 w 9979"/>
              <a:gd name="connsiteY56" fmla="*/ 9277 h 10000"/>
              <a:gd name="connsiteX57" fmla="*/ 1575 w 9979"/>
              <a:gd name="connsiteY57" fmla="*/ 9322 h 10000"/>
              <a:gd name="connsiteX58" fmla="*/ 1717 w 9979"/>
              <a:gd name="connsiteY58" fmla="*/ 9383 h 10000"/>
              <a:gd name="connsiteX59" fmla="*/ 1861 w 9979"/>
              <a:gd name="connsiteY59" fmla="*/ 9383 h 10000"/>
              <a:gd name="connsiteX60" fmla="*/ 2005 w 9979"/>
              <a:gd name="connsiteY60" fmla="*/ 9352 h 10000"/>
              <a:gd name="connsiteX61" fmla="*/ 2146 w 9979"/>
              <a:gd name="connsiteY61" fmla="*/ 9307 h 10000"/>
              <a:gd name="connsiteX62" fmla="*/ 2286 w 9979"/>
              <a:gd name="connsiteY62" fmla="*/ 9247 h 10000"/>
              <a:gd name="connsiteX63" fmla="*/ 2424 w 9979"/>
              <a:gd name="connsiteY63" fmla="*/ 9157 h 10000"/>
              <a:gd name="connsiteX64" fmla="*/ 2564 w 9979"/>
              <a:gd name="connsiteY64" fmla="*/ 9051 h 10000"/>
              <a:gd name="connsiteX65" fmla="*/ 2702 w 9979"/>
              <a:gd name="connsiteY65" fmla="*/ 8931 h 10000"/>
              <a:gd name="connsiteX66" fmla="*/ 2841 w 9979"/>
              <a:gd name="connsiteY66" fmla="*/ 8780 h 10000"/>
              <a:gd name="connsiteX67" fmla="*/ 2978 w 9979"/>
              <a:gd name="connsiteY67" fmla="*/ 8630 h 10000"/>
              <a:gd name="connsiteX68" fmla="*/ 3117 w 9979"/>
              <a:gd name="connsiteY68" fmla="*/ 8449 h 10000"/>
              <a:gd name="connsiteX69" fmla="*/ 3391 w 9979"/>
              <a:gd name="connsiteY69" fmla="*/ 8057 h 10000"/>
              <a:gd name="connsiteX70" fmla="*/ 3667 w 9979"/>
              <a:gd name="connsiteY70" fmla="*/ 7636 h 10000"/>
              <a:gd name="connsiteX71" fmla="*/ 3942 w 9979"/>
              <a:gd name="connsiteY71" fmla="*/ 7139 h 10000"/>
              <a:gd name="connsiteX72" fmla="*/ 4221 w 9979"/>
              <a:gd name="connsiteY72" fmla="*/ 6611 h 10000"/>
              <a:gd name="connsiteX73" fmla="*/ 4503 w 9979"/>
              <a:gd name="connsiteY73" fmla="*/ 6054 h 10000"/>
              <a:gd name="connsiteX74" fmla="*/ 5077 w 9979"/>
              <a:gd name="connsiteY74" fmla="*/ 4940 h 10000"/>
              <a:gd name="connsiteX75" fmla="*/ 5369 w 9979"/>
              <a:gd name="connsiteY75" fmla="*/ 4337 h 10000"/>
              <a:gd name="connsiteX76" fmla="*/ 5672 w 9979"/>
              <a:gd name="connsiteY76" fmla="*/ 3765 h 10000"/>
              <a:gd name="connsiteX77" fmla="*/ 5980 w 9979"/>
              <a:gd name="connsiteY77" fmla="*/ 3223 h 10000"/>
              <a:gd name="connsiteX78" fmla="*/ 6296 w 9979"/>
              <a:gd name="connsiteY78" fmla="*/ 2666 h 10000"/>
              <a:gd name="connsiteX79" fmla="*/ 6622 w 9979"/>
              <a:gd name="connsiteY79" fmla="*/ 2139 h 10000"/>
              <a:gd name="connsiteX80" fmla="*/ 6957 w 9979"/>
              <a:gd name="connsiteY80" fmla="*/ 1672 h 10000"/>
              <a:gd name="connsiteX81" fmla="*/ 7125 w 9979"/>
              <a:gd name="connsiteY81" fmla="*/ 1446 h 10000"/>
              <a:gd name="connsiteX82" fmla="*/ 7300 w 9979"/>
              <a:gd name="connsiteY82" fmla="*/ 1250 h 10000"/>
              <a:gd name="connsiteX83" fmla="*/ 7479 w 9979"/>
              <a:gd name="connsiteY83" fmla="*/ 1054 h 10000"/>
              <a:gd name="connsiteX84" fmla="*/ 7655 w 9979"/>
              <a:gd name="connsiteY84" fmla="*/ 843 h 10000"/>
              <a:gd name="connsiteX85" fmla="*/ 7838 w 9979"/>
              <a:gd name="connsiteY85" fmla="*/ 693 h 10000"/>
              <a:gd name="connsiteX86" fmla="*/ 8023 w 9979"/>
              <a:gd name="connsiteY86" fmla="*/ 542 h 10000"/>
              <a:gd name="connsiteX87" fmla="*/ 8214 w 9979"/>
              <a:gd name="connsiteY87" fmla="*/ 392 h 10000"/>
              <a:gd name="connsiteX88" fmla="*/ 8405 w 9979"/>
              <a:gd name="connsiteY88" fmla="*/ 271 h 10000"/>
              <a:gd name="connsiteX89" fmla="*/ 8600 w 9979"/>
              <a:gd name="connsiteY89" fmla="*/ 181 h 10000"/>
              <a:gd name="connsiteX90" fmla="*/ 8800 w 9979"/>
              <a:gd name="connsiteY90" fmla="*/ 105 h 10000"/>
              <a:gd name="connsiteX91" fmla="*/ 9002 w 9979"/>
              <a:gd name="connsiteY91" fmla="*/ 45 h 10000"/>
              <a:gd name="connsiteX92" fmla="*/ 9207 w 9979"/>
              <a:gd name="connsiteY92" fmla="*/ 0 h 10000"/>
              <a:gd name="connsiteX93" fmla="*/ 9418 w 9979"/>
              <a:gd name="connsiteY93" fmla="*/ 0 h 10000"/>
              <a:gd name="connsiteX94" fmla="*/ 9632 w 9979"/>
              <a:gd name="connsiteY94" fmla="*/ 0 h 10000"/>
              <a:gd name="connsiteX95" fmla="*/ 9852 w 9979"/>
              <a:gd name="connsiteY95" fmla="*/ 45 h 10000"/>
              <a:gd name="connsiteX96" fmla="*/ 9979 w 9979"/>
              <a:gd name="connsiteY96" fmla="*/ 45 h 10000"/>
              <a:gd name="connsiteX0" fmla="*/ 10024 w 10024"/>
              <a:gd name="connsiteY0" fmla="*/ 45 h 10000"/>
              <a:gd name="connsiteX1" fmla="*/ 10024 w 10024"/>
              <a:gd name="connsiteY1" fmla="*/ 135 h 10000"/>
              <a:gd name="connsiteX2" fmla="*/ 9775 w 10024"/>
              <a:gd name="connsiteY2" fmla="*/ 120 h 10000"/>
              <a:gd name="connsiteX3" fmla="*/ 9604 w 10024"/>
              <a:gd name="connsiteY3" fmla="*/ 151 h 10000"/>
              <a:gd name="connsiteX4" fmla="*/ 9430 w 10024"/>
              <a:gd name="connsiteY4" fmla="*/ 226 h 10000"/>
              <a:gd name="connsiteX5" fmla="*/ 9256 w 10024"/>
              <a:gd name="connsiteY5" fmla="*/ 301 h 10000"/>
              <a:gd name="connsiteX6" fmla="*/ 9083 w 10024"/>
              <a:gd name="connsiteY6" fmla="*/ 392 h 10000"/>
              <a:gd name="connsiteX7" fmla="*/ 8907 w 10024"/>
              <a:gd name="connsiteY7" fmla="*/ 527 h 10000"/>
              <a:gd name="connsiteX8" fmla="*/ 8734 w 10024"/>
              <a:gd name="connsiteY8" fmla="*/ 678 h 10000"/>
              <a:gd name="connsiteX9" fmla="*/ 8556 w 10024"/>
              <a:gd name="connsiteY9" fmla="*/ 843 h 10000"/>
              <a:gd name="connsiteX10" fmla="*/ 8385 w 10024"/>
              <a:gd name="connsiteY10" fmla="*/ 1024 h 10000"/>
              <a:gd name="connsiteX11" fmla="*/ 8035 w 10024"/>
              <a:gd name="connsiteY11" fmla="*/ 1416 h 10000"/>
              <a:gd name="connsiteX12" fmla="*/ 7682 w 10024"/>
              <a:gd name="connsiteY12" fmla="*/ 1867 h 10000"/>
              <a:gd name="connsiteX13" fmla="*/ 7332 w 10024"/>
              <a:gd name="connsiteY13" fmla="*/ 2364 h 10000"/>
              <a:gd name="connsiteX14" fmla="*/ 6981 w 10024"/>
              <a:gd name="connsiteY14" fmla="*/ 2892 h 10000"/>
              <a:gd name="connsiteX15" fmla="*/ 6634 w 10024"/>
              <a:gd name="connsiteY15" fmla="*/ 3464 h 10000"/>
              <a:gd name="connsiteX16" fmla="*/ 6283 w 10024"/>
              <a:gd name="connsiteY16" fmla="*/ 4036 h 10000"/>
              <a:gd name="connsiteX17" fmla="*/ 5937 w 10024"/>
              <a:gd name="connsiteY17" fmla="*/ 4639 h 10000"/>
              <a:gd name="connsiteX18" fmla="*/ 5250 w 10024"/>
              <a:gd name="connsiteY18" fmla="*/ 5828 h 10000"/>
              <a:gd name="connsiteX19" fmla="*/ 4910 w 10024"/>
              <a:gd name="connsiteY19" fmla="*/ 6431 h 10000"/>
              <a:gd name="connsiteX20" fmla="*/ 4574 w 10024"/>
              <a:gd name="connsiteY20" fmla="*/ 7003 h 10000"/>
              <a:gd name="connsiteX21" fmla="*/ 4239 w 10024"/>
              <a:gd name="connsiteY21" fmla="*/ 7560 h 10000"/>
              <a:gd name="connsiteX22" fmla="*/ 3910 w 10024"/>
              <a:gd name="connsiteY22" fmla="*/ 8057 h 10000"/>
              <a:gd name="connsiteX23" fmla="*/ 3583 w 10024"/>
              <a:gd name="connsiteY23" fmla="*/ 8524 h 10000"/>
              <a:gd name="connsiteX24" fmla="*/ 3264 w 10024"/>
              <a:gd name="connsiteY24" fmla="*/ 8946 h 10000"/>
              <a:gd name="connsiteX25" fmla="*/ 2947 w 10024"/>
              <a:gd name="connsiteY25" fmla="*/ 9307 h 10000"/>
              <a:gd name="connsiteX26" fmla="*/ 2791 w 10024"/>
              <a:gd name="connsiteY26" fmla="*/ 9473 h 10000"/>
              <a:gd name="connsiteX27" fmla="*/ 2635 w 10024"/>
              <a:gd name="connsiteY27" fmla="*/ 9608 h 10000"/>
              <a:gd name="connsiteX28" fmla="*/ 2484 w 10024"/>
              <a:gd name="connsiteY28" fmla="*/ 9729 h 10000"/>
              <a:gd name="connsiteX29" fmla="*/ 2333 w 10024"/>
              <a:gd name="connsiteY29" fmla="*/ 9819 h 10000"/>
              <a:gd name="connsiteX30" fmla="*/ 2181 w 10024"/>
              <a:gd name="connsiteY30" fmla="*/ 9895 h 10000"/>
              <a:gd name="connsiteX31" fmla="*/ 2033 w 10024"/>
              <a:gd name="connsiteY31" fmla="*/ 9970 h 10000"/>
              <a:gd name="connsiteX32" fmla="*/ 1887 w 10024"/>
              <a:gd name="connsiteY32" fmla="*/ 10000 h 10000"/>
              <a:gd name="connsiteX33" fmla="*/ 1740 w 10024"/>
              <a:gd name="connsiteY33" fmla="*/ 10000 h 10000"/>
              <a:gd name="connsiteX34" fmla="*/ 1596 w 10024"/>
              <a:gd name="connsiteY34" fmla="*/ 10000 h 10000"/>
              <a:gd name="connsiteX35" fmla="*/ 1454 w 10024"/>
              <a:gd name="connsiteY35" fmla="*/ 9955 h 10000"/>
              <a:gd name="connsiteX36" fmla="*/ 1314 w 10024"/>
              <a:gd name="connsiteY36" fmla="*/ 9895 h 10000"/>
              <a:gd name="connsiteX37" fmla="*/ 1175 w 10024"/>
              <a:gd name="connsiteY37" fmla="*/ 9804 h 10000"/>
              <a:gd name="connsiteX38" fmla="*/ 1038 w 10024"/>
              <a:gd name="connsiteY38" fmla="*/ 9669 h 10000"/>
              <a:gd name="connsiteX39" fmla="*/ 902 w 10024"/>
              <a:gd name="connsiteY39" fmla="*/ 9533 h 10000"/>
              <a:gd name="connsiteX40" fmla="*/ 771 w 10024"/>
              <a:gd name="connsiteY40" fmla="*/ 9352 h 10000"/>
              <a:gd name="connsiteX41" fmla="*/ 638 w 10024"/>
              <a:gd name="connsiteY41" fmla="*/ 9127 h 10000"/>
              <a:gd name="connsiteX42" fmla="*/ 512 w 10024"/>
              <a:gd name="connsiteY42" fmla="*/ 8870 h 10000"/>
              <a:gd name="connsiteX43" fmla="*/ 382 w 10024"/>
              <a:gd name="connsiteY43" fmla="*/ 8599 h 10000"/>
              <a:gd name="connsiteX44" fmla="*/ 259 w 10024"/>
              <a:gd name="connsiteY44" fmla="*/ 8283 h 10000"/>
              <a:gd name="connsiteX45" fmla="*/ 135 w 10024"/>
              <a:gd name="connsiteY45" fmla="*/ 7937 h 10000"/>
              <a:gd name="connsiteX46" fmla="*/ 36 w 10024"/>
              <a:gd name="connsiteY46" fmla="*/ 7605 h 10000"/>
              <a:gd name="connsiteX47" fmla="*/ 36 w 10024"/>
              <a:gd name="connsiteY47" fmla="*/ 7410 h 10000"/>
              <a:gd name="connsiteX48" fmla="*/ 225 w 10024"/>
              <a:gd name="connsiteY48" fmla="*/ 7831 h 10000"/>
              <a:gd name="connsiteX49" fmla="*/ 386 w 10024"/>
              <a:gd name="connsiteY49" fmla="*/ 8102 h 10000"/>
              <a:gd name="connsiteX50" fmla="*/ 544 w 10024"/>
              <a:gd name="connsiteY50" fmla="*/ 8373 h 10000"/>
              <a:gd name="connsiteX51" fmla="*/ 699 w 10024"/>
              <a:gd name="connsiteY51" fmla="*/ 8599 h 10000"/>
              <a:gd name="connsiteX52" fmla="*/ 857 w 10024"/>
              <a:gd name="connsiteY52" fmla="*/ 8810 h 10000"/>
              <a:gd name="connsiteX53" fmla="*/ 1008 w 10024"/>
              <a:gd name="connsiteY53" fmla="*/ 8946 h 10000"/>
              <a:gd name="connsiteX54" fmla="*/ 1158 w 10024"/>
              <a:gd name="connsiteY54" fmla="*/ 9096 h 10000"/>
              <a:gd name="connsiteX55" fmla="*/ 1307 w 10024"/>
              <a:gd name="connsiteY55" fmla="*/ 9202 h 10000"/>
              <a:gd name="connsiteX56" fmla="*/ 1454 w 10024"/>
              <a:gd name="connsiteY56" fmla="*/ 9277 h 10000"/>
              <a:gd name="connsiteX57" fmla="*/ 1602 w 10024"/>
              <a:gd name="connsiteY57" fmla="*/ 9322 h 10000"/>
              <a:gd name="connsiteX58" fmla="*/ 1745 w 10024"/>
              <a:gd name="connsiteY58" fmla="*/ 9383 h 10000"/>
              <a:gd name="connsiteX59" fmla="*/ 1889 w 10024"/>
              <a:gd name="connsiteY59" fmla="*/ 9383 h 10000"/>
              <a:gd name="connsiteX60" fmla="*/ 2033 w 10024"/>
              <a:gd name="connsiteY60" fmla="*/ 9352 h 10000"/>
              <a:gd name="connsiteX61" fmla="*/ 2175 w 10024"/>
              <a:gd name="connsiteY61" fmla="*/ 9307 h 10000"/>
              <a:gd name="connsiteX62" fmla="*/ 2315 w 10024"/>
              <a:gd name="connsiteY62" fmla="*/ 9247 h 10000"/>
              <a:gd name="connsiteX63" fmla="*/ 2453 w 10024"/>
              <a:gd name="connsiteY63" fmla="*/ 9157 h 10000"/>
              <a:gd name="connsiteX64" fmla="*/ 2593 w 10024"/>
              <a:gd name="connsiteY64" fmla="*/ 9051 h 10000"/>
              <a:gd name="connsiteX65" fmla="*/ 2732 w 10024"/>
              <a:gd name="connsiteY65" fmla="*/ 8931 h 10000"/>
              <a:gd name="connsiteX66" fmla="*/ 2871 w 10024"/>
              <a:gd name="connsiteY66" fmla="*/ 8780 h 10000"/>
              <a:gd name="connsiteX67" fmla="*/ 3008 w 10024"/>
              <a:gd name="connsiteY67" fmla="*/ 8630 h 10000"/>
              <a:gd name="connsiteX68" fmla="*/ 3148 w 10024"/>
              <a:gd name="connsiteY68" fmla="*/ 8449 h 10000"/>
              <a:gd name="connsiteX69" fmla="*/ 3422 w 10024"/>
              <a:gd name="connsiteY69" fmla="*/ 8057 h 10000"/>
              <a:gd name="connsiteX70" fmla="*/ 3699 w 10024"/>
              <a:gd name="connsiteY70" fmla="*/ 7636 h 10000"/>
              <a:gd name="connsiteX71" fmla="*/ 3974 w 10024"/>
              <a:gd name="connsiteY71" fmla="*/ 7139 h 10000"/>
              <a:gd name="connsiteX72" fmla="*/ 4254 w 10024"/>
              <a:gd name="connsiteY72" fmla="*/ 6611 h 10000"/>
              <a:gd name="connsiteX73" fmla="*/ 4536 w 10024"/>
              <a:gd name="connsiteY73" fmla="*/ 6054 h 10000"/>
              <a:gd name="connsiteX74" fmla="*/ 5112 w 10024"/>
              <a:gd name="connsiteY74" fmla="*/ 4940 h 10000"/>
              <a:gd name="connsiteX75" fmla="*/ 5404 w 10024"/>
              <a:gd name="connsiteY75" fmla="*/ 4337 h 10000"/>
              <a:gd name="connsiteX76" fmla="*/ 5708 w 10024"/>
              <a:gd name="connsiteY76" fmla="*/ 3765 h 10000"/>
              <a:gd name="connsiteX77" fmla="*/ 6017 w 10024"/>
              <a:gd name="connsiteY77" fmla="*/ 3223 h 10000"/>
              <a:gd name="connsiteX78" fmla="*/ 6333 w 10024"/>
              <a:gd name="connsiteY78" fmla="*/ 2666 h 10000"/>
              <a:gd name="connsiteX79" fmla="*/ 6660 w 10024"/>
              <a:gd name="connsiteY79" fmla="*/ 2139 h 10000"/>
              <a:gd name="connsiteX80" fmla="*/ 6996 w 10024"/>
              <a:gd name="connsiteY80" fmla="*/ 1672 h 10000"/>
              <a:gd name="connsiteX81" fmla="*/ 7164 w 10024"/>
              <a:gd name="connsiteY81" fmla="*/ 1446 h 10000"/>
              <a:gd name="connsiteX82" fmla="*/ 7339 w 10024"/>
              <a:gd name="connsiteY82" fmla="*/ 1250 h 10000"/>
              <a:gd name="connsiteX83" fmla="*/ 7519 w 10024"/>
              <a:gd name="connsiteY83" fmla="*/ 1054 h 10000"/>
              <a:gd name="connsiteX84" fmla="*/ 7695 w 10024"/>
              <a:gd name="connsiteY84" fmla="*/ 843 h 10000"/>
              <a:gd name="connsiteX85" fmla="*/ 7878 w 10024"/>
              <a:gd name="connsiteY85" fmla="*/ 693 h 10000"/>
              <a:gd name="connsiteX86" fmla="*/ 8064 w 10024"/>
              <a:gd name="connsiteY86" fmla="*/ 542 h 10000"/>
              <a:gd name="connsiteX87" fmla="*/ 8255 w 10024"/>
              <a:gd name="connsiteY87" fmla="*/ 392 h 10000"/>
              <a:gd name="connsiteX88" fmla="*/ 8447 w 10024"/>
              <a:gd name="connsiteY88" fmla="*/ 271 h 10000"/>
              <a:gd name="connsiteX89" fmla="*/ 8642 w 10024"/>
              <a:gd name="connsiteY89" fmla="*/ 181 h 10000"/>
              <a:gd name="connsiteX90" fmla="*/ 8843 w 10024"/>
              <a:gd name="connsiteY90" fmla="*/ 105 h 10000"/>
              <a:gd name="connsiteX91" fmla="*/ 9045 w 10024"/>
              <a:gd name="connsiteY91" fmla="*/ 45 h 10000"/>
              <a:gd name="connsiteX92" fmla="*/ 9250 w 10024"/>
              <a:gd name="connsiteY92" fmla="*/ 0 h 10000"/>
              <a:gd name="connsiteX93" fmla="*/ 9462 w 10024"/>
              <a:gd name="connsiteY93" fmla="*/ 0 h 10000"/>
              <a:gd name="connsiteX94" fmla="*/ 9676 w 10024"/>
              <a:gd name="connsiteY94" fmla="*/ 0 h 10000"/>
              <a:gd name="connsiteX95" fmla="*/ 9897 w 10024"/>
              <a:gd name="connsiteY95" fmla="*/ 45 h 10000"/>
              <a:gd name="connsiteX96" fmla="*/ 10024 w 10024"/>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605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590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0 h 10575"/>
              <a:gd name="connsiteX1" fmla="*/ 10000 w 10000"/>
              <a:gd name="connsiteY1" fmla="*/ 710 h 10575"/>
              <a:gd name="connsiteX2" fmla="*/ 9751 w 10000"/>
              <a:gd name="connsiteY2" fmla="*/ 695 h 10575"/>
              <a:gd name="connsiteX3" fmla="*/ 9580 w 10000"/>
              <a:gd name="connsiteY3" fmla="*/ 726 h 10575"/>
              <a:gd name="connsiteX4" fmla="*/ 9406 w 10000"/>
              <a:gd name="connsiteY4" fmla="*/ 801 h 10575"/>
              <a:gd name="connsiteX5" fmla="*/ 9232 w 10000"/>
              <a:gd name="connsiteY5" fmla="*/ 876 h 10575"/>
              <a:gd name="connsiteX6" fmla="*/ 9059 w 10000"/>
              <a:gd name="connsiteY6" fmla="*/ 967 h 10575"/>
              <a:gd name="connsiteX7" fmla="*/ 8883 w 10000"/>
              <a:gd name="connsiteY7" fmla="*/ 1102 h 10575"/>
              <a:gd name="connsiteX8" fmla="*/ 8710 w 10000"/>
              <a:gd name="connsiteY8" fmla="*/ 1253 h 10575"/>
              <a:gd name="connsiteX9" fmla="*/ 8532 w 10000"/>
              <a:gd name="connsiteY9" fmla="*/ 1418 h 10575"/>
              <a:gd name="connsiteX10" fmla="*/ 8361 w 10000"/>
              <a:gd name="connsiteY10" fmla="*/ 1599 h 10575"/>
              <a:gd name="connsiteX11" fmla="*/ 8011 w 10000"/>
              <a:gd name="connsiteY11" fmla="*/ 1991 h 10575"/>
              <a:gd name="connsiteX12" fmla="*/ 7658 w 10000"/>
              <a:gd name="connsiteY12" fmla="*/ 2442 h 10575"/>
              <a:gd name="connsiteX13" fmla="*/ 7308 w 10000"/>
              <a:gd name="connsiteY13" fmla="*/ 2939 h 10575"/>
              <a:gd name="connsiteX14" fmla="*/ 6957 w 10000"/>
              <a:gd name="connsiteY14" fmla="*/ 3467 h 10575"/>
              <a:gd name="connsiteX15" fmla="*/ 6610 w 10000"/>
              <a:gd name="connsiteY15" fmla="*/ 4039 h 10575"/>
              <a:gd name="connsiteX16" fmla="*/ 6259 w 10000"/>
              <a:gd name="connsiteY16" fmla="*/ 4611 h 10575"/>
              <a:gd name="connsiteX17" fmla="*/ 5913 w 10000"/>
              <a:gd name="connsiteY17" fmla="*/ 5214 h 10575"/>
              <a:gd name="connsiteX18" fmla="*/ 5226 w 10000"/>
              <a:gd name="connsiteY18" fmla="*/ 6403 h 10575"/>
              <a:gd name="connsiteX19" fmla="*/ 4886 w 10000"/>
              <a:gd name="connsiteY19" fmla="*/ 7006 h 10575"/>
              <a:gd name="connsiteX20" fmla="*/ 4550 w 10000"/>
              <a:gd name="connsiteY20" fmla="*/ 7578 h 10575"/>
              <a:gd name="connsiteX21" fmla="*/ 4215 w 10000"/>
              <a:gd name="connsiteY21" fmla="*/ 8135 h 10575"/>
              <a:gd name="connsiteX22" fmla="*/ 3886 w 10000"/>
              <a:gd name="connsiteY22" fmla="*/ 8632 h 10575"/>
              <a:gd name="connsiteX23" fmla="*/ 3559 w 10000"/>
              <a:gd name="connsiteY23" fmla="*/ 9099 h 10575"/>
              <a:gd name="connsiteX24" fmla="*/ 3240 w 10000"/>
              <a:gd name="connsiteY24" fmla="*/ 9521 h 10575"/>
              <a:gd name="connsiteX25" fmla="*/ 2923 w 10000"/>
              <a:gd name="connsiteY25" fmla="*/ 9882 h 10575"/>
              <a:gd name="connsiteX26" fmla="*/ 2767 w 10000"/>
              <a:gd name="connsiteY26" fmla="*/ 10048 h 10575"/>
              <a:gd name="connsiteX27" fmla="*/ 2611 w 10000"/>
              <a:gd name="connsiteY27" fmla="*/ 10183 h 10575"/>
              <a:gd name="connsiteX28" fmla="*/ 2460 w 10000"/>
              <a:gd name="connsiteY28" fmla="*/ 10304 h 10575"/>
              <a:gd name="connsiteX29" fmla="*/ 2309 w 10000"/>
              <a:gd name="connsiteY29" fmla="*/ 10394 h 10575"/>
              <a:gd name="connsiteX30" fmla="*/ 2157 w 10000"/>
              <a:gd name="connsiteY30" fmla="*/ 10470 h 10575"/>
              <a:gd name="connsiteX31" fmla="*/ 2009 w 10000"/>
              <a:gd name="connsiteY31" fmla="*/ 10545 h 10575"/>
              <a:gd name="connsiteX32" fmla="*/ 1863 w 10000"/>
              <a:gd name="connsiteY32" fmla="*/ 10575 h 10575"/>
              <a:gd name="connsiteX33" fmla="*/ 1716 w 10000"/>
              <a:gd name="connsiteY33" fmla="*/ 10575 h 10575"/>
              <a:gd name="connsiteX34" fmla="*/ 1572 w 10000"/>
              <a:gd name="connsiteY34" fmla="*/ 10575 h 10575"/>
              <a:gd name="connsiteX35" fmla="*/ 1430 w 10000"/>
              <a:gd name="connsiteY35" fmla="*/ 10530 h 10575"/>
              <a:gd name="connsiteX36" fmla="*/ 1290 w 10000"/>
              <a:gd name="connsiteY36" fmla="*/ 10470 h 10575"/>
              <a:gd name="connsiteX37" fmla="*/ 1151 w 10000"/>
              <a:gd name="connsiteY37" fmla="*/ 10379 h 10575"/>
              <a:gd name="connsiteX38" fmla="*/ 1014 w 10000"/>
              <a:gd name="connsiteY38" fmla="*/ 10244 h 10575"/>
              <a:gd name="connsiteX39" fmla="*/ 878 w 10000"/>
              <a:gd name="connsiteY39" fmla="*/ 10108 h 10575"/>
              <a:gd name="connsiteX40" fmla="*/ 747 w 10000"/>
              <a:gd name="connsiteY40" fmla="*/ 9927 h 10575"/>
              <a:gd name="connsiteX41" fmla="*/ 614 w 10000"/>
              <a:gd name="connsiteY41" fmla="*/ 9702 h 10575"/>
              <a:gd name="connsiteX42" fmla="*/ 488 w 10000"/>
              <a:gd name="connsiteY42" fmla="*/ 9445 h 10575"/>
              <a:gd name="connsiteX43" fmla="*/ 358 w 10000"/>
              <a:gd name="connsiteY43" fmla="*/ 9174 h 10575"/>
              <a:gd name="connsiteX44" fmla="*/ 235 w 10000"/>
              <a:gd name="connsiteY44" fmla="*/ 8858 h 10575"/>
              <a:gd name="connsiteX45" fmla="*/ 111 w 10000"/>
              <a:gd name="connsiteY45" fmla="*/ 8512 h 10575"/>
              <a:gd name="connsiteX46" fmla="*/ 12 w 10000"/>
              <a:gd name="connsiteY46" fmla="*/ 8165 h 10575"/>
              <a:gd name="connsiteX47" fmla="*/ 12 w 10000"/>
              <a:gd name="connsiteY47" fmla="*/ 7985 h 10575"/>
              <a:gd name="connsiteX48" fmla="*/ 201 w 10000"/>
              <a:gd name="connsiteY48" fmla="*/ 8406 h 10575"/>
              <a:gd name="connsiteX49" fmla="*/ 362 w 10000"/>
              <a:gd name="connsiteY49" fmla="*/ 8677 h 10575"/>
              <a:gd name="connsiteX50" fmla="*/ 520 w 10000"/>
              <a:gd name="connsiteY50" fmla="*/ 8948 h 10575"/>
              <a:gd name="connsiteX51" fmla="*/ 675 w 10000"/>
              <a:gd name="connsiteY51" fmla="*/ 9174 h 10575"/>
              <a:gd name="connsiteX52" fmla="*/ 833 w 10000"/>
              <a:gd name="connsiteY52" fmla="*/ 9385 h 10575"/>
              <a:gd name="connsiteX53" fmla="*/ 984 w 10000"/>
              <a:gd name="connsiteY53" fmla="*/ 9521 h 10575"/>
              <a:gd name="connsiteX54" fmla="*/ 1134 w 10000"/>
              <a:gd name="connsiteY54" fmla="*/ 9671 h 10575"/>
              <a:gd name="connsiteX55" fmla="*/ 1283 w 10000"/>
              <a:gd name="connsiteY55" fmla="*/ 9777 h 10575"/>
              <a:gd name="connsiteX56" fmla="*/ 1430 w 10000"/>
              <a:gd name="connsiteY56" fmla="*/ 9852 h 10575"/>
              <a:gd name="connsiteX57" fmla="*/ 1578 w 10000"/>
              <a:gd name="connsiteY57" fmla="*/ 9897 h 10575"/>
              <a:gd name="connsiteX58" fmla="*/ 1721 w 10000"/>
              <a:gd name="connsiteY58" fmla="*/ 9958 h 10575"/>
              <a:gd name="connsiteX59" fmla="*/ 1865 w 10000"/>
              <a:gd name="connsiteY59" fmla="*/ 9958 h 10575"/>
              <a:gd name="connsiteX60" fmla="*/ 2009 w 10000"/>
              <a:gd name="connsiteY60" fmla="*/ 9927 h 10575"/>
              <a:gd name="connsiteX61" fmla="*/ 2151 w 10000"/>
              <a:gd name="connsiteY61" fmla="*/ 9882 h 10575"/>
              <a:gd name="connsiteX62" fmla="*/ 2291 w 10000"/>
              <a:gd name="connsiteY62" fmla="*/ 9822 h 10575"/>
              <a:gd name="connsiteX63" fmla="*/ 2429 w 10000"/>
              <a:gd name="connsiteY63" fmla="*/ 9732 h 10575"/>
              <a:gd name="connsiteX64" fmla="*/ 2569 w 10000"/>
              <a:gd name="connsiteY64" fmla="*/ 9626 h 10575"/>
              <a:gd name="connsiteX65" fmla="*/ 2708 w 10000"/>
              <a:gd name="connsiteY65" fmla="*/ 9506 h 10575"/>
              <a:gd name="connsiteX66" fmla="*/ 2847 w 10000"/>
              <a:gd name="connsiteY66" fmla="*/ 9355 h 10575"/>
              <a:gd name="connsiteX67" fmla="*/ 2984 w 10000"/>
              <a:gd name="connsiteY67" fmla="*/ 9205 h 10575"/>
              <a:gd name="connsiteX68" fmla="*/ 3124 w 10000"/>
              <a:gd name="connsiteY68" fmla="*/ 9024 h 10575"/>
              <a:gd name="connsiteX69" fmla="*/ 3398 w 10000"/>
              <a:gd name="connsiteY69" fmla="*/ 8632 h 10575"/>
              <a:gd name="connsiteX70" fmla="*/ 3675 w 10000"/>
              <a:gd name="connsiteY70" fmla="*/ 8211 h 10575"/>
              <a:gd name="connsiteX71" fmla="*/ 3950 w 10000"/>
              <a:gd name="connsiteY71" fmla="*/ 7714 h 10575"/>
              <a:gd name="connsiteX72" fmla="*/ 4230 w 10000"/>
              <a:gd name="connsiteY72" fmla="*/ 7186 h 10575"/>
              <a:gd name="connsiteX73" fmla="*/ 4512 w 10000"/>
              <a:gd name="connsiteY73" fmla="*/ 6629 h 10575"/>
              <a:gd name="connsiteX74" fmla="*/ 5088 w 10000"/>
              <a:gd name="connsiteY74" fmla="*/ 5515 h 10575"/>
              <a:gd name="connsiteX75" fmla="*/ 5380 w 10000"/>
              <a:gd name="connsiteY75" fmla="*/ 4912 h 10575"/>
              <a:gd name="connsiteX76" fmla="*/ 5684 w 10000"/>
              <a:gd name="connsiteY76" fmla="*/ 4340 h 10575"/>
              <a:gd name="connsiteX77" fmla="*/ 5993 w 10000"/>
              <a:gd name="connsiteY77" fmla="*/ 3798 h 10575"/>
              <a:gd name="connsiteX78" fmla="*/ 6309 w 10000"/>
              <a:gd name="connsiteY78" fmla="*/ 3241 h 10575"/>
              <a:gd name="connsiteX79" fmla="*/ 6636 w 10000"/>
              <a:gd name="connsiteY79" fmla="*/ 2714 h 10575"/>
              <a:gd name="connsiteX80" fmla="*/ 6972 w 10000"/>
              <a:gd name="connsiteY80" fmla="*/ 2247 h 10575"/>
              <a:gd name="connsiteX81" fmla="*/ 7140 w 10000"/>
              <a:gd name="connsiteY81" fmla="*/ 2021 h 10575"/>
              <a:gd name="connsiteX82" fmla="*/ 7315 w 10000"/>
              <a:gd name="connsiteY82" fmla="*/ 1825 h 10575"/>
              <a:gd name="connsiteX83" fmla="*/ 7495 w 10000"/>
              <a:gd name="connsiteY83" fmla="*/ 1629 h 10575"/>
              <a:gd name="connsiteX84" fmla="*/ 7671 w 10000"/>
              <a:gd name="connsiteY84" fmla="*/ 1418 h 10575"/>
              <a:gd name="connsiteX85" fmla="*/ 7854 w 10000"/>
              <a:gd name="connsiteY85" fmla="*/ 1268 h 10575"/>
              <a:gd name="connsiteX86" fmla="*/ 8040 w 10000"/>
              <a:gd name="connsiteY86" fmla="*/ 1117 h 10575"/>
              <a:gd name="connsiteX87" fmla="*/ 8231 w 10000"/>
              <a:gd name="connsiteY87" fmla="*/ 967 h 10575"/>
              <a:gd name="connsiteX88" fmla="*/ 8423 w 10000"/>
              <a:gd name="connsiteY88" fmla="*/ 846 h 10575"/>
              <a:gd name="connsiteX89" fmla="*/ 8618 w 10000"/>
              <a:gd name="connsiteY89" fmla="*/ 756 h 10575"/>
              <a:gd name="connsiteX90" fmla="*/ 8819 w 10000"/>
              <a:gd name="connsiteY90" fmla="*/ 680 h 10575"/>
              <a:gd name="connsiteX91" fmla="*/ 9021 w 10000"/>
              <a:gd name="connsiteY91" fmla="*/ 620 h 10575"/>
              <a:gd name="connsiteX92" fmla="*/ 9226 w 10000"/>
              <a:gd name="connsiteY92" fmla="*/ 575 h 10575"/>
              <a:gd name="connsiteX93" fmla="*/ 9438 w 10000"/>
              <a:gd name="connsiteY93" fmla="*/ 575 h 10575"/>
              <a:gd name="connsiteX94" fmla="*/ 9652 w 10000"/>
              <a:gd name="connsiteY94" fmla="*/ 575 h 10575"/>
              <a:gd name="connsiteX95" fmla="*/ 9873 w 10000"/>
              <a:gd name="connsiteY95" fmla="*/ 620 h 10575"/>
              <a:gd name="connsiteX96" fmla="*/ 10000 w 10000"/>
              <a:gd name="connsiteY96" fmla="*/ 0 h 10575"/>
              <a:gd name="connsiteX0" fmla="*/ 9873 w 10020"/>
              <a:gd name="connsiteY0" fmla="*/ 45 h 10000"/>
              <a:gd name="connsiteX1" fmla="*/ 10000 w 10020"/>
              <a:gd name="connsiteY1" fmla="*/ 135 h 10000"/>
              <a:gd name="connsiteX2" fmla="*/ 9751 w 10020"/>
              <a:gd name="connsiteY2" fmla="*/ 120 h 10000"/>
              <a:gd name="connsiteX3" fmla="*/ 9580 w 10020"/>
              <a:gd name="connsiteY3" fmla="*/ 151 h 10000"/>
              <a:gd name="connsiteX4" fmla="*/ 9406 w 10020"/>
              <a:gd name="connsiteY4" fmla="*/ 226 h 10000"/>
              <a:gd name="connsiteX5" fmla="*/ 9232 w 10020"/>
              <a:gd name="connsiteY5" fmla="*/ 301 h 10000"/>
              <a:gd name="connsiteX6" fmla="*/ 9059 w 10020"/>
              <a:gd name="connsiteY6" fmla="*/ 392 h 10000"/>
              <a:gd name="connsiteX7" fmla="*/ 8883 w 10020"/>
              <a:gd name="connsiteY7" fmla="*/ 527 h 10000"/>
              <a:gd name="connsiteX8" fmla="*/ 8710 w 10020"/>
              <a:gd name="connsiteY8" fmla="*/ 678 h 10000"/>
              <a:gd name="connsiteX9" fmla="*/ 8532 w 10020"/>
              <a:gd name="connsiteY9" fmla="*/ 843 h 10000"/>
              <a:gd name="connsiteX10" fmla="*/ 8361 w 10020"/>
              <a:gd name="connsiteY10" fmla="*/ 1024 h 10000"/>
              <a:gd name="connsiteX11" fmla="*/ 8011 w 10020"/>
              <a:gd name="connsiteY11" fmla="*/ 1416 h 10000"/>
              <a:gd name="connsiteX12" fmla="*/ 7658 w 10020"/>
              <a:gd name="connsiteY12" fmla="*/ 1867 h 10000"/>
              <a:gd name="connsiteX13" fmla="*/ 7308 w 10020"/>
              <a:gd name="connsiteY13" fmla="*/ 2364 h 10000"/>
              <a:gd name="connsiteX14" fmla="*/ 6957 w 10020"/>
              <a:gd name="connsiteY14" fmla="*/ 2892 h 10000"/>
              <a:gd name="connsiteX15" fmla="*/ 6610 w 10020"/>
              <a:gd name="connsiteY15" fmla="*/ 3464 h 10000"/>
              <a:gd name="connsiteX16" fmla="*/ 6259 w 10020"/>
              <a:gd name="connsiteY16" fmla="*/ 4036 h 10000"/>
              <a:gd name="connsiteX17" fmla="*/ 5913 w 10020"/>
              <a:gd name="connsiteY17" fmla="*/ 4639 h 10000"/>
              <a:gd name="connsiteX18" fmla="*/ 5226 w 10020"/>
              <a:gd name="connsiteY18" fmla="*/ 5828 h 10000"/>
              <a:gd name="connsiteX19" fmla="*/ 4886 w 10020"/>
              <a:gd name="connsiteY19" fmla="*/ 6431 h 10000"/>
              <a:gd name="connsiteX20" fmla="*/ 4550 w 10020"/>
              <a:gd name="connsiteY20" fmla="*/ 7003 h 10000"/>
              <a:gd name="connsiteX21" fmla="*/ 4215 w 10020"/>
              <a:gd name="connsiteY21" fmla="*/ 7560 h 10000"/>
              <a:gd name="connsiteX22" fmla="*/ 3886 w 10020"/>
              <a:gd name="connsiteY22" fmla="*/ 8057 h 10000"/>
              <a:gd name="connsiteX23" fmla="*/ 3559 w 10020"/>
              <a:gd name="connsiteY23" fmla="*/ 8524 h 10000"/>
              <a:gd name="connsiteX24" fmla="*/ 3240 w 10020"/>
              <a:gd name="connsiteY24" fmla="*/ 8946 h 10000"/>
              <a:gd name="connsiteX25" fmla="*/ 2923 w 10020"/>
              <a:gd name="connsiteY25" fmla="*/ 9307 h 10000"/>
              <a:gd name="connsiteX26" fmla="*/ 2767 w 10020"/>
              <a:gd name="connsiteY26" fmla="*/ 9473 h 10000"/>
              <a:gd name="connsiteX27" fmla="*/ 2611 w 10020"/>
              <a:gd name="connsiteY27" fmla="*/ 9608 h 10000"/>
              <a:gd name="connsiteX28" fmla="*/ 2460 w 10020"/>
              <a:gd name="connsiteY28" fmla="*/ 9729 h 10000"/>
              <a:gd name="connsiteX29" fmla="*/ 2309 w 10020"/>
              <a:gd name="connsiteY29" fmla="*/ 9819 h 10000"/>
              <a:gd name="connsiteX30" fmla="*/ 2157 w 10020"/>
              <a:gd name="connsiteY30" fmla="*/ 9895 h 10000"/>
              <a:gd name="connsiteX31" fmla="*/ 2009 w 10020"/>
              <a:gd name="connsiteY31" fmla="*/ 9970 h 10000"/>
              <a:gd name="connsiteX32" fmla="*/ 1863 w 10020"/>
              <a:gd name="connsiteY32" fmla="*/ 10000 h 10000"/>
              <a:gd name="connsiteX33" fmla="*/ 1716 w 10020"/>
              <a:gd name="connsiteY33" fmla="*/ 10000 h 10000"/>
              <a:gd name="connsiteX34" fmla="*/ 1572 w 10020"/>
              <a:gd name="connsiteY34" fmla="*/ 10000 h 10000"/>
              <a:gd name="connsiteX35" fmla="*/ 1430 w 10020"/>
              <a:gd name="connsiteY35" fmla="*/ 9955 h 10000"/>
              <a:gd name="connsiteX36" fmla="*/ 1290 w 10020"/>
              <a:gd name="connsiteY36" fmla="*/ 9895 h 10000"/>
              <a:gd name="connsiteX37" fmla="*/ 1151 w 10020"/>
              <a:gd name="connsiteY37" fmla="*/ 9804 h 10000"/>
              <a:gd name="connsiteX38" fmla="*/ 1014 w 10020"/>
              <a:gd name="connsiteY38" fmla="*/ 9669 h 10000"/>
              <a:gd name="connsiteX39" fmla="*/ 878 w 10020"/>
              <a:gd name="connsiteY39" fmla="*/ 9533 h 10000"/>
              <a:gd name="connsiteX40" fmla="*/ 747 w 10020"/>
              <a:gd name="connsiteY40" fmla="*/ 9352 h 10000"/>
              <a:gd name="connsiteX41" fmla="*/ 614 w 10020"/>
              <a:gd name="connsiteY41" fmla="*/ 9127 h 10000"/>
              <a:gd name="connsiteX42" fmla="*/ 488 w 10020"/>
              <a:gd name="connsiteY42" fmla="*/ 8870 h 10000"/>
              <a:gd name="connsiteX43" fmla="*/ 358 w 10020"/>
              <a:gd name="connsiteY43" fmla="*/ 8599 h 10000"/>
              <a:gd name="connsiteX44" fmla="*/ 235 w 10020"/>
              <a:gd name="connsiteY44" fmla="*/ 8283 h 10000"/>
              <a:gd name="connsiteX45" fmla="*/ 111 w 10020"/>
              <a:gd name="connsiteY45" fmla="*/ 7937 h 10000"/>
              <a:gd name="connsiteX46" fmla="*/ 12 w 10020"/>
              <a:gd name="connsiteY46" fmla="*/ 7590 h 10000"/>
              <a:gd name="connsiteX47" fmla="*/ 12 w 10020"/>
              <a:gd name="connsiteY47" fmla="*/ 7410 h 10000"/>
              <a:gd name="connsiteX48" fmla="*/ 201 w 10020"/>
              <a:gd name="connsiteY48" fmla="*/ 7831 h 10000"/>
              <a:gd name="connsiteX49" fmla="*/ 362 w 10020"/>
              <a:gd name="connsiteY49" fmla="*/ 8102 h 10000"/>
              <a:gd name="connsiteX50" fmla="*/ 520 w 10020"/>
              <a:gd name="connsiteY50" fmla="*/ 8373 h 10000"/>
              <a:gd name="connsiteX51" fmla="*/ 675 w 10020"/>
              <a:gd name="connsiteY51" fmla="*/ 8599 h 10000"/>
              <a:gd name="connsiteX52" fmla="*/ 833 w 10020"/>
              <a:gd name="connsiteY52" fmla="*/ 8810 h 10000"/>
              <a:gd name="connsiteX53" fmla="*/ 984 w 10020"/>
              <a:gd name="connsiteY53" fmla="*/ 8946 h 10000"/>
              <a:gd name="connsiteX54" fmla="*/ 1134 w 10020"/>
              <a:gd name="connsiteY54" fmla="*/ 9096 h 10000"/>
              <a:gd name="connsiteX55" fmla="*/ 1283 w 10020"/>
              <a:gd name="connsiteY55" fmla="*/ 9202 h 10000"/>
              <a:gd name="connsiteX56" fmla="*/ 1430 w 10020"/>
              <a:gd name="connsiteY56" fmla="*/ 9277 h 10000"/>
              <a:gd name="connsiteX57" fmla="*/ 1578 w 10020"/>
              <a:gd name="connsiteY57" fmla="*/ 9322 h 10000"/>
              <a:gd name="connsiteX58" fmla="*/ 1721 w 10020"/>
              <a:gd name="connsiteY58" fmla="*/ 9383 h 10000"/>
              <a:gd name="connsiteX59" fmla="*/ 1865 w 10020"/>
              <a:gd name="connsiteY59" fmla="*/ 9383 h 10000"/>
              <a:gd name="connsiteX60" fmla="*/ 2009 w 10020"/>
              <a:gd name="connsiteY60" fmla="*/ 9352 h 10000"/>
              <a:gd name="connsiteX61" fmla="*/ 2151 w 10020"/>
              <a:gd name="connsiteY61" fmla="*/ 9307 h 10000"/>
              <a:gd name="connsiteX62" fmla="*/ 2291 w 10020"/>
              <a:gd name="connsiteY62" fmla="*/ 9247 h 10000"/>
              <a:gd name="connsiteX63" fmla="*/ 2429 w 10020"/>
              <a:gd name="connsiteY63" fmla="*/ 9157 h 10000"/>
              <a:gd name="connsiteX64" fmla="*/ 2569 w 10020"/>
              <a:gd name="connsiteY64" fmla="*/ 9051 h 10000"/>
              <a:gd name="connsiteX65" fmla="*/ 2708 w 10020"/>
              <a:gd name="connsiteY65" fmla="*/ 8931 h 10000"/>
              <a:gd name="connsiteX66" fmla="*/ 2847 w 10020"/>
              <a:gd name="connsiteY66" fmla="*/ 8780 h 10000"/>
              <a:gd name="connsiteX67" fmla="*/ 2984 w 10020"/>
              <a:gd name="connsiteY67" fmla="*/ 8630 h 10000"/>
              <a:gd name="connsiteX68" fmla="*/ 3124 w 10020"/>
              <a:gd name="connsiteY68" fmla="*/ 8449 h 10000"/>
              <a:gd name="connsiteX69" fmla="*/ 3398 w 10020"/>
              <a:gd name="connsiteY69" fmla="*/ 8057 h 10000"/>
              <a:gd name="connsiteX70" fmla="*/ 3675 w 10020"/>
              <a:gd name="connsiteY70" fmla="*/ 7636 h 10000"/>
              <a:gd name="connsiteX71" fmla="*/ 3950 w 10020"/>
              <a:gd name="connsiteY71" fmla="*/ 7139 h 10000"/>
              <a:gd name="connsiteX72" fmla="*/ 4230 w 10020"/>
              <a:gd name="connsiteY72" fmla="*/ 6611 h 10000"/>
              <a:gd name="connsiteX73" fmla="*/ 4512 w 10020"/>
              <a:gd name="connsiteY73" fmla="*/ 6054 h 10000"/>
              <a:gd name="connsiteX74" fmla="*/ 5088 w 10020"/>
              <a:gd name="connsiteY74" fmla="*/ 4940 h 10000"/>
              <a:gd name="connsiteX75" fmla="*/ 5380 w 10020"/>
              <a:gd name="connsiteY75" fmla="*/ 4337 h 10000"/>
              <a:gd name="connsiteX76" fmla="*/ 5684 w 10020"/>
              <a:gd name="connsiteY76" fmla="*/ 3765 h 10000"/>
              <a:gd name="connsiteX77" fmla="*/ 5993 w 10020"/>
              <a:gd name="connsiteY77" fmla="*/ 3223 h 10000"/>
              <a:gd name="connsiteX78" fmla="*/ 6309 w 10020"/>
              <a:gd name="connsiteY78" fmla="*/ 2666 h 10000"/>
              <a:gd name="connsiteX79" fmla="*/ 6636 w 10020"/>
              <a:gd name="connsiteY79" fmla="*/ 2139 h 10000"/>
              <a:gd name="connsiteX80" fmla="*/ 6972 w 10020"/>
              <a:gd name="connsiteY80" fmla="*/ 1672 h 10000"/>
              <a:gd name="connsiteX81" fmla="*/ 7140 w 10020"/>
              <a:gd name="connsiteY81" fmla="*/ 1446 h 10000"/>
              <a:gd name="connsiteX82" fmla="*/ 7315 w 10020"/>
              <a:gd name="connsiteY82" fmla="*/ 1250 h 10000"/>
              <a:gd name="connsiteX83" fmla="*/ 7495 w 10020"/>
              <a:gd name="connsiteY83" fmla="*/ 1054 h 10000"/>
              <a:gd name="connsiteX84" fmla="*/ 7671 w 10020"/>
              <a:gd name="connsiteY84" fmla="*/ 843 h 10000"/>
              <a:gd name="connsiteX85" fmla="*/ 7854 w 10020"/>
              <a:gd name="connsiteY85" fmla="*/ 693 h 10000"/>
              <a:gd name="connsiteX86" fmla="*/ 8040 w 10020"/>
              <a:gd name="connsiteY86" fmla="*/ 542 h 10000"/>
              <a:gd name="connsiteX87" fmla="*/ 8231 w 10020"/>
              <a:gd name="connsiteY87" fmla="*/ 392 h 10000"/>
              <a:gd name="connsiteX88" fmla="*/ 8423 w 10020"/>
              <a:gd name="connsiteY88" fmla="*/ 271 h 10000"/>
              <a:gd name="connsiteX89" fmla="*/ 8618 w 10020"/>
              <a:gd name="connsiteY89" fmla="*/ 181 h 10000"/>
              <a:gd name="connsiteX90" fmla="*/ 8819 w 10020"/>
              <a:gd name="connsiteY90" fmla="*/ 105 h 10000"/>
              <a:gd name="connsiteX91" fmla="*/ 9021 w 10020"/>
              <a:gd name="connsiteY91" fmla="*/ 45 h 10000"/>
              <a:gd name="connsiteX92" fmla="*/ 9226 w 10020"/>
              <a:gd name="connsiteY92" fmla="*/ 0 h 10000"/>
              <a:gd name="connsiteX93" fmla="*/ 9438 w 10020"/>
              <a:gd name="connsiteY93" fmla="*/ 0 h 10000"/>
              <a:gd name="connsiteX94" fmla="*/ 9652 w 10020"/>
              <a:gd name="connsiteY94" fmla="*/ 0 h 10000"/>
              <a:gd name="connsiteX95" fmla="*/ 9873 w 10020"/>
              <a:gd name="connsiteY95" fmla="*/ 45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0020" h="10000">
                <a:moveTo>
                  <a:pt x="9873" y="45"/>
                </a:moveTo>
                <a:cubicBezTo>
                  <a:pt x="9931" y="68"/>
                  <a:pt x="10020" y="123"/>
                  <a:pt x="10000" y="135"/>
                </a:cubicBezTo>
                <a:lnTo>
                  <a:pt x="9751" y="120"/>
                </a:lnTo>
                <a:lnTo>
                  <a:pt x="9580" y="151"/>
                </a:lnTo>
                <a:lnTo>
                  <a:pt x="9406" y="226"/>
                </a:lnTo>
                <a:lnTo>
                  <a:pt x="9232" y="301"/>
                </a:lnTo>
                <a:lnTo>
                  <a:pt x="9059" y="392"/>
                </a:lnTo>
                <a:lnTo>
                  <a:pt x="8883" y="527"/>
                </a:lnTo>
                <a:cubicBezTo>
                  <a:pt x="8825" y="577"/>
                  <a:pt x="8768" y="628"/>
                  <a:pt x="8710" y="678"/>
                </a:cubicBezTo>
                <a:lnTo>
                  <a:pt x="8532" y="843"/>
                </a:lnTo>
                <a:lnTo>
                  <a:pt x="8361" y="1024"/>
                </a:lnTo>
                <a:lnTo>
                  <a:pt x="8011" y="1416"/>
                </a:lnTo>
                <a:lnTo>
                  <a:pt x="7658" y="1867"/>
                </a:lnTo>
                <a:lnTo>
                  <a:pt x="7308" y="2364"/>
                </a:lnTo>
                <a:lnTo>
                  <a:pt x="6957" y="2892"/>
                </a:lnTo>
                <a:lnTo>
                  <a:pt x="6610" y="3464"/>
                </a:lnTo>
                <a:lnTo>
                  <a:pt x="6259" y="4036"/>
                </a:lnTo>
                <a:lnTo>
                  <a:pt x="5913" y="4639"/>
                </a:lnTo>
                <a:lnTo>
                  <a:pt x="5226" y="5828"/>
                </a:lnTo>
                <a:lnTo>
                  <a:pt x="4886" y="6431"/>
                </a:lnTo>
                <a:lnTo>
                  <a:pt x="4550" y="7003"/>
                </a:lnTo>
                <a:lnTo>
                  <a:pt x="4215" y="7560"/>
                </a:lnTo>
                <a:lnTo>
                  <a:pt x="3886" y="8057"/>
                </a:lnTo>
                <a:lnTo>
                  <a:pt x="3559" y="8524"/>
                </a:lnTo>
                <a:lnTo>
                  <a:pt x="3240" y="8946"/>
                </a:lnTo>
                <a:lnTo>
                  <a:pt x="2923" y="9307"/>
                </a:lnTo>
                <a:lnTo>
                  <a:pt x="2767" y="9473"/>
                </a:lnTo>
                <a:lnTo>
                  <a:pt x="2611" y="9608"/>
                </a:lnTo>
                <a:lnTo>
                  <a:pt x="2460" y="9729"/>
                </a:lnTo>
                <a:lnTo>
                  <a:pt x="2309" y="9819"/>
                </a:lnTo>
                <a:lnTo>
                  <a:pt x="2157" y="9895"/>
                </a:lnTo>
                <a:lnTo>
                  <a:pt x="2009" y="9970"/>
                </a:lnTo>
                <a:lnTo>
                  <a:pt x="1863" y="10000"/>
                </a:lnTo>
                <a:lnTo>
                  <a:pt x="1716" y="10000"/>
                </a:lnTo>
                <a:lnTo>
                  <a:pt x="1572" y="10000"/>
                </a:lnTo>
                <a:lnTo>
                  <a:pt x="1430" y="9955"/>
                </a:lnTo>
                <a:lnTo>
                  <a:pt x="1290" y="9895"/>
                </a:lnTo>
                <a:lnTo>
                  <a:pt x="1151" y="9804"/>
                </a:lnTo>
                <a:lnTo>
                  <a:pt x="1014" y="9669"/>
                </a:lnTo>
                <a:cubicBezTo>
                  <a:pt x="968" y="9624"/>
                  <a:pt x="924" y="9578"/>
                  <a:pt x="878" y="9533"/>
                </a:cubicBezTo>
                <a:cubicBezTo>
                  <a:pt x="834" y="9473"/>
                  <a:pt x="791" y="9412"/>
                  <a:pt x="747" y="9352"/>
                </a:cubicBezTo>
                <a:cubicBezTo>
                  <a:pt x="703" y="9277"/>
                  <a:pt x="657" y="9202"/>
                  <a:pt x="614" y="9127"/>
                </a:cubicBezTo>
                <a:lnTo>
                  <a:pt x="488" y="8870"/>
                </a:lnTo>
                <a:lnTo>
                  <a:pt x="358" y="8599"/>
                </a:lnTo>
                <a:cubicBezTo>
                  <a:pt x="318" y="8494"/>
                  <a:pt x="276" y="8388"/>
                  <a:pt x="235" y="8283"/>
                </a:cubicBezTo>
                <a:cubicBezTo>
                  <a:pt x="194" y="8168"/>
                  <a:pt x="153" y="8052"/>
                  <a:pt x="111" y="7937"/>
                </a:cubicBezTo>
                <a:cubicBezTo>
                  <a:pt x="72" y="7811"/>
                  <a:pt x="52" y="7716"/>
                  <a:pt x="12" y="7590"/>
                </a:cubicBezTo>
                <a:cubicBezTo>
                  <a:pt x="0" y="7515"/>
                  <a:pt x="20" y="7365"/>
                  <a:pt x="12" y="7410"/>
                </a:cubicBezTo>
                <a:lnTo>
                  <a:pt x="201" y="7831"/>
                </a:lnTo>
                <a:cubicBezTo>
                  <a:pt x="256" y="7921"/>
                  <a:pt x="308" y="8012"/>
                  <a:pt x="362" y="8102"/>
                </a:cubicBezTo>
                <a:cubicBezTo>
                  <a:pt x="415" y="8192"/>
                  <a:pt x="467" y="8283"/>
                  <a:pt x="520" y="8373"/>
                </a:cubicBezTo>
                <a:cubicBezTo>
                  <a:pt x="572" y="8448"/>
                  <a:pt x="623" y="8524"/>
                  <a:pt x="675" y="8599"/>
                </a:cubicBezTo>
                <a:cubicBezTo>
                  <a:pt x="729" y="8669"/>
                  <a:pt x="780" y="8740"/>
                  <a:pt x="833" y="8810"/>
                </a:cubicBezTo>
                <a:lnTo>
                  <a:pt x="984" y="8946"/>
                </a:lnTo>
                <a:lnTo>
                  <a:pt x="1134" y="9096"/>
                </a:lnTo>
                <a:cubicBezTo>
                  <a:pt x="1184" y="9131"/>
                  <a:pt x="1233" y="9167"/>
                  <a:pt x="1283" y="9202"/>
                </a:cubicBezTo>
                <a:lnTo>
                  <a:pt x="1430" y="9277"/>
                </a:lnTo>
                <a:lnTo>
                  <a:pt x="1578" y="9322"/>
                </a:lnTo>
                <a:lnTo>
                  <a:pt x="1721" y="9383"/>
                </a:lnTo>
                <a:lnTo>
                  <a:pt x="1865" y="9383"/>
                </a:lnTo>
                <a:lnTo>
                  <a:pt x="2009" y="9352"/>
                </a:lnTo>
                <a:lnTo>
                  <a:pt x="2151" y="9307"/>
                </a:lnTo>
                <a:lnTo>
                  <a:pt x="2291" y="9247"/>
                </a:lnTo>
                <a:lnTo>
                  <a:pt x="2429" y="9157"/>
                </a:lnTo>
                <a:cubicBezTo>
                  <a:pt x="2476" y="9122"/>
                  <a:pt x="2522" y="9086"/>
                  <a:pt x="2569" y="9051"/>
                </a:cubicBezTo>
                <a:lnTo>
                  <a:pt x="2708" y="8931"/>
                </a:lnTo>
                <a:cubicBezTo>
                  <a:pt x="2755" y="8881"/>
                  <a:pt x="2800" y="8830"/>
                  <a:pt x="2847" y="8780"/>
                </a:cubicBezTo>
                <a:lnTo>
                  <a:pt x="2984" y="8630"/>
                </a:lnTo>
                <a:cubicBezTo>
                  <a:pt x="3031" y="8570"/>
                  <a:pt x="3076" y="8509"/>
                  <a:pt x="3124" y="8449"/>
                </a:cubicBezTo>
                <a:lnTo>
                  <a:pt x="3398" y="8057"/>
                </a:lnTo>
                <a:lnTo>
                  <a:pt x="3675" y="7636"/>
                </a:lnTo>
                <a:lnTo>
                  <a:pt x="3950" y="7139"/>
                </a:lnTo>
                <a:lnTo>
                  <a:pt x="4230" y="6611"/>
                </a:lnTo>
                <a:lnTo>
                  <a:pt x="4512" y="6054"/>
                </a:lnTo>
                <a:lnTo>
                  <a:pt x="5088" y="4940"/>
                </a:lnTo>
                <a:lnTo>
                  <a:pt x="5380" y="4337"/>
                </a:lnTo>
                <a:lnTo>
                  <a:pt x="5684" y="3765"/>
                </a:lnTo>
                <a:lnTo>
                  <a:pt x="5993" y="3223"/>
                </a:lnTo>
                <a:lnTo>
                  <a:pt x="6309" y="2666"/>
                </a:lnTo>
                <a:lnTo>
                  <a:pt x="6636" y="2139"/>
                </a:lnTo>
                <a:lnTo>
                  <a:pt x="6972" y="1672"/>
                </a:lnTo>
                <a:lnTo>
                  <a:pt x="7140" y="1446"/>
                </a:lnTo>
                <a:cubicBezTo>
                  <a:pt x="7199" y="1381"/>
                  <a:pt x="7257" y="1315"/>
                  <a:pt x="7315" y="1250"/>
                </a:cubicBezTo>
                <a:lnTo>
                  <a:pt x="7495" y="1054"/>
                </a:lnTo>
                <a:cubicBezTo>
                  <a:pt x="7554" y="984"/>
                  <a:pt x="7612" y="913"/>
                  <a:pt x="7671" y="843"/>
                </a:cubicBezTo>
                <a:lnTo>
                  <a:pt x="7854" y="693"/>
                </a:lnTo>
                <a:lnTo>
                  <a:pt x="8040" y="542"/>
                </a:lnTo>
                <a:lnTo>
                  <a:pt x="8231" y="392"/>
                </a:lnTo>
                <a:lnTo>
                  <a:pt x="8423" y="271"/>
                </a:lnTo>
                <a:lnTo>
                  <a:pt x="8618" y="181"/>
                </a:lnTo>
                <a:lnTo>
                  <a:pt x="8819" y="105"/>
                </a:lnTo>
                <a:lnTo>
                  <a:pt x="9021" y="45"/>
                </a:lnTo>
                <a:lnTo>
                  <a:pt x="9226" y="0"/>
                </a:lnTo>
                <a:lnTo>
                  <a:pt x="9438" y="0"/>
                </a:lnTo>
                <a:lnTo>
                  <a:pt x="9652" y="0"/>
                </a:lnTo>
                <a:lnTo>
                  <a:pt x="9873" y="45"/>
                </a:lnTo>
                <a:close/>
              </a:path>
            </a:pathLst>
          </a:custGeom>
          <a:solidFill>
            <a:schemeClr val="bg2"/>
          </a:solidFill>
          <a:ln w="9525">
            <a:noFill/>
            <a:round/>
            <a:headEnd/>
            <a:tailEnd/>
          </a:ln>
        </p:spPr>
        <p:txBody>
          <a:bodyPr/>
          <a:lstStyle/>
          <a:p>
            <a:pPr>
              <a:defRPr/>
            </a:pPr>
            <a:endParaRPr lang="en-AU" dirty="0">
              <a:solidFill>
                <a:srgbClr val="000000"/>
              </a:solidFill>
              <a:cs typeface="Arial" charset="0"/>
            </a:endParaRPr>
          </a:p>
        </p:txBody>
      </p:sp>
      <p:pic>
        <p:nvPicPr>
          <p:cNvPr id="2053" name="Picture 3" descr="if_logo_rgb.jpg"/>
          <p:cNvPicPr>
            <a:picLocks noChangeAspect="1"/>
          </p:cNvPicPr>
          <p:nvPr/>
        </p:nvPicPr>
        <p:blipFill>
          <a:blip r:embed="rId3" cstate="print"/>
          <a:srcRect r="141" b="232"/>
          <a:stretch>
            <a:fillRect/>
          </a:stretch>
        </p:blipFill>
        <p:spPr bwMode="auto">
          <a:xfrm>
            <a:off x="571500" y="5643563"/>
            <a:ext cx="2000250" cy="760412"/>
          </a:xfrm>
          <a:prstGeom prst="rect">
            <a:avLst/>
          </a:prstGeom>
          <a:noFill/>
          <a:ln w="9525">
            <a:noFill/>
            <a:miter lim="800000"/>
            <a:headEnd/>
            <a:tailEnd/>
          </a:ln>
        </p:spPr>
      </p:pic>
      <p:sp>
        <p:nvSpPr>
          <p:cNvPr id="2054" name="Rectangle 3"/>
          <p:cNvSpPr>
            <a:spLocks noGrp="1" noChangeArrowheads="1"/>
          </p:cNvSpPr>
          <p:nvPr>
            <p:ph type="title"/>
          </p:nvPr>
        </p:nvSpPr>
        <p:spPr bwMode="auto">
          <a:xfrm>
            <a:off x="495300" y="476250"/>
            <a:ext cx="8151813" cy="6334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endParaRPr lang="en-AU" smtClean="0"/>
          </a:p>
        </p:txBody>
      </p:sp>
      <p:sp>
        <p:nvSpPr>
          <p:cNvPr id="13" name="Rectangle 5"/>
          <p:cNvSpPr>
            <a:spLocks noGrp="1" noChangeArrowheads="1"/>
          </p:cNvSpPr>
          <p:nvPr>
            <p:ph type="ftr" sz="quarter" idx="3"/>
          </p:nvPr>
        </p:nvSpPr>
        <p:spPr bwMode="white">
          <a:xfrm>
            <a:off x="555625" y="6605588"/>
            <a:ext cx="3906838" cy="252412"/>
          </a:xfrm>
          <a:prstGeom prst="rect">
            <a:avLst/>
          </a:prstGeom>
        </p:spPr>
        <p:txBody>
          <a:bodyPr lIns="108000"/>
          <a:lstStyle>
            <a:lvl1pPr>
              <a:defRPr sz="1050" dirty="0" smtClean="0">
                <a:solidFill>
                  <a:schemeClr val="bg1"/>
                </a:solidFill>
                <a:cs typeface="+mn-cs"/>
              </a:defRPr>
            </a:lvl1pPr>
          </a:lstStyle>
          <a:p>
            <a:pPr>
              <a:defRPr/>
            </a:pPr>
            <a:r>
              <a:rPr lang="en-AU">
                <a:solidFill>
                  <a:srgbClr val="FFFFFF"/>
                </a:solidFill>
              </a:rPr>
              <a:t>PRESENTATION TITLE    00 MONTH 2010</a:t>
            </a:r>
          </a:p>
        </p:txBody>
      </p:sp>
      <p:sp>
        <p:nvSpPr>
          <p:cNvPr id="14" name="Slide Number Placeholder 13"/>
          <p:cNvSpPr>
            <a:spLocks noGrp="1"/>
          </p:cNvSpPr>
          <p:nvPr>
            <p:ph type="sldNum" sz="quarter" idx="4"/>
          </p:nvPr>
        </p:nvSpPr>
        <p:spPr bwMode="white">
          <a:xfrm>
            <a:off x="247650" y="6605588"/>
            <a:ext cx="301625" cy="252412"/>
          </a:xfrm>
          <a:prstGeom prst="rect">
            <a:avLst/>
          </a:prstGeom>
        </p:spPr>
        <p:txBody>
          <a:bodyPr lIns="0" rIns="0"/>
          <a:lstStyle>
            <a:lvl1pPr marL="0" algn="l" defTabSz="914400" rtl="0" eaLnBrk="1" latinLnBrk="0" hangingPunct="1">
              <a:defRPr lang="en-AU" sz="1050" kern="1200" smtClean="0">
                <a:solidFill>
                  <a:schemeClr val="bg1"/>
                </a:solidFill>
                <a:latin typeface="+mn-lt"/>
                <a:ea typeface="+mn-ea"/>
                <a:cs typeface="+mn-cs"/>
              </a:defRPr>
            </a:lvl1pPr>
          </a:lstStyle>
          <a:p>
            <a:pPr>
              <a:defRPr/>
            </a:pPr>
            <a:fld id="{13910EBE-1290-44D9-A160-48E81E03ED4F}" type="slidenum">
              <a:rPr>
                <a:solidFill>
                  <a:srgbClr val="FFFFFF"/>
                </a:solidFill>
              </a:rPr>
              <a:pPr>
                <a:defRPr/>
              </a:pPr>
              <a:t>‹#›</a:t>
            </a:fld>
            <a:endParaRPr dirty="0">
              <a:solidFill>
                <a:srgbClr val="FFFFFF"/>
              </a:solidFill>
            </a:endParaRPr>
          </a:p>
        </p:txBody>
      </p:sp>
      <p:sp>
        <p:nvSpPr>
          <p:cNvPr id="2057" name="Text Placeholder 15"/>
          <p:cNvSpPr>
            <a:spLocks noGrp="1"/>
          </p:cNvSpPr>
          <p:nvPr>
            <p:ph type="body" idx="1"/>
          </p:nvPr>
        </p:nvSpPr>
        <p:spPr bwMode="auto">
          <a:xfrm>
            <a:off x="495300" y="1109663"/>
            <a:ext cx="8151813" cy="5126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pic>
        <p:nvPicPr>
          <p:cNvPr id="2058" name="Picture 25" descr="APCC.png"/>
          <p:cNvPicPr>
            <a:picLocks noChangeAspect="1"/>
          </p:cNvPicPr>
          <p:nvPr/>
        </p:nvPicPr>
        <p:blipFill>
          <a:blip r:embed="rId4" cstate="print"/>
          <a:srcRect/>
          <a:stretch>
            <a:fillRect/>
          </a:stretch>
        </p:blipFill>
        <p:spPr bwMode="auto">
          <a:xfrm>
            <a:off x="6643688" y="5802313"/>
            <a:ext cx="2247900" cy="5556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timing>
    <p:tnLst>
      <p:par>
        <p:cTn id="1" dur="indefinite" restart="never" nodeType="tmRoot"/>
      </p:par>
    </p:tnLst>
  </p:timing>
  <p:hf hdr="0" dt="0"/>
  <p:txStyles>
    <p:titleStyle>
      <a:lvl1pPr algn="l" rtl="0" fontAlgn="base">
        <a:spcBef>
          <a:spcPct val="0"/>
        </a:spcBef>
        <a:spcAft>
          <a:spcPct val="0"/>
        </a:spcAft>
        <a:defRPr lang="en-AU" sz="3000" dirty="0">
          <a:solidFill>
            <a:srgbClr val="333333"/>
          </a:solidFill>
          <a:latin typeface="+mj-lt"/>
          <a:ea typeface="+mj-ea"/>
          <a:cs typeface="+mj-cs"/>
        </a:defRPr>
      </a:lvl1pPr>
      <a:lvl2pPr algn="l" rtl="0" fontAlgn="base">
        <a:spcBef>
          <a:spcPct val="0"/>
        </a:spcBef>
        <a:spcAft>
          <a:spcPct val="0"/>
        </a:spcAft>
        <a:defRPr sz="3000">
          <a:solidFill>
            <a:srgbClr val="333333"/>
          </a:solidFill>
          <a:latin typeface="Arial" charset="0"/>
        </a:defRPr>
      </a:lvl2pPr>
      <a:lvl3pPr algn="l" rtl="0" fontAlgn="base">
        <a:spcBef>
          <a:spcPct val="0"/>
        </a:spcBef>
        <a:spcAft>
          <a:spcPct val="0"/>
        </a:spcAft>
        <a:defRPr sz="3000">
          <a:solidFill>
            <a:srgbClr val="333333"/>
          </a:solidFill>
          <a:latin typeface="Arial" charset="0"/>
        </a:defRPr>
      </a:lvl3pPr>
      <a:lvl4pPr algn="l" rtl="0" fontAlgn="base">
        <a:spcBef>
          <a:spcPct val="0"/>
        </a:spcBef>
        <a:spcAft>
          <a:spcPct val="0"/>
        </a:spcAft>
        <a:defRPr sz="3000">
          <a:solidFill>
            <a:srgbClr val="333333"/>
          </a:solidFill>
          <a:latin typeface="Arial" charset="0"/>
        </a:defRPr>
      </a:lvl4pPr>
      <a:lvl5pPr algn="l" rtl="0" fontAlgn="base">
        <a:spcBef>
          <a:spcPct val="0"/>
        </a:spcBef>
        <a:spcAft>
          <a:spcPct val="0"/>
        </a:spcAft>
        <a:defRPr sz="3000">
          <a:solidFill>
            <a:srgbClr val="333333"/>
          </a:solidFill>
          <a:latin typeface="Arial" charset="0"/>
        </a:defRPr>
      </a:lvl5pPr>
      <a:lvl6pPr marL="457200" algn="l" rtl="0" eaLnBrk="1" fontAlgn="base" hangingPunct="1">
        <a:spcBef>
          <a:spcPct val="0"/>
        </a:spcBef>
        <a:spcAft>
          <a:spcPct val="0"/>
        </a:spcAft>
        <a:defRPr sz="3000">
          <a:solidFill>
            <a:schemeClr val="tx1"/>
          </a:solidFill>
          <a:latin typeface="Arial" charset="0"/>
        </a:defRPr>
      </a:lvl6pPr>
      <a:lvl7pPr marL="914400" algn="l" rtl="0" eaLnBrk="1" fontAlgn="base" hangingPunct="1">
        <a:spcBef>
          <a:spcPct val="0"/>
        </a:spcBef>
        <a:spcAft>
          <a:spcPct val="0"/>
        </a:spcAft>
        <a:defRPr sz="3000">
          <a:solidFill>
            <a:schemeClr val="tx1"/>
          </a:solidFill>
          <a:latin typeface="Arial" charset="0"/>
        </a:defRPr>
      </a:lvl7pPr>
      <a:lvl8pPr marL="1371600" algn="l" rtl="0" eaLnBrk="1" fontAlgn="base" hangingPunct="1">
        <a:spcBef>
          <a:spcPct val="0"/>
        </a:spcBef>
        <a:spcAft>
          <a:spcPct val="0"/>
        </a:spcAft>
        <a:defRPr sz="3000">
          <a:solidFill>
            <a:schemeClr val="tx1"/>
          </a:solidFill>
          <a:latin typeface="Arial" charset="0"/>
        </a:defRPr>
      </a:lvl8pPr>
      <a:lvl9pPr marL="1828800" algn="l" rtl="0" eaLnBrk="1" fontAlgn="base" hangingPunct="1">
        <a:spcBef>
          <a:spcPct val="0"/>
        </a:spcBef>
        <a:spcAft>
          <a:spcPct val="0"/>
        </a:spcAft>
        <a:defRPr sz="3000">
          <a:solidFill>
            <a:schemeClr val="tx1"/>
          </a:solidFill>
          <a:latin typeface="Arial" charset="0"/>
        </a:defRPr>
      </a:lvl9pPr>
    </p:titleStyle>
    <p:bodyStyle>
      <a:lvl1pPr marL="266700" indent="-266700" algn="l" rtl="0" fontAlgn="base">
        <a:spcBef>
          <a:spcPts val="300"/>
        </a:spcBef>
        <a:spcAft>
          <a:spcPct val="0"/>
        </a:spcAft>
        <a:buClr>
          <a:schemeClr val="accent2"/>
        </a:buClr>
        <a:buSzPct val="60000"/>
        <a:buBlip>
          <a:blip r:embed="rId5"/>
        </a:buBlip>
        <a:defRPr lang="en-US" sz="2000" dirty="0">
          <a:solidFill>
            <a:srgbClr val="000000"/>
          </a:solidFill>
          <a:latin typeface="+mn-lt"/>
          <a:ea typeface="+mn-ea"/>
          <a:cs typeface="+mn-cs"/>
        </a:defRPr>
      </a:lvl1pPr>
      <a:lvl2pPr marL="447675" indent="-265113" algn="l" rtl="0" fontAlgn="base">
        <a:spcBef>
          <a:spcPts val="300"/>
        </a:spcBef>
        <a:spcAft>
          <a:spcPct val="0"/>
        </a:spcAft>
        <a:buClr>
          <a:schemeClr val="accent2"/>
        </a:buClr>
        <a:buSzPct val="60000"/>
        <a:buBlip>
          <a:blip r:embed="rId5"/>
        </a:buBlip>
        <a:defRPr lang="en-AU" sz="2000" dirty="0">
          <a:solidFill>
            <a:srgbClr val="000000"/>
          </a:solidFill>
          <a:latin typeface="+mn-lt"/>
        </a:defRPr>
      </a:lvl2pPr>
      <a:lvl3pPr marL="628650" indent="-269875" algn="l" rtl="0" fontAlgn="base">
        <a:spcBef>
          <a:spcPts val="300"/>
        </a:spcBef>
        <a:spcAft>
          <a:spcPct val="0"/>
        </a:spcAft>
        <a:buClr>
          <a:schemeClr val="accent2"/>
        </a:buClr>
        <a:buSzPct val="60000"/>
        <a:buBlip>
          <a:blip r:embed="rId5"/>
        </a:buBlip>
        <a:defRPr lang="en-US" sz="2000" dirty="0">
          <a:solidFill>
            <a:srgbClr val="000000"/>
          </a:solidFill>
          <a:latin typeface="+mn-lt"/>
        </a:defRPr>
      </a:lvl3pPr>
      <a:lvl4pPr marL="809625" indent="-268288" algn="l" rtl="0" fontAlgn="base">
        <a:spcBef>
          <a:spcPts val="300"/>
        </a:spcBef>
        <a:spcAft>
          <a:spcPct val="0"/>
        </a:spcAft>
        <a:buClr>
          <a:schemeClr val="bg2"/>
        </a:buClr>
        <a:buSzPct val="60000"/>
        <a:buBlip>
          <a:blip r:embed="rId6"/>
        </a:buBlip>
        <a:defRPr sz="2000">
          <a:solidFill>
            <a:srgbClr val="000000"/>
          </a:solidFill>
          <a:latin typeface="+mn-lt"/>
        </a:defRPr>
      </a:lvl4pPr>
      <a:lvl5pPr marL="990600" indent="-274638" algn="l" rtl="0" fontAlgn="base">
        <a:spcBef>
          <a:spcPts val="300"/>
        </a:spcBef>
        <a:spcAft>
          <a:spcPct val="0"/>
        </a:spcAft>
        <a:buClr>
          <a:schemeClr val="bg2"/>
        </a:buClr>
        <a:buSzPct val="60000"/>
        <a:buBlip>
          <a:blip r:embed="rId6"/>
        </a:buBlip>
        <a:defRPr sz="2000">
          <a:solidFill>
            <a:srgbClr val="000000"/>
          </a:solidFill>
          <a:latin typeface="+mn-lt"/>
        </a:defRPr>
      </a:lvl5pPr>
      <a:lvl6pPr marL="990600" indent="-276225" algn="l" rtl="0" eaLnBrk="1" fontAlgn="base" hangingPunct="1">
        <a:spcBef>
          <a:spcPct val="20000"/>
        </a:spcBef>
        <a:spcAft>
          <a:spcPct val="0"/>
        </a:spcAft>
        <a:buClr>
          <a:schemeClr val="bg2"/>
        </a:buClr>
        <a:buSzPct val="60000"/>
        <a:buFontTx/>
        <a:buNone/>
        <a:defRPr lang="en-AU" sz="2000" dirty="0" smtClean="0">
          <a:solidFill>
            <a:schemeClr val="accent6">
              <a:lumMod val="50000"/>
            </a:schemeClr>
          </a:solidFill>
          <a:latin typeface="+mn-lt"/>
        </a:defRPr>
      </a:lvl6pPr>
      <a:lvl7pPr marL="14827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7pPr>
      <a:lvl8pPr marL="19399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8pPr>
      <a:lvl9pPr marL="23971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8" cstate="print"/>
          <a:stretch>
            <a:fillRect/>
          </a:stretch>
        </p:blipFill>
        <p:spPr bwMode="auto">
          <a:xfrm>
            <a:off x="0" y="5143500"/>
            <a:ext cx="9151938" cy="1714500"/>
          </a:xfrm>
          <a:prstGeom prst="rect">
            <a:avLst/>
          </a:prstGeom>
          <a:noFill/>
          <a:ln w="9525">
            <a:noFill/>
            <a:miter lim="800000"/>
            <a:headEnd/>
            <a:tailEnd/>
          </a:ln>
        </p:spPr>
      </p:pic>
      <p:sp>
        <p:nvSpPr>
          <p:cNvPr id="24" name="Freeform 23"/>
          <p:cNvSpPr/>
          <p:nvPr/>
        </p:nvSpPr>
        <p:spPr bwMode="white">
          <a:xfrm flipH="1" flipV="1">
            <a:off x="0" y="5143500"/>
            <a:ext cx="9151938" cy="1420813"/>
          </a:xfrm>
          <a:custGeom>
            <a:avLst/>
            <a:gdLst>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314450 w 9163050"/>
              <a:gd name="connsiteY9" fmla="*/ 1504950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6253139 w 9163050"/>
              <a:gd name="connsiteY4" fmla="*/ 42872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285856 h 1866881"/>
              <a:gd name="connsiteX1" fmla="*/ 0 w 9163050"/>
              <a:gd name="connsiteY1" fmla="*/ 1866881 h 1866881"/>
              <a:gd name="connsiteX2" fmla="*/ 9163050 w 9163050"/>
              <a:gd name="connsiteY2" fmla="*/ 1857356 h 1866881"/>
              <a:gd name="connsiteX3" fmla="*/ 9153525 w 9163050"/>
              <a:gd name="connsiteY3" fmla="*/ 104756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63050"/>
              <a:gd name="connsiteY0" fmla="*/ 1285856 h 1866881"/>
              <a:gd name="connsiteX1" fmla="*/ 0 w 9163050"/>
              <a:gd name="connsiteY1" fmla="*/ 1866881 h 1866881"/>
              <a:gd name="connsiteX2" fmla="*/ 9163050 w 9163050"/>
              <a:gd name="connsiteY2" fmla="*/ 1857356 h 1866881"/>
              <a:gd name="connsiteX3" fmla="*/ 9105900 w 9163050"/>
              <a:gd name="connsiteY3" fmla="*/ 661990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7467579 w 9172575"/>
              <a:gd name="connsiteY4" fmla="*/ 0 h 1866881"/>
              <a:gd name="connsiteX5" fmla="*/ 6253139 w 9172575"/>
              <a:gd name="connsiteY5" fmla="*/ 147628 h 1866881"/>
              <a:gd name="connsiteX6" fmla="*/ 4805354 w 9172575"/>
              <a:gd name="connsiteY6" fmla="*/ 585787 h 1866881"/>
              <a:gd name="connsiteX7" fmla="*/ 3248027 w 9172575"/>
              <a:gd name="connsiteY7" fmla="*/ 1076321 h 1866881"/>
              <a:gd name="connsiteX8" fmla="*/ 2354586 w 9172575"/>
              <a:gd name="connsiteY8" fmla="*/ 1308230 h 1866881"/>
              <a:gd name="connsiteX9" fmla="*/ 1857393 w 9172575"/>
              <a:gd name="connsiteY9" fmla="*/ 1393515 h 1866881"/>
              <a:gd name="connsiteX10" fmla="*/ 1085873 w 9172575"/>
              <a:gd name="connsiteY10" fmla="*/ 1498290 h 1866881"/>
              <a:gd name="connsiteX11" fmla="*/ 542925 w 9172575"/>
              <a:gd name="connsiteY11" fmla="*/ 1504931 h 1866881"/>
              <a:gd name="connsiteX12" fmla="*/ 9525 w 9172575"/>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8381999 w 9172575"/>
              <a:gd name="connsiteY4" fmla="*/ 90478 h 1866881"/>
              <a:gd name="connsiteX5" fmla="*/ 7467579 w 9172575"/>
              <a:gd name="connsiteY5" fmla="*/ 0 h 1866881"/>
              <a:gd name="connsiteX6" fmla="*/ 6253139 w 9172575"/>
              <a:gd name="connsiteY6" fmla="*/ 147628 h 1866881"/>
              <a:gd name="connsiteX7" fmla="*/ 4805354 w 9172575"/>
              <a:gd name="connsiteY7" fmla="*/ 585787 h 1866881"/>
              <a:gd name="connsiteX8" fmla="*/ 3248027 w 9172575"/>
              <a:gd name="connsiteY8" fmla="*/ 1076321 h 1866881"/>
              <a:gd name="connsiteX9" fmla="*/ 2354586 w 9172575"/>
              <a:gd name="connsiteY9" fmla="*/ 1308230 h 1866881"/>
              <a:gd name="connsiteX10" fmla="*/ 1857393 w 9172575"/>
              <a:gd name="connsiteY10" fmla="*/ 1393515 h 1866881"/>
              <a:gd name="connsiteX11" fmla="*/ 1085873 w 9172575"/>
              <a:gd name="connsiteY11" fmla="*/ 1498290 h 1866881"/>
              <a:gd name="connsiteX12" fmla="*/ 542925 w 9172575"/>
              <a:gd name="connsiteY12" fmla="*/ 1504931 h 1866881"/>
              <a:gd name="connsiteX13" fmla="*/ 9525 w 9172575"/>
              <a:gd name="connsiteY13" fmla="*/ 1285856 h 1866881"/>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085873 w 9172575"/>
              <a:gd name="connsiteY11" fmla="*/ 15094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9525 w 9172575"/>
              <a:gd name="connsiteY13" fmla="*/ 1296984 h 1878009"/>
              <a:gd name="connsiteX0" fmla="*/ 0 w 9172576"/>
              <a:gd name="connsiteY0" fmla="*/ 1710369 h 1878009"/>
              <a:gd name="connsiteX1" fmla="*/ 1 w 9172576"/>
              <a:gd name="connsiteY1" fmla="*/ 1878009 h 1878009"/>
              <a:gd name="connsiteX2" fmla="*/ 9163051 w 9172576"/>
              <a:gd name="connsiteY2" fmla="*/ 1868484 h 1878009"/>
              <a:gd name="connsiteX3" fmla="*/ 9172576 w 9172576"/>
              <a:gd name="connsiteY3" fmla="*/ 358811 h 1878009"/>
              <a:gd name="connsiteX4" fmla="*/ 8382000 w 9172576"/>
              <a:gd name="connsiteY4" fmla="*/ 101606 h 1878009"/>
              <a:gd name="connsiteX5" fmla="*/ 7467580 w 9172576"/>
              <a:gd name="connsiteY5" fmla="*/ 11128 h 1878009"/>
              <a:gd name="connsiteX6" fmla="*/ 6253140 w 9172576"/>
              <a:gd name="connsiteY6" fmla="*/ 158756 h 1878009"/>
              <a:gd name="connsiteX7" fmla="*/ 4805355 w 9172576"/>
              <a:gd name="connsiteY7" fmla="*/ 596915 h 1878009"/>
              <a:gd name="connsiteX8" fmla="*/ 3248028 w 9172576"/>
              <a:gd name="connsiteY8" fmla="*/ 1087449 h 1878009"/>
              <a:gd name="connsiteX9" fmla="*/ 2354587 w 9172576"/>
              <a:gd name="connsiteY9" fmla="*/ 1319358 h 1878009"/>
              <a:gd name="connsiteX10" fmla="*/ 1857394 w 9172576"/>
              <a:gd name="connsiteY10" fmla="*/ 1404643 h 1878009"/>
              <a:gd name="connsiteX11" fmla="*/ 1104924 w 9172576"/>
              <a:gd name="connsiteY11" fmla="*/ 1547518 h 1878009"/>
              <a:gd name="connsiteX12" fmla="*/ 574676 w 9172576"/>
              <a:gd name="connsiteY12" fmla="*/ 1586058 h 1878009"/>
              <a:gd name="connsiteX13" fmla="*/ 0 w 9172576"/>
              <a:gd name="connsiteY13" fmla="*/ 1710369 h 1878009"/>
              <a:gd name="connsiteX0" fmla="*/ 19049 w 9172575"/>
              <a:gd name="connsiteY0" fmla="*/ 156749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19049 w 9172575"/>
              <a:gd name="connsiteY13" fmla="*/ 1567494 h 1878009"/>
              <a:gd name="connsiteX0" fmla="*/ 0 w 9175232"/>
              <a:gd name="connsiteY0" fmla="*/ 1577168 h 1878009"/>
              <a:gd name="connsiteX1" fmla="*/ 265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77168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86534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86534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0 w 9165685"/>
              <a:gd name="connsiteY0" fmla="*/ 1569967 h 1878009"/>
              <a:gd name="connsiteX1" fmla="*/ 0 w 9165685"/>
              <a:gd name="connsiteY1" fmla="*/ 1878009 h 1878009"/>
              <a:gd name="connsiteX2" fmla="*/ 9156160 w 9165685"/>
              <a:gd name="connsiteY2" fmla="*/ 1868484 h 1878009"/>
              <a:gd name="connsiteX3" fmla="*/ 9165685 w 9165685"/>
              <a:gd name="connsiteY3" fmla="*/ 358811 h 1878009"/>
              <a:gd name="connsiteX4" fmla="*/ 8375109 w 9165685"/>
              <a:gd name="connsiteY4" fmla="*/ 101606 h 1878009"/>
              <a:gd name="connsiteX5" fmla="*/ 7460689 w 9165685"/>
              <a:gd name="connsiteY5" fmla="*/ 11128 h 1878009"/>
              <a:gd name="connsiteX6" fmla="*/ 6246249 w 9165685"/>
              <a:gd name="connsiteY6" fmla="*/ 158756 h 1878009"/>
              <a:gd name="connsiteX7" fmla="*/ 4798464 w 9165685"/>
              <a:gd name="connsiteY7" fmla="*/ 596915 h 1878009"/>
              <a:gd name="connsiteX8" fmla="*/ 3241137 w 9165685"/>
              <a:gd name="connsiteY8" fmla="*/ 1087449 h 1878009"/>
              <a:gd name="connsiteX9" fmla="*/ 2347696 w 9165685"/>
              <a:gd name="connsiteY9" fmla="*/ 1319358 h 1878009"/>
              <a:gd name="connsiteX10" fmla="*/ 1850503 w 9165685"/>
              <a:gd name="connsiteY10" fmla="*/ 1404643 h 1878009"/>
              <a:gd name="connsiteX11" fmla="*/ 1098033 w 9165685"/>
              <a:gd name="connsiteY11" fmla="*/ 1547518 h 1878009"/>
              <a:gd name="connsiteX12" fmla="*/ 567785 w 9165685"/>
              <a:gd name="connsiteY12" fmla="*/ 1586058 h 1878009"/>
              <a:gd name="connsiteX13" fmla="*/ 0 w 9165685"/>
              <a:gd name="connsiteY13" fmla="*/ 1569967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0 w 9175233"/>
              <a:gd name="connsiteY0" fmla="*/ 1569967 h 1878009"/>
              <a:gd name="connsiteX1" fmla="*/ 9547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7958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7958 w 9173643"/>
              <a:gd name="connsiteY13" fmla="*/ 1569967 h 1878009"/>
              <a:gd name="connsiteX0" fmla="*/ 0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 name="connsiteX0" fmla="*/ 0 w 9173643"/>
              <a:gd name="connsiteY0" fmla="*/ 1569967 h 1878009"/>
              <a:gd name="connsiteX1" fmla="*/ 7957 w 9173643"/>
              <a:gd name="connsiteY1" fmla="*/ 1878009 h 1878009"/>
              <a:gd name="connsiteX2" fmla="*/ 9173641 w 9173643"/>
              <a:gd name="connsiteY2" fmla="*/ 1878009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73643" h="1878009">
                <a:moveTo>
                  <a:pt x="0" y="1569967"/>
                </a:moveTo>
                <a:cubicBezTo>
                  <a:pt x="795" y="1566276"/>
                  <a:pt x="0" y="1797102"/>
                  <a:pt x="7957" y="1878009"/>
                </a:cubicBezTo>
                <a:lnTo>
                  <a:pt x="9173641" y="1878009"/>
                </a:lnTo>
                <a:cubicBezTo>
                  <a:pt x="9173642" y="1371610"/>
                  <a:pt x="9173642" y="865210"/>
                  <a:pt x="9173643" y="358811"/>
                </a:cubicBezTo>
                <a:lnTo>
                  <a:pt x="8383067" y="101606"/>
                </a:lnTo>
                <a:cubicBezTo>
                  <a:pt x="7863923" y="0"/>
                  <a:pt x="7773454" y="41287"/>
                  <a:pt x="7468647" y="11128"/>
                </a:cubicBezTo>
                <a:lnTo>
                  <a:pt x="6254207" y="158756"/>
                </a:lnTo>
                <a:lnTo>
                  <a:pt x="4806422" y="596915"/>
                </a:lnTo>
                <a:lnTo>
                  <a:pt x="3249095" y="1087449"/>
                </a:lnTo>
                <a:lnTo>
                  <a:pt x="2355654" y="1319358"/>
                </a:lnTo>
                <a:lnTo>
                  <a:pt x="1858461" y="1404643"/>
                </a:lnTo>
                <a:lnTo>
                  <a:pt x="1105991" y="1547518"/>
                </a:lnTo>
                <a:lnTo>
                  <a:pt x="575743" y="1586058"/>
                </a:lnTo>
                <a:lnTo>
                  <a:pt x="0" y="1569967"/>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dirty="0">
              <a:solidFill>
                <a:srgbClr val="FFFFFF"/>
              </a:solidFill>
            </a:endParaRPr>
          </a:p>
        </p:txBody>
      </p:sp>
      <p:sp>
        <p:nvSpPr>
          <p:cNvPr id="25" name="Freeform 5"/>
          <p:cNvSpPr>
            <a:spLocks/>
          </p:cNvSpPr>
          <p:nvPr/>
        </p:nvSpPr>
        <p:spPr bwMode="auto">
          <a:xfrm>
            <a:off x="-11113" y="5362575"/>
            <a:ext cx="9183688" cy="1235075"/>
          </a:xfrm>
          <a:custGeom>
            <a:avLst/>
            <a:gdLst>
              <a:gd name="connsiteX0" fmla="*/ 9906 w 10000"/>
              <a:gd name="connsiteY0" fmla="*/ 45 h 10000"/>
              <a:gd name="connsiteX1" fmla="*/ 10000 w 10000"/>
              <a:gd name="connsiteY1" fmla="*/ 105 h 10000"/>
              <a:gd name="connsiteX2" fmla="*/ 10000 w 10000"/>
              <a:gd name="connsiteY2" fmla="*/ 105 h 10000"/>
              <a:gd name="connsiteX3" fmla="*/ 9830 w 10000"/>
              <a:gd name="connsiteY3" fmla="*/ 105 h 10000"/>
              <a:gd name="connsiteX4" fmla="*/ 9663 w 10000"/>
              <a:gd name="connsiteY4" fmla="*/ 120 h 10000"/>
              <a:gd name="connsiteX5" fmla="*/ 9495 w 10000"/>
              <a:gd name="connsiteY5" fmla="*/ 151 h 10000"/>
              <a:gd name="connsiteX6" fmla="*/ 9325 w 10000"/>
              <a:gd name="connsiteY6" fmla="*/ 226 h 10000"/>
              <a:gd name="connsiteX7" fmla="*/ 9155 w 10000"/>
              <a:gd name="connsiteY7" fmla="*/ 301 h 10000"/>
              <a:gd name="connsiteX8" fmla="*/ 8986 w 10000"/>
              <a:gd name="connsiteY8" fmla="*/ 392 h 10000"/>
              <a:gd name="connsiteX9" fmla="*/ 8813 w 10000"/>
              <a:gd name="connsiteY9" fmla="*/ 527 h 10000"/>
              <a:gd name="connsiteX10" fmla="*/ 8644 w 10000"/>
              <a:gd name="connsiteY10" fmla="*/ 678 h 10000"/>
              <a:gd name="connsiteX11" fmla="*/ 8470 w 10000"/>
              <a:gd name="connsiteY11" fmla="*/ 843 h 10000"/>
              <a:gd name="connsiteX12" fmla="*/ 8302 w 10000"/>
              <a:gd name="connsiteY12" fmla="*/ 1024 h 10000"/>
              <a:gd name="connsiteX13" fmla="*/ 7960 w 10000"/>
              <a:gd name="connsiteY13" fmla="*/ 1416 h 10000"/>
              <a:gd name="connsiteX14" fmla="*/ 7615 w 10000"/>
              <a:gd name="connsiteY14" fmla="*/ 1867 h 10000"/>
              <a:gd name="connsiteX15" fmla="*/ 7273 w 10000"/>
              <a:gd name="connsiteY15" fmla="*/ 2364 h 10000"/>
              <a:gd name="connsiteX16" fmla="*/ 6929 w 10000"/>
              <a:gd name="connsiteY16" fmla="*/ 2892 h 10000"/>
              <a:gd name="connsiteX17" fmla="*/ 6589 w 10000"/>
              <a:gd name="connsiteY17" fmla="*/ 3464 h 10000"/>
              <a:gd name="connsiteX18" fmla="*/ 6247 w 10000"/>
              <a:gd name="connsiteY18" fmla="*/ 4036 h 10000"/>
              <a:gd name="connsiteX19" fmla="*/ 5908 w 10000"/>
              <a:gd name="connsiteY19" fmla="*/ 4639 h 10000"/>
              <a:gd name="connsiteX20" fmla="*/ 5236 w 10000"/>
              <a:gd name="connsiteY20" fmla="*/ 5828 h 10000"/>
              <a:gd name="connsiteX21" fmla="*/ 4903 w 10000"/>
              <a:gd name="connsiteY21" fmla="*/ 6431 h 10000"/>
              <a:gd name="connsiteX22" fmla="*/ 4575 w 10000"/>
              <a:gd name="connsiteY22" fmla="*/ 7003 h 10000"/>
              <a:gd name="connsiteX23" fmla="*/ 4247 w 10000"/>
              <a:gd name="connsiteY23" fmla="*/ 7560 h 10000"/>
              <a:gd name="connsiteX24" fmla="*/ 3925 w 10000"/>
              <a:gd name="connsiteY24" fmla="*/ 8057 h 10000"/>
              <a:gd name="connsiteX25" fmla="*/ 3606 w 10000"/>
              <a:gd name="connsiteY25" fmla="*/ 8524 h 10000"/>
              <a:gd name="connsiteX26" fmla="*/ 3293 w 10000"/>
              <a:gd name="connsiteY26" fmla="*/ 8946 h 10000"/>
              <a:gd name="connsiteX27" fmla="*/ 2983 w 10000"/>
              <a:gd name="connsiteY27" fmla="*/ 9307 h 10000"/>
              <a:gd name="connsiteX28" fmla="*/ 2830 w 10000"/>
              <a:gd name="connsiteY28" fmla="*/ 9473 h 10000"/>
              <a:gd name="connsiteX29" fmla="*/ 2679 w 10000"/>
              <a:gd name="connsiteY29" fmla="*/ 9608 h 10000"/>
              <a:gd name="connsiteX30" fmla="*/ 2530 w 10000"/>
              <a:gd name="connsiteY30" fmla="*/ 9729 h 10000"/>
              <a:gd name="connsiteX31" fmla="*/ 2382 w 10000"/>
              <a:gd name="connsiteY31" fmla="*/ 9819 h 10000"/>
              <a:gd name="connsiteX32" fmla="*/ 2233 w 10000"/>
              <a:gd name="connsiteY32" fmla="*/ 9895 h 10000"/>
              <a:gd name="connsiteX33" fmla="*/ 2089 w 10000"/>
              <a:gd name="connsiteY33" fmla="*/ 9970 h 10000"/>
              <a:gd name="connsiteX34" fmla="*/ 1946 w 10000"/>
              <a:gd name="connsiteY34" fmla="*/ 10000 h 10000"/>
              <a:gd name="connsiteX35" fmla="*/ 1802 w 10000"/>
              <a:gd name="connsiteY35" fmla="*/ 10000 h 10000"/>
              <a:gd name="connsiteX36" fmla="*/ 1661 w 10000"/>
              <a:gd name="connsiteY36" fmla="*/ 10000 h 10000"/>
              <a:gd name="connsiteX37" fmla="*/ 1523 w 10000"/>
              <a:gd name="connsiteY37" fmla="*/ 9955 h 10000"/>
              <a:gd name="connsiteX38" fmla="*/ 1385 w 10000"/>
              <a:gd name="connsiteY38" fmla="*/ 9895 h 10000"/>
              <a:gd name="connsiteX39" fmla="*/ 1250 w 10000"/>
              <a:gd name="connsiteY39" fmla="*/ 9804 h 10000"/>
              <a:gd name="connsiteX40" fmla="*/ 1115 w 10000"/>
              <a:gd name="connsiteY40" fmla="*/ 9669 h 10000"/>
              <a:gd name="connsiteX41" fmla="*/ 983 w 10000"/>
              <a:gd name="connsiteY41" fmla="*/ 9533 h 10000"/>
              <a:gd name="connsiteX42" fmla="*/ 854 w 10000"/>
              <a:gd name="connsiteY42" fmla="*/ 9352 h 10000"/>
              <a:gd name="connsiteX43" fmla="*/ 724 w 10000"/>
              <a:gd name="connsiteY43" fmla="*/ 9127 h 10000"/>
              <a:gd name="connsiteX44" fmla="*/ 601 w 10000"/>
              <a:gd name="connsiteY44" fmla="*/ 8870 h 10000"/>
              <a:gd name="connsiteX45" fmla="*/ 474 w 10000"/>
              <a:gd name="connsiteY45" fmla="*/ 8599 h 10000"/>
              <a:gd name="connsiteX46" fmla="*/ 354 w 10000"/>
              <a:gd name="connsiteY46" fmla="*/ 8283 h 10000"/>
              <a:gd name="connsiteX47" fmla="*/ 233 w 10000"/>
              <a:gd name="connsiteY47" fmla="*/ 7937 h 10000"/>
              <a:gd name="connsiteX48" fmla="*/ 115 w 10000"/>
              <a:gd name="connsiteY48" fmla="*/ 7560 h 10000"/>
              <a:gd name="connsiteX49" fmla="*/ 0 w 10000"/>
              <a:gd name="connsiteY49" fmla="*/ 7139 h 10000"/>
              <a:gd name="connsiteX50" fmla="*/ 0 w 10000"/>
              <a:gd name="connsiteY50" fmla="*/ 7139 h 10000"/>
              <a:gd name="connsiteX51" fmla="*/ 161 w 10000"/>
              <a:gd name="connsiteY51" fmla="*/ 7485 h 10000"/>
              <a:gd name="connsiteX52" fmla="*/ 321 w 10000"/>
              <a:gd name="connsiteY52" fmla="*/ 7831 h 10000"/>
              <a:gd name="connsiteX53" fmla="*/ 477 w 10000"/>
              <a:gd name="connsiteY53" fmla="*/ 8102 h 10000"/>
              <a:gd name="connsiteX54" fmla="*/ 632 w 10000"/>
              <a:gd name="connsiteY54" fmla="*/ 8373 h 10000"/>
              <a:gd name="connsiteX55" fmla="*/ 785 w 10000"/>
              <a:gd name="connsiteY55" fmla="*/ 8599 h 10000"/>
              <a:gd name="connsiteX56" fmla="*/ 938 w 10000"/>
              <a:gd name="connsiteY56" fmla="*/ 8810 h 10000"/>
              <a:gd name="connsiteX57" fmla="*/ 1087 w 10000"/>
              <a:gd name="connsiteY57" fmla="*/ 8946 h 10000"/>
              <a:gd name="connsiteX58" fmla="*/ 1233 w 10000"/>
              <a:gd name="connsiteY58" fmla="*/ 9096 h 10000"/>
              <a:gd name="connsiteX59" fmla="*/ 1378 w 10000"/>
              <a:gd name="connsiteY59" fmla="*/ 9202 h 10000"/>
              <a:gd name="connsiteX60" fmla="*/ 1523 w 10000"/>
              <a:gd name="connsiteY60" fmla="*/ 9277 h 10000"/>
              <a:gd name="connsiteX61" fmla="*/ 1667 w 10000"/>
              <a:gd name="connsiteY61" fmla="*/ 9322 h 10000"/>
              <a:gd name="connsiteX62" fmla="*/ 1807 w 10000"/>
              <a:gd name="connsiteY62" fmla="*/ 9383 h 10000"/>
              <a:gd name="connsiteX63" fmla="*/ 1948 w 10000"/>
              <a:gd name="connsiteY63" fmla="*/ 9383 h 10000"/>
              <a:gd name="connsiteX64" fmla="*/ 2089 w 10000"/>
              <a:gd name="connsiteY64" fmla="*/ 9352 h 10000"/>
              <a:gd name="connsiteX65" fmla="*/ 2227 w 10000"/>
              <a:gd name="connsiteY65" fmla="*/ 9307 h 10000"/>
              <a:gd name="connsiteX66" fmla="*/ 2365 w 10000"/>
              <a:gd name="connsiteY66" fmla="*/ 9247 h 10000"/>
              <a:gd name="connsiteX67" fmla="*/ 2500 w 10000"/>
              <a:gd name="connsiteY67" fmla="*/ 9157 h 10000"/>
              <a:gd name="connsiteX68" fmla="*/ 2637 w 10000"/>
              <a:gd name="connsiteY68" fmla="*/ 9051 h 10000"/>
              <a:gd name="connsiteX69" fmla="*/ 2773 w 10000"/>
              <a:gd name="connsiteY69" fmla="*/ 8931 h 10000"/>
              <a:gd name="connsiteX70" fmla="*/ 2908 w 10000"/>
              <a:gd name="connsiteY70" fmla="*/ 8780 h 10000"/>
              <a:gd name="connsiteX71" fmla="*/ 3043 w 10000"/>
              <a:gd name="connsiteY71" fmla="*/ 8630 h 10000"/>
              <a:gd name="connsiteX72" fmla="*/ 3179 w 10000"/>
              <a:gd name="connsiteY72" fmla="*/ 8449 h 10000"/>
              <a:gd name="connsiteX73" fmla="*/ 3448 w 10000"/>
              <a:gd name="connsiteY73" fmla="*/ 8057 h 10000"/>
              <a:gd name="connsiteX74" fmla="*/ 3719 w 10000"/>
              <a:gd name="connsiteY74" fmla="*/ 7636 h 10000"/>
              <a:gd name="connsiteX75" fmla="*/ 3988 w 10000"/>
              <a:gd name="connsiteY75" fmla="*/ 7139 h 10000"/>
              <a:gd name="connsiteX76" fmla="*/ 4262 w 10000"/>
              <a:gd name="connsiteY76" fmla="*/ 6611 h 10000"/>
              <a:gd name="connsiteX77" fmla="*/ 4538 w 10000"/>
              <a:gd name="connsiteY77" fmla="*/ 6054 h 10000"/>
              <a:gd name="connsiteX78" fmla="*/ 5101 w 10000"/>
              <a:gd name="connsiteY78" fmla="*/ 4940 h 10000"/>
              <a:gd name="connsiteX79" fmla="*/ 5387 w 10000"/>
              <a:gd name="connsiteY79" fmla="*/ 4337 h 10000"/>
              <a:gd name="connsiteX80" fmla="*/ 5684 w 10000"/>
              <a:gd name="connsiteY80" fmla="*/ 3765 h 10000"/>
              <a:gd name="connsiteX81" fmla="*/ 5986 w 10000"/>
              <a:gd name="connsiteY81" fmla="*/ 3223 h 10000"/>
              <a:gd name="connsiteX82" fmla="*/ 6295 w 10000"/>
              <a:gd name="connsiteY82" fmla="*/ 2666 h 10000"/>
              <a:gd name="connsiteX83" fmla="*/ 6615 w 10000"/>
              <a:gd name="connsiteY83" fmla="*/ 2139 h 10000"/>
              <a:gd name="connsiteX84" fmla="*/ 6943 w 10000"/>
              <a:gd name="connsiteY84" fmla="*/ 1672 h 10000"/>
              <a:gd name="connsiteX85" fmla="*/ 7109 w 10000"/>
              <a:gd name="connsiteY85" fmla="*/ 1446 h 10000"/>
              <a:gd name="connsiteX86" fmla="*/ 7280 w 10000"/>
              <a:gd name="connsiteY86" fmla="*/ 1250 h 10000"/>
              <a:gd name="connsiteX87" fmla="*/ 7455 w 10000"/>
              <a:gd name="connsiteY87" fmla="*/ 1054 h 10000"/>
              <a:gd name="connsiteX88" fmla="*/ 7628 w 10000"/>
              <a:gd name="connsiteY88" fmla="*/ 843 h 10000"/>
              <a:gd name="connsiteX89" fmla="*/ 7807 w 10000"/>
              <a:gd name="connsiteY89" fmla="*/ 693 h 10000"/>
              <a:gd name="connsiteX90" fmla="*/ 7988 w 10000"/>
              <a:gd name="connsiteY90" fmla="*/ 542 h 10000"/>
              <a:gd name="connsiteX91" fmla="*/ 8175 w 10000"/>
              <a:gd name="connsiteY91" fmla="*/ 392 h 10000"/>
              <a:gd name="connsiteX92" fmla="*/ 8363 w 10000"/>
              <a:gd name="connsiteY92" fmla="*/ 271 h 10000"/>
              <a:gd name="connsiteX93" fmla="*/ 8554 w 10000"/>
              <a:gd name="connsiteY93" fmla="*/ 181 h 10000"/>
              <a:gd name="connsiteX94" fmla="*/ 8750 w 10000"/>
              <a:gd name="connsiteY94" fmla="*/ 105 h 10000"/>
              <a:gd name="connsiteX95" fmla="*/ 8948 w 10000"/>
              <a:gd name="connsiteY95" fmla="*/ 45 h 10000"/>
              <a:gd name="connsiteX96" fmla="*/ 9149 w 10000"/>
              <a:gd name="connsiteY96" fmla="*/ 0 h 10000"/>
              <a:gd name="connsiteX97" fmla="*/ 9356 w 10000"/>
              <a:gd name="connsiteY97" fmla="*/ 0 h 10000"/>
              <a:gd name="connsiteX98" fmla="*/ 9566 w 10000"/>
              <a:gd name="connsiteY98" fmla="*/ 0 h 10000"/>
              <a:gd name="connsiteX99" fmla="*/ 9781 w 10000"/>
              <a:gd name="connsiteY99" fmla="*/ 45 h 10000"/>
              <a:gd name="connsiteX100" fmla="*/ 9906 w 10000"/>
              <a:gd name="connsiteY100" fmla="*/ 45 h 10000"/>
              <a:gd name="connsiteX0" fmla="*/ 9906 w 10000"/>
              <a:gd name="connsiteY0" fmla="*/ 45 h 10000"/>
              <a:gd name="connsiteX1" fmla="*/ 10000 w 10000"/>
              <a:gd name="connsiteY1" fmla="*/ 105 h 10000"/>
              <a:gd name="connsiteX2" fmla="*/ 9830 w 10000"/>
              <a:gd name="connsiteY2" fmla="*/ 105 h 10000"/>
              <a:gd name="connsiteX3" fmla="*/ 9663 w 10000"/>
              <a:gd name="connsiteY3" fmla="*/ 120 h 10000"/>
              <a:gd name="connsiteX4" fmla="*/ 9495 w 10000"/>
              <a:gd name="connsiteY4" fmla="*/ 151 h 10000"/>
              <a:gd name="connsiteX5" fmla="*/ 9325 w 10000"/>
              <a:gd name="connsiteY5" fmla="*/ 226 h 10000"/>
              <a:gd name="connsiteX6" fmla="*/ 9155 w 10000"/>
              <a:gd name="connsiteY6" fmla="*/ 301 h 10000"/>
              <a:gd name="connsiteX7" fmla="*/ 8986 w 10000"/>
              <a:gd name="connsiteY7" fmla="*/ 392 h 10000"/>
              <a:gd name="connsiteX8" fmla="*/ 8813 w 10000"/>
              <a:gd name="connsiteY8" fmla="*/ 527 h 10000"/>
              <a:gd name="connsiteX9" fmla="*/ 8644 w 10000"/>
              <a:gd name="connsiteY9" fmla="*/ 678 h 10000"/>
              <a:gd name="connsiteX10" fmla="*/ 8470 w 10000"/>
              <a:gd name="connsiteY10" fmla="*/ 843 h 10000"/>
              <a:gd name="connsiteX11" fmla="*/ 8302 w 10000"/>
              <a:gd name="connsiteY11" fmla="*/ 1024 h 10000"/>
              <a:gd name="connsiteX12" fmla="*/ 7960 w 10000"/>
              <a:gd name="connsiteY12" fmla="*/ 1416 h 10000"/>
              <a:gd name="connsiteX13" fmla="*/ 7615 w 10000"/>
              <a:gd name="connsiteY13" fmla="*/ 1867 h 10000"/>
              <a:gd name="connsiteX14" fmla="*/ 7273 w 10000"/>
              <a:gd name="connsiteY14" fmla="*/ 2364 h 10000"/>
              <a:gd name="connsiteX15" fmla="*/ 6929 w 10000"/>
              <a:gd name="connsiteY15" fmla="*/ 2892 h 10000"/>
              <a:gd name="connsiteX16" fmla="*/ 6589 w 10000"/>
              <a:gd name="connsiteY16" fmla="*/ 3464 h 10000"/>
              <a:gd name="connsiteX17" fmla="*/ 6247 w 10000"/>
              <a:gd name="connsiteY17" fmla="*/ 4036 h 10000"/>
              <a:gd name="connsiteX18" fmla="*/ 5908 w 10000"/>
              <a:gd name="connsiteY18" fmla="*/ 4639 h 10000"/>
              <a:gd name="connsiteX19" fmla="*/ 5236 w 10000"/>
              <a:gd name="connsiteY19" fmla="*/ 5828 h 10000"/>
              <a:gd name="connsiteX20" fmla="*/ 4903 w 10000"/>
              <a:gd name="connsiteY20" fmla="*/ 6431 h 10000"/>
              <a:gd name="connsiteX21" fmla="*/ 4575 w 10000"/>
              <a:gd name="connsiteY21" fmla="*/ 7003 h 10000"/>
              <a:gd name="connsiteX22" fmla="*/ 4247 w 10000"/>
              <a:gd name="connsiteY22" fmla="*/ 7560 h 10000"/>
              <a:gd name="connsiteX23" fmla="*/ 3925 w 10000"/>
              <a:gd name="connsiteY23" fmla="*/ 8057 h 10000"/>
              <a:gd name="connsiteX24" fmla="*/ 3606 w 10000"/>
              <a:gd name="connsiteY24" fmla="*/ 8524 h 10000"/>
              <a:gd name="connsiteX25" fmla="*/ 3293 w 10000"/>
              <a:gd name="connsiteY25" fmla="*/ 8946 h 10000"/>
              <a:gd name="connsiteX26" fmla="*/ 2983 w 10000"/>
              <a:gd name="connsiteY26" fmla="*/ 9307 h 10000"/>
              <a:gd name="connsiteX27" fmla="*/ 2830 w 10000"/>
              <a:gd name="connsiteY27" fmla="*/ 9473 h 10000"/>
              <a:gd name="connsiteX28" fmla="*/ 2679 w 10000"/>
              <a:gd name="connsiteY28" fmla="*/ 9608 h 10000"/>
              <a:gd name="connsiteX29" fmla="*/ 2530 w 10000"/>
              <a:gd name="connsiteY29" fmla="*/ 9729 h 10000"/>
              <a:gd name="connsiteX30" fmla="*/ 2382 w 10000"/>
              <a:gd name="connsiteY30" fmla="*/ 9819 h 10000"/>
              <a:gd name="connsiteX31" fmla="*/ 2233 w 10000"/>
              <a:gd name="connsiteY31" fmla="*/ 9895 h 10000"/>
              <a:gd name="connsiteX32" fmla="*/ 2089 w 10000"/>
              <a:gd name="connsiteY32" fmla="*/ 9970 h 10000"/>
              <a:gd name="connsiteX33" fmla="*/ 1946 w 10000"/>
              <a:gd name="connsiteY33" fmla="*/ 10000 h 10000"/>
              <a:gd name="connsiteX34" fmla="*/ 1802 w 10000"/>
              <a:gd name="connsiteY34" fmla="*/ 10000 h 10000"/>
              <a:gd name="connsiteX35" fmla="*/ 1661 w 10000"/>
              <a:gd name="connsiteY35" fmla="*/ 10000 h 10000"/>
              <a:gd name="connsiteX36" fmla="*/ 1523 w 10000"/>
              <a:gd name="connsiteY36" fmla="*/ 9955 h 10000"/>
              <a:gd name="connsiteX37" fmla="*/ 1385 w 10000"/>
              <a:gd name="connsiteY37" fmla="*/ 9895 h 10000"/>
              <a:gd name="connsiteX38" fmla="*/ 1250 w 10000"/>
              <a:gd name="connsiteY38" fmla="*/ 9804 h 10000"/>
              <a:gd name="connsiteX39" fmla="*/ 1115 w 10000"/>
              <a:gd name="connsiteY39" fmla="*/ 9669 h 10000"/>
              <a:gd name="connsiteX40" fmla="*/ 983 w 10000"/>
              <a:gd name="connsiteY40" fmla="*/ 9533 h 10000"/>
              <a:gd name="connsiteX41" fmla="*/ 854 w 10000"/>
              <a:gd name="connsiteY41" fmla="*/ 9352 h 10000"/>
              <a:gd name="connsiteX42" fmla="*/ 724 w 10000"/>
              <a:gd name="connsiteY42" fmla="*/ 9127 h 10000"/>
              <a:gd name="connsiteX43" fmla="*/ 601 w 10000"/>
              <a:gd name="connsiteY43" fmla="*/ 8870 h 10000"/>
              <a:gd name="connsiteX44" fmla="*/ 474 w 10000"/>
              <a:gd name="connsiteY44" fmla="*/ 8599 h 10000"/>
              <a:gd name="connsiteX45" fmla="*/ 354 w 10000"/>
              <a:gd name="connsiteY45" fmla="*/ 8283 h 10000"/>
              <a:gd name="connsiteX46" fmla="*/ 233 w 10000"/>
              <a:gd name="connsiteY46" fmla="*/ 7937 h 10000"/>
              <a:gd name="connsiteX47" fmla="*/ 115 w 10000"/>
              <a:gd name="connsiteY47" fmla="*/ 7560 h 10000"/>
              <a:gd name="connsiteX48" fmla="*/ 0 w 10000"/>
              <a:gd name="connsiteY48" fmla="*/ 7139 h 10000"/>
              <a:gd name="connsiteX49" fmla="*/ 0 w 10000"/>
              <a:gd name="connsiteY49" fmla="*/ 7139 h 10000"/>
              <a:gd name="connsiteX50" fmla="*/ 161 w 10000"/>
              <a:gd name="connsiteY50" fmla="*/ 7485 h 10000"/>
              <a:gd name="connsiteX51" fmla="*/ 321 w 10000"/>
              <a:gd name="connsiteY51" fmla="*/ 7831 h 10000"/>
              <a:gd name="connsiteX52" fmla="*/ 477 w 10000"/>
              <a:gd name="connsiteY52" fmla="*/ 8102 h 10000"/>
              <a:gd name="connsiteX53" fmla="*/ 632 w 10000"/>
              <a:gd name="connsiteY53" fmla="*/ 8373 h 10000"/>
              <a:gd name="connsiteX54" fmla="*/ 785 w 10000"/>
              <a:gd name="connsiteY54" fmla="*/ 8599 h 10000"/>
              <a:gd name="connsiteX55" fmla="*/ 938 w 10000"/>
              <a:gd name="connsiteY55" fmla="*/ 8810 h 10000"/>
              <a:gd name="connsiteX56" fmla="*/ 1087 w 10000"/>
              <a:gd name="connsiteY56" fmla="*/ 8946 h 10000"/>
              <a:gd name="connsiteX57" fmla="*/ 1233 w 10000"/>
              <a:gd name="connsiteY57" fmla="*/ 9096 h 10000"/>
              <a:gd name="connsiteX58" fmla="*/ 1378 w 10000"/>
              <a:gd name="connsiteY58" fmla="*/ 9202 h 10000"/>
              <a:gd name="connsiteX59" fmla="*/ 1523 w 10000"/>
              <a:gd name="connsiteY59" fmla="*/ 9277 h 10000"/>
              <a:gd name="connsiteX60" fmla="*/ 1667 w 10000"/>
              <a:gd name="connsiteY60" fmla="*/ 9322 h 10000"/>
              <a:gd name="connsiteX61" fmla="*/ 1807 w 10000"/>
              <a:gd name="connsiteY61" fmla="*/ 9383 h 10000"/>
              <a:gd name="connsiteX62" fmla="*/ 1948 w 10000"/>
              <a:gd name="connsiteY62" fmla="*/ 9383 h 10000"/>
              <a:gd name="connsiteX63" fmla="*/ 2089 w 10000"/>
              <a:gd name="connsiteY63" fmla="*/ 9352 h 10000"/>
              <a:gd name="connsiteX64" fmla="*/ 2227 w 10000"/>
              <a:gd name="connsiteY64" fmla="*/ 9307 h 10000"/>
              <a:gd name="connsiteX65" fmla="*/ 2365 w 10000"/>
              <a:gd name="connsiteY65" fmla="*/ 9247 h 10000"/>
              <a:gd name="connsiteX66" fmla="*/ 2500 w 10000"/>
              <a:gd name="connsiteY66" fmla="*/ 9157 h 10000"/>
              <a:gd name="connsiteX67" fmla="*/ 2637 w 10000"/>
              <a:gd name="connsiteY67" fmla="*/ 9051 h 10000"/>
              <a:gd name="connsiteX68" fmla="*/ 2773 w 10000"/>
              <a:gd name="connsiteY68" fmla="*/ 8931 h 10000"/>
              <a:gd name="connsiteX69" fmla="*/ 2908 w 10000"/>
              <a:gd name="connsiteY69" fmla="*/ 8780 h 10000"/>
              <a:gd name="connsiteX70" fmla="*/ 3043 w 10000"/>
              <a:gd name="connsiteY70" fmla="*/ 8630 h 10000"/>
              <a:gd name="connsiteX71" fmla="*/ 3179 w 10000"/>
              <a:gd name="connsiteY71" fmla="*/ 8449 h 10000"/>
              <a:gd name="connsiteX72" fmla="*/ 3448 w 10000"/>
              <a:gd name="connsiteY72" fmla="*/ 8057 h 10000"/>
              <a:gd name="connsiteX73" fmla="*/ 3719 w 10000"/>
              <a:gd name="connsiteY73" fmla="*/ 7636 h 10000"/>
              <a:gd name="connsiteX74" fmla="*/ 3988 w 10000"/>
              <a:gd name="connsiteY74" fmla="*/ 7139 h 10000"/>
              <a:gd name="connsiteX75" fmla="*/ 4262 w 10000"/>
              <a:gd name="connsiteY75" fmla="*/ 6611 h 10000"/>
              <a:gd name="connsiteX76" fmla="*/ 4538 w 10000"/>
              <a:gd name="connsiteY76" fmla="*/ 6054 h 10000"/>
              <a:gd name="connsiteX77" fmla="*/ 5101 w 10000"/>
              <a:gd name="connsiteY77" fmla="*/ 4940 h 10000"/>
              <a:gd name="connsiteX78" fmla="*/ 5387 w 10000"/>
              <a:gd name="connsiteY78" fmla="*/ 4337 h 10000"/>
              <a:gd name="connsiteX79" fmla="*/ 5684 w 10000"/>
              <a:gd name="connsiteY79" fmla="*/ 3765 h 10000"/>
              <a:gd name="connsiteX80" fmla="*/ 5986 w 10000"/>
              <a:gd name="connsiteY80" fmla="*/ 3223 h 10000"/>
              <a:gd name="connsiteX81" fmla="*/ 6295 w 10000"/>
              <a:gd name="connsiteY81" fmla="*/ 2666 h 10000"/>
              <a:gd name="connsiteX82" fmla="*/ 6615 w 10000"/>
              <a:gd name="connsiteY82" fmla="*/ 2139 h 10000"/>
              <a:gd name="connsiteX83" fmla="*/ 6943 w 10000"/>
              <a:gd name="connsiteY83" fmla="*/ 1672 h 10000"/>
              <a:gd name="connsiteX84" fmla="*/ 7109 w 10000"/>
              <a:gd name="connsiteY84" fmla="*/ 1446 h 10000"/>
              <a:gd name="connsiteX85" fmla="*/ 7280 w 10000"/>
              <a:gd name="connsiteY85" fmla="*/ 1250 h 10000"/>
              <a:gd name="connsiteX86" fmla="*/ 7455 w 10000"/>
              <a:gd name="connsiteY86" fmla="*/ 1054 h 10000"/>
              <a:gd name="connsiteX87" fmla="*/ 7628 w 10000"/>
              <a:gd name="connsiteY87" fmla="*/ 843 h 10000"/>
              <a:gd name="connsiteX88" fmla="*/ 7807 w 10000"/>
              <a:gd name="connsiteY88" fmla="*/ 693 h 10000"/>
              <a:gd name="connsiteX89" fmla="*/ 7988 w 10000"/>
              <a:gd name="connsiteY89" fmla="*/ 542 h 10000"/>
              <a:gd name="connsiteX90" fmla="*/ 8175 w 10000"/>
              <a:gd name="connsiteY90" fmla="*/ 392 h 10000"/>
              <a:gd name="connsiteX91" fmla="*/ 8363 w 10000"/>
              <a:gd name="connsiteY91" fmla="*/ 271 h 10000"/>
              <a:gd name="connsiteX92" fmla="*/ 8554 w 10000"/>
              <a:gd name="connsiteY92" fmla="*/ 181 h 10000"/>
              <a:gd name="connsiteX93" fmla="*/ 8750 w 10000"/>
              <a:gd name="connsiteY93" fmla="*/ 105 h 10000"/>
              <a:gd name="connsiteX94" fmla="*/ 8948 w 10000"/>
              <a:gd name="connsiteY94" fmla="*/ 45 h 10000"/>
              <a:gd name="connsiteX95" fmla="*/ 9149 w 10000"/>
              <a:gd name="connsiteY95" fmla="*/ 0 h 10000"/>
              <a:gd name="connsiteX96" fmla="*/ 9356 w 10000"/>
              <a:gd name="connsiteY96" fmla="*/ 0 h 10000"/>
              <a:gd name="connsiteX97" fmla="*/ 9566 w 10000"/>
              <a:gd name="connsiteY97" fmla="*/ 0 h 10000"/>
              <a:gd name="connsiteX98" fmla="*/ 9781 w 10000"/>
              <a:gd name="connsiteY98" fmla="*/ 45 h 10000"/>
              <a:gd name="connsiteX99" fmla="*/ 9906 w 10000"/>
              <a:gd name="connsiteY99" fmla="*/ 45 h 10000"/>
              <a:gd name="connsiteX0" fmla="*/ 9906 w 9906"/>
              <a:gd name="connsiteY0" fmla="*/ 45 h 10000"/>
              <a:gd name="connsiteX1" fmla="*/ 9830 w 9906"/>
              <a:gd name="connsiteY1" fmla="*/ 105 h 10000"/>
              <a:gd name="connsiteX2" fmla="*/ 9663 w 9906"/>
              <a:gd name="connsiteY2" fmla="*/ 120 h 10000"/>
              <a:gd name="connsiteX3" fmla="*/ 9495 w 9906"/>
              <a:gd name="connsiteY3" fmla="*/ 151 h 10000"/>
              <a:gd name="connsiteX4" fmla="*/ 9325 w 9906"/>
              <a:gd name="connsiteY4" fmla="*/ 226 h 10000"/>
              <a:gd name="connsiteX5" fmla="*/ 9155 w 9906"/>
              <a:gd name="connsiteY5" fmla="*/ 301 h 10000"/>
              <a:gd name="connsiteX6" fmla="*/ 8986 w 9906"/>
              <a:gd name="connsiteY6" fmla="*/ 392 h 10000"/>
              <a:gd name="connsiteX7" fmla="*/ 8813 w 9906"/>
              <a:gd name="connsiteY7" fmla="*/ 527 h 10000"/>
              <a:gd name="connsiteX8" fmla="*/ 8644 w 9906"/>
              <a:gd name="connsiteY8" fmla="*/ 678 h 10000"/>
              <a:gd name="connsiteX9" fmla="*/ 8470 w 9906"/>
              <a:gd name="connsiteY9" fmla="*/ 843 h 10000"/>
              <a:gd name="connsiteX10" fmla="*/ 8302 w 9906"/>
              <a:gd name="connsiteY10" fmla="*/ 1024 h 10000"/>
              <a:gd name="connsiteX11" fmla="*/ 7960 w 9906"/>
              <a:gd name="connsiteY11" fmla="*/ 1416 h 10000"/>
              <a:gd name="connsiteX12" fmla="*/ 7615 w 9906"/>
              <a:gd name="connsiteY12" fmla="*/ 1867 h 10000"/>
              <a:gd name="connsiteX13" fmla="*/ 7273 w 9906"/>
              <a:gd name="connsiteY13" fmla="*/ 2364 h 10000"/>
              <a:gd name="connsiteX14" fmla="*/ 6929 w 9906"/>
              <a:gd name="connsiteY14" fmla="*/ 2892 h 10000"/>
              <a:gd name="connsiteX15" fmla="*/ 6589 w 9906"/>
              <a:gd name="connsiteY15" fmla="*/ 3464 h 10000"/>
              <a:gd name="connsiteX16" fmla="*/ 6247 w 9906"/>
              <a:gd name="connsiteY16" fmla="*/ 4036 h 10000"/>
              <a:gd name="connsiteX17" fmla="*/ 5908 w 9906"/>
              <a:gd name="connsiteY17" fmla="*/ 4639 h 10000"/>
              <a:gd name="connsiteX18" fmla="*/ 5236 w 9906"/>
              <a:gd name="connsiteY18" fmla="*/ 5828 h 10000"/>
              <a:gd name="connsiteX19" fmla="*/ 4903 w 9906"/>
              <a:gd name="connsiteY19" fmla="*/ 6431 h 10000"/>
              <a:gd name="connsiteX20" fmla="*/ 4575 w 9906"/>
              <a:gd name="connsiteY20" fmla="*/ 7003 h 10000"/>
              <a:gd name="connsiteX21" fmla="*/ 4247 w 9906"/>
              <a:gd name="connsiteY21" fmla="*/ 7560 h 10000"/>
              <a:gd name="connsiteX22" fmla="*/ 3925 w 9906"/>
              <a:gd name="connsiteY22" fmla="*/ 8057 h 10000"/>
              <a:gd name="connsiteX23" fmla="*/ 3606 w 9906"/>
              <a:gd name="connsiteY23" fmla="*/ 8524 h 10000"/>
              <a:gd name="connsiteX24" fmla="*/ 3293 w 9906"/>
              <a:gd name="connsiteY24" fmla="*/ 8946 h 10000"/>
              <a:gd name="connsiteX25" fmla="*/ 2983 w 9906"/>
              <a:gd name="connsiteY25" fmla="*/ 9307 h 10000"/>
              <a:gd name="connsiteX26" fmla="*/ 2830 w 9906"/>
              <a:gd name="connsiteY26" fmla="*/ 9473 h 10000"/>
              <a:gd name="connsiteX27" fmla="*/ 2679 w 9906"/>
              <a:gd name="connsiteY27" fmla="*/ 9608 h 10000"/>
              <a:gd name="connsiteX28" fmla="*/ 2530 w 9906"/>
              <a:gd name="connsiteY28" fmla="*/ 9729 h 10000"/>
              <a:gd name="connsiteX29" fmla="*/ 2382 w 9906"/>
              <a:gd name="connsiteY29" fmla="*/ 9819 h 10000"/>
              <a:gd name="connsiteX30" fmla="*/ 2233 w 9906"/>
              <a:gd name="connsiteY30" fmla="*/ 9895 h 10000"/>
              <a:gd name="connsiteX31" fmla="*/ 2089 w 9906"/>
              <a:gd name="connsiteY31" fmla="*/ 9970 h 10000"/>
              <a:gd name="connsiteX32" fmla="*/ 1946 w 9906"/>
              <a:gd name="connsiteY32" fmla="*/ 10000 h 10000"/>
              <a:gd name="connsiteX33" fmla="*/ 1802 w 9906"/>
              <a:gd name="connsiteY33" fmla="*/ 10000 h 10000"/>
              <a:gd name="connsiteX34" fmla="*/ 1661 w 9906"/>
              <a:gd name="connsiteY34" fmla="*/ 10000 h 10000"/>
              <a:gd name="connsiteX35" fmla="*/ 1523 w 9906"/>
              <a:gd name="connsiteY35" fmla="*/ 9955 h 10000"/>
              <a:gd name="connsiteX36" fmla="*/ 1385 w 9906"/>
              <a:gd name="connsiteY36" fmla="*/ 9895 h 10000"/>
              <a:gd name="connsiteX37" fmla="*/ 1250 w 9906"/>
              <a:gd name="connsiteY37" fmla="*/ 9804 h 10000"/>
              <a:gd name="connsiteX38" fmla="*/ 1115 w 9906"/>
              <a:gd name="connsiteY38" fmla="*/ 9669 h 10000"/>
              <a:gd name="connsiteX39" fmla="*/ 983 w 9906"/>
              <a:gd name="connsiteY39" fmla="*/ 9533 h 10000"/>
              <a:gd name="connsiteX40" fmla="*/ 854 w 9906"/>
              <a:gd name="connsiteY40" fmla="*/ 9352 h 10000"/>
              <a:gd name="connsiteX41" fmla="*/ 724 w 9906"/>
              <a:gd name="connsiteY41" fmla="*/ 9127 h 10000"/>
              <a:gd name="connsiteX42" fmla="*/ 601 w 9906"/>
              <a:gd name="connsiteY42" fmla="*/ 8870 h 10000"/>
              <a:gd name="connsiteX43" fmla="*/ 474 w 9906"/>
              <a:gd name="connsiteY43" fmla="*/ 8599 h 10000"/>
              <a:gd name="connsiteX44" fmla="*/ 354 w 9906"/>
              <a:gd name="connsiteY44" fmla="*/ 8283 h 10000"/>
              <a:gd name="connsiteX45" fmla="*/ 233 w 9906"/>
              <a:gd name="connsiteY45" fmla="*/ 7937 h 10000"/>
              <a:gd name="connsiteX46" fmla="*/ 115 w 9906"/>
              <a:gd name="connsiteY46" fmla="*/ 7560 h 10000"/>
              <a:gd name="connsiteX47" fmla="*/ 0 w 9906"/>
              <a:gd name="connsiteY47" fmla="*/ 7139 h 10000"/>
              <a:gd name="connsiteX48" fmla="*/ 0 w 9906"/>
              <a:gd name="connsiteY48" fmla="*/ 7139 h 10000"/>
              <a:gd name="connsiteX49" fmla="*/ 161 w 9906"/>
              <a:gd name="connsiteY49" fmla="*/ 7485 h 10000"/>
              <a:gd name="connsiteX50" fmla="*/ 321 w 9906"/>
              <a:gd name="connsiteY50" fmla="*/ 7831 h 10000"/>
              <a:gd name="connsiteX51" fmla="*/ 477 w 9906"/>
              <a:gd name="connsiteY51" fmla="*/ 8102 h 10000"/>
              <a:gd name="connsiteX52" fmla="*/ 632 w 9906"/>
              <a:gd name="connsiteY52" fmla="*/ 8373 h 10000"/>
              <a:gd name="connsiteX53" fmla="*/ 785 w 9906"/>
              <a:gd name="connsiteY53" fmla="*/ 8599 h 10000"/>
              <a:gd name="connsiteX54" fmla="*/ 938 w 9906"/>
              <a:gd name="connsiteY54" fmla="*/ 8810 h 10000"/>
              <a:gd name="connsiteX55" fmla="*/ 1087 w 9906"/>
              <a:gd name="connsiteY55" fmla="*/ 8946 h 10000"/>
              <a:gd name="connsiteX56" fmla="*/ 1233 w 9906"/>
              <a:gd name="connsiteY56" fmla="*/ 9096 h 10000"/>
              <a:gd name="connsiteX57" fmla="*/ 1378 w 9906"/>
              <a:gd name="connsiteY57" fmla="*/ 9202 h 10000"/>
              <a:gd name="connsiteX58" fmla="*/ 1523 w 9906"/>
              <a:gd name="connsiteY58" fmla="*/ 9277 h 10000"/>
              <a:gd name="connsiteX59" fmla="*/ 1667 w 9906"/>
              <a:gd name="connsiteY59" fmla="*/ 9322 h 10000"/>
              <a:gd name="connsiteX60" fmla="*/ 1807 w 9906"/>
              <a:gd name="connsiteY60" fmla="*/ 9383 h 10000"/>
              <a:gd name="connsiteX61" fmla="*/ 1948 w 9906"/>
              <a:gd name="connsiteY61" fmla="*/ 9383 h 10000"/>
              <a:gd name="connsiteX62" fmla="*/ 2089 w 9906"/>
              <a:gd name="connsiteY62" fmla="*/ 9352 h 10000"/>
              <a:gd name="connsiteX63" fmla="*/ 2227 w 9906"/>
              <a:gd name="connsiteY63" fmla="*/ 9307 h 10000"/>
              <a:gd name="connsiteX64" fmla="*/ 2365 w 9906"/>
              <a:gd name="connsiteY64" fmla="*/ 9247 h 10000"/>
              <a:gd name="connsiteX65" fmla="*/ 2500 w 9906"/>
              <a:gd name="connsiteY65" fmla="*/ 9157 h 10000"/>
              <a:gd name="connsiteX66" fmla="*/ 2637 w 9906"/>
              <a:gd name="connsiteY66" fmla="*/ 9051 h 10000"/>
              <a:gd name="connsiteX67" fmla="*/ 2773 w 9906"/>
              <a:gd name="connsiteY67" fmla="*/ 8931 h 10000"/>
              <a:gd name="connsiteX68" fmla="*/ 2908 w 9906"/>
              <a:gd name="connsiteY68" fmla="*/ 8780 h 10000"/>
              <a:gd name="connsiteX69" fmla="*/ 3043 w 9906"/>
              <a:gd name="connsiteY69" fmla="*/ 8630 h 10000"/>
              <a:gd name="connsiteX70" fmla="*/ 3179 w 9906"/>
              <a:gd name="connsiteY70" fmla="*/ 8449 h 10000"/>
              <a:gd name="connsiteX71" fmla="*/ 3448 w 9906"/>
              <a:gd name="connsiteY71" fmla="*/ 8057 h 10000"/>
              <a:gd name="connsiteX72" fmla="*/ 3719 w 9906"/>
              <a:gd name="connsiteY72" fmla="*/ 7636 h 10000"/>
              <a:gd name="connsiteX73" fmla="*/ 3988 w 9906"/>
              <a:gd name="connsiteY73" fmla="*/ 7139 h 10000"/>
              <a:gd name="connsiteX74" fmla="*/ 4262 w 9906"/>
              <a:gd name="connsiteY74" fmla="*/ 6611 h 10000"/>
              <a:gd name="connsiteX75" fmla="*/ 4538 w 9906"/>
              <a:gd name="connsiteY75" fmla="*/ 6054 h 10000"/>
              <a:gd name="connsiteX76" fmla="*/ 5101 w 9906"/>
              <a:gd name="connsiteY76" fmla="*/ 4940 h 10000"/>
              <a:gd name="connsiteX77" fmla="*/ 5387 w 9906"/>
              <a:gd name="connsiteY77" fmla="*/ 4337 h 10000"/>
              <a:gd name="connsiteX78" fmla="*/ 5684 w 9906"/>
              <a:gd name="connsiteY78" fmla="*/ 3765 h 10000"/>
              <a:gd name="connsiteX79" fmla="*/ 5986 w 9906"/>
              <a:gd name="connsiteY79" fmla="*/ 3223 h 10000"/>
              <a:gd name="connsiteX80" fmla="*/ 6295 w 9906"/>
              <a:gd name="connsiteY80" fmla="*/ 2666 h 10000"/>
              <a:gd name="connsiteX81" fmla="*/ 6615 w 9906"/>
              <a:gd name="connsiteY81" fmla="*/ 2139 h 10000"/>
              <a:gd name="connsiteX82" fmla="*/ 6943 w 9906"/>
              <a:gd name="connsiteY82" fmla="*/ 1672 h 10000"/>
              <a:gd name="connsiteX83" fmla="*/ 7109 w 9906"/>
              <a:gd name="connsiteY83" fmla="*/ 1446 h 10000"/>
              <a:gd name="connsiteX84" fmla="*/ 7280 w 9906"/>
              <a:gd name="connsiteY84" fmla="*/ 1250 h 10000"/>
              <a:gd name="connsiteX85" fmla="*/ 7455 w 9906"/>
              <a:gd name="connsiteY85" fmla="*/ 1054 h 10000"/>
              <a:gd name="connsiteX86" fmla="*/ 7628 w 9906"/>
              <a:gd name="connsiteY86" fmla="*/ 843 h 10000"/>
              <a:gd name="connsiteX87" fmla="*/ 7807 w 9906"/>
              <a:gd name="connsiteY87" fmla="*/ 693 h 10000"/>
              <a:gd name="connsiteX88" fmla="*/ 7988 w 9906"/>
              <a:gd name="connsiteY88" fmla="*/ 542 h 10000"/>
              <a:gd name="connsiteX89" fmla="*/ 8175 w 9906"/>
              <a:gd name="connsiteY89" fmla="*/ 392 h 10000"/>
              <a:gd name="connsiteX90" fmla="*/ 8363 w 9906"/>
              <a:gd name="connsiteY90" fmla="*/ 271 h 10000"/>
              <a:gd name="connsiteX91" fmla="*/ 8554 w 9906"/>
              <a:gd name="connsiteY91" fmla="*/ 181 h 10000"/>
              <a:gd name="connsiteX92" fmla="*/ 8750 w 9906"/>
              <a:gd name="connsiteY92" fmla="*/ 105 h 10000"/>
              <a:gd name="connsiteX93" fmla="*/ 8948 w 9906"/>
              <a:gd name="connsiteY93" fmla="*/ 45 h 10000"/>
              <a:gd name="connsiteX94" fmla="*/ 9149 w 9906"/>
              <a:gd name="connsiteY94" fmla="*/ 0 h 10000"/>
              <a:gd name="connsiteX95" fmla="*/ 9356 w 9906"/>
              <a:gd name="connsiteY95" fmla="*/ 0 h 10000"/>
              <a:gd name="connsiteX96" fmla="*/ 9566 w 9906"/>
              <a:gd name="connsiteY96" fmla="*/ 0 h 10000"/>
              <a:gd name="connsiteX97" fmla="*/ 9781 w 9906"/>
              <a:gd name="connsiteY97" fmla="*/ 45 h 10000"/>
              <a:gd name="connsiteX98" fmla="*/ 9906 w 9906"/>
              <a:gd name="connsiteY98" fmla="*/ 45 h 10000"/>
              <a:gd name="connsiteX0" fmla="*/ 10000 w 10026"/>
              <a:gd name="connsiteY0" fmla="*/ 45 h 10000"/>
              <a:gd name="connsiteX1" fmla="*/ 10000 w 10026"/>
              <a:gd name="connsiteY1" fmla="*/ 135 h 10000"/>
              <a:gd name="connsiteX2" fmla="*/ 9755 w 10026"/>
              <a:gd name="connsiteY2" fmla="*/ 120 h 10000"/>
              <a:gd name="connsiteX3" fmla="*/ 9585 w 10026"/>
              <a:gd name="connsiteY3" fmla="*/ 151 h 10000"/>
              <a:gd name="connsiteX4" fmla="*/ 9413 w 10026"/>
              <a:gd name="connsiteY4" fmla="*/ 226 h 10000"/>
              <a:gd name="connsiteX5" fmla="*/ 9242 w 10026"/>
              <a:gd name="connsiteY5" fmla="*/ 301 h 10000"/>
              <a:gd name="connsiteX6" fmla="*/ 9071 w 10026"/>
              <a:gd name="connsiteY6" fmla="*/ 392 h 10000"/>
              <a:gd name="connsiteX7" fmla="*/ 8897 w 10026"/>
              <a:gd name="connsiteY7" fmla="*/ 527 h 10000"/>
              <a:gd name="connsiteX8" fmla="*/ 8726 w 10026"/>
              <a:gd name="connsiteY8" fmla="*/ 678 h 10000"/>
              <a:gd name="connsiteX9" fmla="*/ 8550 w 10026"/>
              <a:gd name="connsiteY9" fmla="*/ 843 h 10000"/>
              <a:gd name="connsiteX10" fmla="*/ 8381 w 10026"/>
              <a:gd name="connsiteY10" fmla="*/ 1024 h 10000"/>
              <a:gd name="connsiteX11" fmla="*/ 8036 w 10026"/>
              <a:gd name="connsiteY11" fmla="*/ 1416 h 10000"/>
              <a:gd name="connsiteX12" fmla="*/ 7687 w 10026"/>
              <a:gd name="connsiteY12" fmla="*/ 1867 h 10000"/>
              <a:gd name="connsiteX13" fmla="*/ 7342 w 10026"/>
              <a:gd name="connsiteY13" fmla="*/ 2364 h 10000"/>
              <a:gd name="connsiteX14" fmla="*/ 6995 w 10026"/>
              <a:gd name="connsiteY14" fmla="*/ 2892 h 10000"/>
              <a:gd name="connsiteX15" fmla="*/ 6652 w 10026"/>
              <a:gd name="connsiteY15" fmla="*/ 3464 h 10000"/>
              <a:gd name="connsiteX16" fmla="*/ 6306 w 10026"/>
              <a:gd name="connsiteY16" fmla="*/ 4036 h 10000"/>
              <a:gd name="connsiteX17" fmla="*/ 5964 w 10026"/>
              <a:gd name="connsiteY17" fmla="*/ 4639 h 10000"/>
              <a:gd name="connsiteX18" fmla="*/ 5286 w 10026"/>
              <a:gd name="connsiteY18" fmla="*/ 5828 h 10000"/>
              <a:gd name="connsiteX19" fmla="*/ 4950 w 10026"/>
              <a:gd name="connsiteY19" fmla="*/ 6431 h 10000"/>
              <a:gd name="connsiteX20" fmla="*/ 4618 w 10026"/>
              <a:gd name="connsiteY20" fmla="*/ 7003 h 10000"/>
              <a:gd name="connsiteX21" fmla="*/ 4287 w 10026"/>
              <a:gd name="connsiteY21" fmla="*/ 7560 h 10000"/>
              <a:gd name="connsiteX22" fmla="*/ 3962 w 10026"/>
              <a:gd name="connsiteY22" fmla="*/ 8057 h 10000"/>
              <a:gd name="connsiteX23" fmla="*/ 3640 w 10026"/>
              <a:gd name="connsiteY23" fmla="*/ 8524 h 10000"/>
              <a:gd name="connsiteX24" fmla="*/ 3324 w 10026"/>
              <a:gd name="connsiteY24" fmla="*/ 8946 h 10000"/>
              <a:gd name="connsiteX25" fmla="*/ 3011 w 10026"/>
              <a:gd name="connsiteY25" fmla="*/ 9307 h 10000"/>
              <a:gd name="connsiteX26" fmla="*/ 2857 w 10026"/>
              <a:gd name="connsiteY26" fmla="*/ 9473 h 10000"/>
              <a:gd name="connsiteX27" fmla="*/ 2704 w 10026"/>
              <a:gd name="connsiteY27" fmla="*/ 9608 h 10000"/>
              <a:gd name="connsiteX28" fmla="*/ 2554 w 10026"/>
              <a:gd name="connsiteY28" fmla="*/ 9729 h 10000"/>
              <a:gd name="connsiteX29" fmla="*/ 2405 w 10026"/>
              <a:gd name="connsiteY29" fmla="*/ 9819 h 10000"/>
              <a:gd name="connsiteX30" fmla="*/ 2254 w 10026"/>
              <a:gd name="connsiteY30" fmla="*/ 9895 h 10000"/>
              <a:gd name="connsiteX31" fmla="*/ 2109 w 10026"/>
              <a:gd name="connsiteY31" fmla="*/ 9970 h 10000"/>
              <a:gd name="connsiteX32" fmla="*/ 1964 w 10026"/>
              <a:gd name="connsiteY32" fmla="*/ 10000 h 10000"/>
              <a:gd name="connsiteX33" fmla="*/ 1819 w 10026"/>
              <a:gd name="connsiteY33" fmla="*/ 10000 h 10000"/>
              <a:gd name="connsiteX34" fmla="*/ 1677 w 10026"/>
              <a:gd name="connsiteY34" fmla="*/ 10000 h 10000"/>
              <a:gd name="connsiteX35" fmla="*/ 1537 w 10026"/>
              <a:gd name="connsiteY35" fmla="*/ 9955 h 10000"/>
              <a:gd name="connsiteX36" fmla="*/ 1398 w 10026"/>
              <a:gd name="connsiteY36" fmla="*/ 9895 h 10000"/>
              <a:gd name="connsiteX37" fmla="*/ 1262 w 10026"/>
              <a:gd name="connsiteY37" fmla="*/ 9804 h 10000"/>
              <a:gd name="connsiteX38" fmla="*/ 1126 w 10026"/>
              <a:gd name="connsiteY38" fmla="*/ 9669 h 10000"/>
              <a:gd name="connsiteX39" fmla="*/ 992 w 10026"/>
              <a:gd name="connsiteY39" fmla="*/ 9533 h 10000"/>
              <a:gd name="connsiteX40" fmla="*/ 862 w 10026"/>
              <a:gd name="connsiteY40" fmla="*/ 9352 h 10000"/>
              <a:gd name="connsiteX41" fmla="*/ 731 w 10026"/>
              <a:gd name="connsiteY41" fmla="*/ 9127 h 10000"/>
              <a:gd name="connsiteX42" fmla="*/ 607 w 10026"/>
              <a:gd name="connsiteY42" fmla="*/ 8870 h 10000"/>
              <a:gd name="connsiteX43" fmla="*/ 478 w 10026"/>
              <a:gd name="connsiteY43" fmla="*/ 8599 h 10000"/>
              <a:gd name="connsiteX44" fmla="*/ 357 w 10026"/>
              <a:gd name="connsiteY44" fmla="*/ 8283 h 10000"/>
              <a:gd name="connsiteX45" fmla="*/ 235 w 10026"/>
              <a:gd name="connsiteY45" fmla="*/ 7937 h 10000"/>
              <a:gd name="connsiteX46" fmla="*/ 116 w 10026"/>
              <a:gd name="connsiteY46" fmla="*/ 7560 h 10000"/>
              <a:gd name="connsiteX47" fmla="*/ 0 w 10026"/>
              <a:gd name="connsiteY47" fmla="*/ 7139 h 10000"/>
              <a:gd name="connsiteX48" fmla="*/ 0 w 10026"/>
              <a:gd name="connsiteY48" fmla="*/ 7139 h 10000"/>
              <a:gd name="connsiteX49" fmla="*/ 163 w 10026"/>
              <a:gd name="connsiteY49" fmla="*/ 7485 h 10000"/>
              <a:gd name="connsiteX50" fmla="*/ 324 w 10026"/>
              <a:gd name="connsiteY50" fmla="*/ 7831 h 10000"/>
              <a:gd name="connsiteX51" fmla="*/ 482 w 10026"/>
              <a:gd name="connsiteY51" fmla="*/ 8102 h 10000"/>
              <a:gd name="connsiteX52" fmla="*/ 638 w 10026"/>
              <a:gd name="connsiteY52" fmla="*/ 8373 h 10000"/>
              <a:gd name="connsiteX53" fmla="*/ 792 w 10026"/>
              <a:gd name="connsiteY53" fmla="*/ 8599 h 10000"/>
              <a:gd name="connsiteX54" fmla="*/ 947 w 10026"/>
              <a:gd name="connsiteY54" fmla="*/ 8810 h 10000"/>
              <a:gd name="connsiteX55" fmla="*/ 1097 w 10026"/>
              <a:gd name="connsiteY55" fmla="*/ 8946 h 10000"/>
              <a:gd name="connsiteX56" fmla="*/ 1245 w 10026"/>
              <a:gd name="connsiteY56" fmla="*/ 9096 h 10000"/>
              <a:gd name="connsiteX57" fmla="*/ 1391 w 10026"/>
              <a:gd name="connsiteY57" fmla="*/ 9202 h 10000"/>
              <a:gd name="connsiteX58" fmla="*/ 1537 w 10026"/>
              <a:gd name="connsiteY58" fmla="*/ 9277 h 10000"/>
              <a:gd name="connsiteX59" fmla="*/ 1683 w 10026"/>
              <a:gd name="connsiteY59" fmla="*/ 9322 h 10000"/>
              <a:gd name="connsiteX60" fmla="*/ 1824 w 10026"/>
              <a:gd name="connsiteY60" fmla="*/ 9383 h 10000"/>
              <a:gd name="connsiteX61" fmla="*/ 1966 w 10026"/>
              <a:gd name="connsiteY61" fmla="*/ 9383 h 10000"/>
              <a:gd name="connsiteX62" fmla="*/ 2109 w 10026"/>
              <a:gd name="connsiteY62" fmla="*/ 9352 h 10000"/>
              <a:gd name="connsiteX63" fmla="*/ 2248 w 10026"/>
              <a:gd name="connsiteY63" fmla="*/ 9307 h 10000"/>
              <a:gd name="connsiteX64" fmla="*/ 2387 w 10026"/>
              <a:gd name="connsiteY64" fmla="*/ 9247 h 10000"/>
              <a:gd name="connsiteX65" fmla="*/ 2524 w 10026"/>
              <a:gd name="connsiteY65" fmla="*/ 9157 h 10000"/>
              <a:gd name="connsiteX66" fmla="*/ 2662 w 10026"/>
              <a:gd name="connsiteY66" fmla="*/ 9051 h 10000"/>
              <a:gd name="connsiteX67" fmla="*/ 2799 w 10026"/>
              <a:gd name="connsiteY67" fmla="*/ 8931 h 10000"/>
              <a:gd name="connsiteX68" fmla="*/ 2936 w 10026"/>
              <a:gd name="connsiteY68" fmla="*/ 8780 h 10000"/>
              <a:gd name="connsiteX69" fmla="*/ 3072 w 10026"/>
              <a:gd name="connsiteY69" fmla="*/ 8630 h 10000"/>
              <a:gd name="connsiteX70" fmla="*/ 3209 w 10026"/>
              <a:gd name="connsiteY70" fmla="*/ 8449 h 10000"/>
              <a:gd name="connsiteX71" fmla="*/ 3481 w 10026"/>
              <a:gd name="connsiteY71" fmla="*/ 8057 h 10000"/>
              <a:gd name="connsiteX72" fmla="*/ 3754 w 10026"/>
              <a:gd name="connsiteY72" fmla="*/ 7636 h 10000"/>
              <a:gd name="connsiteX73" fmla="*/ 4026 w 10026"/>
              <a:gd name="connsiteY73" fmla="*/ 7139 h 10000"/>
              <a:gd name="connsiteX74" fmla="*/ 4302 w 10026"/>
              <a:gd name="connsiteY74" fmla="*/ 6611 h 10000"/>
              <a:gd name="connsiteX75" fmla="*/ 4581 w 10026"/>
              <a:gd name="connsiteY75" fmla="*/ 6054 h 10000"/>
              <a:gd name="connsiteX76" fmla="*/ 5149 w 10026"/>
              <a:gd name="connsiteY76" fmla="*/ 4940 h 10000"/>
              <a:gd name="connsiteX77" fmla="*/ 5438 w 10026"/>
              <a:gd name="connsiteY77" fmla="*/ 4337 h 10000"/>
              <a:gd name="connsiteX78" fmla="*/ 5738 w 10026"/>
              <a:gd name="connsiteY78" fmla="*/ 3765 h 10000"/>
              <a:gd name="connsiteX79" fmla="*/ 6043 w 10026"/>
              <a:gd name="connsiteY79" fmla="*/ 3223 h 10000"/>
              <a:gd name="connsiteX80" fmla="*/ 6355 w 10026"/>
              <a:gd name="connsiteY80" fmla="*/ 2666 h 10000"/>
              <a:gd name="connsiteX81" fmla="*/ 6678 w 10026"/>
              <a:gd name="connsiteY81" fmla="*/ 2139 h 10000"/>
              <a:gd name="connsiteX82" fmla="*/ 7009 w 10026"/>
              <a:gd name="connsiteY82" fmla="*/ 1672 h 10000"/>
              <a:gd name="connsiteX83" fmla="*/ 7176 w 10026"/>
              <a:gd name="connsiteY83" fmla="*/ 1446 h 10000"/>
              <a:gd name="connsiteX84" fmla="*/ 7349 w 10026"/>
              <a:gd name="connsiteY84" fmla="*/ 1250 h 10000"/>
              <a:gd name="connsiteX85" fmla="*/ 7526 w 10026"/>
              <a:gd name="connsiteY85" fmla="*/ 1054 h 10000"/>
              <a:gd name="connsiteX86" fmla="*/ 7700 w 10026"/>
              <a:gd name="connsiteY86" fmla="*/ 843 h 10000"/>
              <a:gd name="connsiteX87" fmla="*/ 7881 w 10026"/>
              <a:gd name="connsiteY87" fmla="*/ 693 h 10000"/>
              <a:gd name="connsiteX88" fmla="*/ 8064 w 10026"/>
              <a:gd name="connsiteY88" fmla="*/ 542 h 10000"/>
              <a:gd name="connsiteX89" fmla="*/ 8253 w 10026"/>
              <a:gd name="connsiteY89" fmla="*/ 392 h 10000"/>
              <a:gd name="connsiteX90" fmla="*/ 8442 w 10026"/>
              <a:gd name="connsiteY90" fmla="*/ 271 h 10000"/>
              <a:gd name="connsiteX91" fmla="*/ 8635 w 10026"/>
              <a:gd name="connsiteY91" fmla="*/ 181 h 10000"/>
              <a:gd name="connsiteX92" fmla="*/ 8833 w 10026"/>
              <a:gd name="connsiteY92" fmla="*/ 105 h 10000"/>
              <a:gd name="connsiteX93" fmla="*/ 9033 w 10026"/>
              <a:gd name="connsiteY93" fmla="*/ 45 h 10000"/>
              <a:gd name="connsiteX94" fmla="*/ 9236 w 10026"/>
              <a:gd name="connsiteY94" fmla="*/ 0 h 10000"/>
              <a:gd name="connsiteX95" fmla="*/ 9445 w 10026"/>
              <a:gd name="connsiteY95" fmla="*/ 0 h 10000"/>
              <a:gd name="connsiteX96" fmla="*/ 9657 w 10026"/>
              <a:gd name="connsiteY96" fmla="*/ 0 h 10000"/>
              <a:gd name="connsiteX97" fmla="*/ 9874 w 10026"/>
              <a:gd name="connsiteY97" fmla="*/ 45 h 10000"/>
              <a:gd name="connsiteX98" fmla="*/ 10000 w 10026"/>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0 w 10000"/>
              <a:gd name="connsiteY48" fmla="*/ 7139 h 10000"/>
              <a:gd name="connsiteX49" fmla="*/ 163 w 10000"/>
              <a:gd name="connsiteY49" fmla="*/ 7485 h 10000"/>
              <a:gd name="connsiteX50" fmla="*/ 324 w 10000"/>
              <a:gd name="connsiteY50" fmla="*/ 7831 h 10000"/>
              <a:gd name="connsiteX51" fmla="*/ 482 w 10000"/>
              <a:gd name="connsiteY51" fmla="*/ 8102 h 10000"/>
              <a:gd name="connsiteX52" fmla="*/ 638 w 10000"/>
              <a:gd name="connsiteY52" fmla="*/ 8373 h 10000"/>
              <a:gd name="connsiteX53" fmla="*/ 792 w 10000"/>
              <a:gd name="connsiteY53" fmla="*/ 8599 h 10000"/>
              <a:gd name="connsiteX54" fmla="*/ 947 w 10000"/>
              <a:gd name="connsiteY54" fmla="*/ 8810 h 10000"/>
              <a:gd name="connsiteX55" fmla="*/ 1097 w 10000"/>
              <a:gd name="connsiteY55" fmla="*/ 8946 h 10000"/>
              <a:gd name="connsiteX56" fmla="*/ 1245 w 10000"/>
              <a:gd name="connsiteY56" fmla="*/ 9096 h 10000"/>
              <a:gd name="connsiteX57" fmla="*/ 1391 w 10000"/>
              <a:gd name="connsiteY57" fmla="*/ 9202 h 10000"/>
              <a:gd name="connsiteX58" fmla="*/ 1537 w 10000"/>
              <a:gd name="connsiteY58" fmla="*/ 9277 h 10000"/>
              <a:gd name="connsiteX59" fmla="*/ 1683 w 10000"/>
              <a:gd name="connsiteY59" fmla="*/ 9322 h 10000"/>
              <a:gd name="connsiteX60" fmla="*/ 1824 w 10000"/>
              <a:gd name="connsiteY60" fmla="*/ 9383 h 10000"/>
              <a:gd name="connsiteX61" fmla="*/ 1966 w 10000"/>
              <a:gd name="connsiteY61" fmla="*/ 9383 h 10000"/>
              <a:gd name="connsiteX62" fmla="*/ 2109 w 10000"/>
              <a:gd name="connsiteY62" fmla="*/ 9352 h 10000"/>
              <a:gd name="connsiteX63" fmla="*/ 2248 w 10000"/>
              <a:gd name="connsiteY63" fmla="*/ 9307 h 10000"/>
              <a:gd name="connsiteX64" fmla="*/ 2387 w 10000"/>
              <a:gd name="connsiteY64" fmla="*/ 9247 h 10000"/>
              <a:gd name="connsiteX65" fmla="*/ 2524 w 10000"/>
              <a:gd name="connsiteY65" fmla="*/ 9157 h 10000"/>
              <a:gd name="connsiteX66" fmla="*/ 2662 w 10000"/>
              <a:gd name="connsiteY66" fmla="*/ 9051 h 10000"/>
              <a:gd name="connsiteX67" fmla="*/ 2799 w 10000"/>
              <a:gd name="connsiteY67" fmla="*/ 8931 h 10000"/>
              <a:gd name="connsiteX68" fmla="*/ 2936 w 10000"/>
              <a:gd name="connsiteY68" fmla="*/ 8780 h 10000"/>
              <a:gd name="connsiteX69" fmla="*/ 3072 w 10000"/>
              <a:gd name="connsiteY69" fmla="*/ 8630 h 10000"/>
              <a:gd name="connsiteX70" fmla="*/ 3209 w 10000"/>
              <a:gd name="connsiteY70" fmla="*/ 8449 h 10000"/>
              <a:gd name="connsiteX71" fmla="*/ 3481 w 10000"/>
              <a:gd name="connsiteY71" fmla="*/ 8057 h 10000"/>
              <a:gd name="connsiteX72" fmla="*/ 3754 w 10000"/>
              <a:gd name="connsiteY72" fmla="*/ 7636 h 10000"/>
              <a:gd name="connsiteX73" fmla="*/ 4026 w 10000"/>
              <a:gd name="connsiteY73" fmla="*/ 7139 h 10000"/>
              <a:gd name="connsiteX74" fmla="*/ 4302 w 10000"/>
              <a:gd name="connsiteY74" fmla="*/ 6611 h 10000"/>
              <a:gd name="connsiteX75" fmla="*/ 4581 w 10000"/>
              <a:gd name="connsiteY75" fmla="*/ 6054 h 10000"/>
              <a:gd name="connsiteX76" fmla="*/ 5149 w 10000"/>
              <a:gd name="connsiteY76" fmla="*/ 4940 h 10000"/>
              <a:gd name="connsiteX77" fmla="*/ 5438 w 10000"/>
              <a:gd name="connsiteY77" fmla="*/ 4337 h 10000"/>
              <a:gd name="connsiteX78" fmla="*/ 5738 w 10000"/>
              <a:gd name="connsiteY78" fmla="*/ 3765 h 10000"/>
              <a:gd name="connsiteX79" fmla="*/ 6043 w 10000"/>
              <a:gd name="connsiteY79" fmla="*/ 3223 h 10000"/>
              <a:gd name="connsiteX80" fmla="*/ 6355 w 10000"/>
              <a:gd name="connsiteY80" fmla="*/ 2666 h 10000"/>
              <a:gd name="connsiteX81" fmla="*/ 6678 w 10000"/>
              <a:gd name="connsiteY81" fmla="*/ 2139 h 10000"/>
              <a:gd name="connsiteX82" fmla="*/ 7009 w 10000"/>
              <a:gd name="connsiteY82" fmla="*/ 1672 h 10000"/>
              <a:gd name="connsiteX83" fmla="*/ 7176 w 10000"/>
              <a:gd name="connsiteY83" fmla="*/ 1446 h 10000"/>
              <a:gd name="connsiteX84" fmla="*/ 7349 w 10000"/>
              <a:gd name="connsiteY84" fmla="*/ 1250 h 10000"/>
              <a:gd name="connsiteX85" fmla="*/ 7526 w 10000"/>
              <a:gd name="connsiteY85" fmla="*/ 1054 h 10000"/>
              <a:gd name="connsiteX86" fmla="*/ 7700 w 10000"/>
              <a:gd name="connsiteY86" fmla="*/ 843 h 10000"/>
              <a:gd name="connsiteX87" fmla="*/ 7881 w 10000"/>
              <a:gd name="connsiteY87" fmla="*/ 693 h 10000"/>
              <a:gd name="connsiteX88" fmla="*/ 8064 w 10000"/>
              <a:gd name="connsiteY88" fmla="*/ 542 h 10000"/>
              <a:gd name="connsiteX89" fmla="*/ 8253 w 10000"/>
              <a:gd name="connsiteY89" fmla="*/ 392 h 10000"/>
              <a:gd name="connsiteX90" fmla="*/ 8442 w 10000"/>
              <a:gd name="connsiteY90" fmla="*/ 271 h 10000"/>
              <a:gd name="connsiteX91" fmla="*/ 8635 w 10000"/>
              <a:gd name="connsiteY91" fmla="*/ 181 h 10000"/>
              <a:gd name="connsiteX92" fmla="*/ 8833 w 10000"/>
              <a:gd name="connsiteY92" fmla="*/ 105 h 10000"/>
              <a:gd name="connsiteX93" fmla="*/ 9033 w 10000"/>
              <a:gd name="connsiteY93" fmla="*/ 45 h 10000"/>
              <a:gd name="connsiteX94" fmla="*/ 9236 w 10000"/>
              <a:gd name="connsiteY94" fmla="*/ 0 h 10000"/>
              <a:gd name="connsiteX95" fmla="*/ 9445 w 10000"/>
              <a:gd name="connsiteY95" fmla="*/ 0 h 10000"/>
              <a:gd name="connsiteX96" fmla="*/ 9657 w 10000"/>
              <a:gd name="connsiteY96" fmla="*/ 0 h 10000"/>
              <a:gd name="connsiteX97" fmla="*/ 9874 w 10000"/>
              <a:gd name="connsiteY97" fmla="*/ 45 h 10000"/>
              <a:gd name="connsiteX98" fmla="*/ 10000 w 10000"/>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163 w 10000"/>
              <a:gd name="connsiteY48" fmla="*/ 7485 h 10000"/>
              <a:gd name="connsiteX49" fmla="*/ 324 w 10000"/>
              <a:gd name="connsiteY49" fmla="*/ 7831 h 10000"/>
              <a:gd name="connsiteX50" fmla="*/ 482 w 10000"/>
              <a:gd name="connsiteY50" fmla="*/ 8102 h 10000"/>
              <a:gd name="connsiteX51" fmla="*/ 638 w 10000"/>
              <a:gd name="connsiteY51" fmla="*/ 8373 h 10000"/>
              <a:gd name="connsiteX52" fmla="*/ 792 w 10000"/>
              <a:gd name="connsiteY52" fmla="*/ 8599 h 10000"/>
              <a:gd name="connsiteX53" fmla="*/ 947 w 10000"/>
              <a:gd name="connsiteY53" fmla="*/ 8810 h 10000"/>
              <a:gd name="connsiteX54" fmla="*/ 1097 w 10000"/>
              <a:gd name="connsiteY54" fmla="*/ 8946 h 10000"/>
              <a:gd name="connsiteX55" fmla="*/ 1245 w 10000"/>
              <a:gd name="connsiteY55" fmla="*/ 9096 h 10000"/>
              <a:gd name="connsiteX56" fmla="*/ 1391 w 10000"/>
              <a:gd name="connsiteY56" fmla="*/ 9202 h 10000"/>
              <a:gd name="connsiteX57" fmla="*/ 1537 w 10000"/>
              <a:gd name="connsiteY57" fmla="*/ 9277 h 10000"/>
              <a:gd name="connsiteX58" fmla="*/ 1683 w 10000"/>
              <a:gd name="connsiteY58" fmla="*/ 9322 h 10000"/>
              <a:gd name="connsiteX59" fmla="*/ 1824 w 10000"/>
              <a:gd name="connsiteY59" fmla="*/ 9383 h 10000"/>
              <a:gd name="connsiteX60" fmla="*/ 1966 w 10000"/>
              <a:gd name="connsiteY60" fmla="*/ 9383 h 10000"/>
              <a:gd name="connsiteX61" fmla="*/ 2109 w 10000"/>
              <a:gd name="connsiteY61" fmla="*/ 9352 h 10000"/>
              <a:gd name="connsiteX62" fmla="*/ 2248 w 10000"/>
              <a:gd name="connsiteY62" fmla="*/ 9307 h 10000"/>
              <a:gd name="connsiteX63" fmla="*/ 2387 w 10000"/>
              <a:gd name="connsiteY63" fmla="*/ 9247 h 10000"/>
              <a:gd name="connsiteX64" fmla="*/ 2524 w 10000"/>
              <a:gd name="connsiteY64" fmla="*/ 9157 h 10000"/>
              <a:gd name="connsiteX65" fmla="*/ 2662 w 10000"/>
              <a:gd name="connsiteY65" fmla="*/ 9051 h 10000"/>
              <a:gd name="connsiteX66" fmla="*/ 2799 w 10000"/>
              <a:gd name="connsiteY66" fmla="*/ 8931 h 10000"/>
              <a:gd name="connsiteX67" fmla="*/ 2936 w 10000"/>
              <a:gd name="connsiteY67" fmla="*/ 8780 h 10000"/>
              <a:gd name="connsiteX68" fmla="*/ 3072 w 10000"/>
              <a:gd name="connsiteY68" fmla="*/ 8630 h 10000"/>
              <a:gd name="connsiteX69" fmla="*/ 3209 w 10000"/>
              <a:gd name="connsiteY69" fmla="*/ 8449 h 10000"/>
              <a:gd name="connsiteX70" fmla="*/ 3481 w 10000"/>
              <a:gd name="connsiteY70" fmla="*/ 8057 h 10000"/>
              <a:gd name="connsiteX71" fmla="*/ 3754 w 10000"/>
              <a:gd name="connsiteY71" fmla="*/ 7636 h 10000"/>
              <a:gd name="connsiteX72" fmla="*/ 4026 w 10000"/>
              <a:gd name="connsiteY72" fmla="*/ 7139 h 10000"/>
              <a:gd name="connsiteX73" fmla="*/ 4302 w 10000"/>
              <a:gd name="connsiteY73" fmla="*/ 6611 h 10000"/>
              <a:gd name="connsiteX74" fmla="*/ 4581 w 10000"/>
              <a:gd name="connsiteY74" fmla="*/ 6054 h 10000"/>
              <a:gd name="connsiteX75" fmla="*/ 5149 w 10000"/>
              <a:gd name="connsiteY75" fmla="*/ 4940 h 10000"/>
              <a:gd name="connsiteX76" fmla="*/ 5438 w 10000"/>
              <a:gd name="connsiteY76" fmla="*/ 4337 h 10000"/>
              <a:gd name="connsiteX77" fmla="*/ 5738 w 10000"/>
              <a:gd name="connsiteY77" fmla="*/ 3765 h 10000"/>
              <a:gd name="connsiteX78" fmla="*/ 6043 w 10000"/>
              <a:gd name="connsiteY78" fmla="*/ 3223 h 10000"/>
              <a:gd name="connsiteX79" fmla="*/ 6355 w 10000"/>
              <a:gd name="connsiteY79" fmla="*/ 2666 h 10000"/>
              <a:gd name="connsiteX80" fmla="*/ 6678 w 10000"/>
              <a:gd name="connsiteY80" fmla="*/ 2139 h 10000"/>
              <a:gd name="connsiteX81" fmla="*/ 7009 w 10000"/>
              <a:gd name="connsiteY81" fmla="*/ 1672 h 10000"/>
              <a:gd name="connsiteX82" fmla="*/ 7176 w 10000"/>
              <a:gd name="connsiteY82" fmla="*/ 1446 h 10000"/>
              <a:gd name="connsiteX83" fmla="*/ 7349 w 10000"/>
              <a:gd name="connsiteY83" fmla="*/ 1250 h 10000"/>
              <a:gd name="connsiteX84" fmla="*/ 7526 w 10000"/>
              <a:gd name="connsiteY84" fmla="*/ 1054 h 10000"/>
              <a:gd name="connsiteX85" fmla="*/ 7700 w 10000"/>
              <a:gd name="connsiteY85" fmla="*/ 843 h 10000"/>
              <a:gd name="connsiteX86" fmla="*/ 7881 w 10000"/>
              <a:gd name="connsiteY86" fmla="*/ 693 h 10000"/>
              <a:gd name="connsiteX87" fmla="*/ 8064 w 10000"/>
              <a:gd name="connsiteY87" fmla="*/ 542 h 10000"/>
              <a:gd name="connsiteX88" fmla="*/ 8253 w 10000"/>
              <a:gd name="connsiteY88" fmla="*/ 392 h 10000"/>
              <a:gd name="connsiteX89" fmla="*/ 8442 w 10000"/>
              <a:gd name="connsiteY89" fmla="*/ 271 h 10000"/>
              <a:gd name="connsiteX90" fmla="*/ 8635 w 10000"/>
              <a:gd name="connsiteY90" fmla="*/ 181 h 10000"/>
              <a:gd name="connsiteX91" fmla="*/ 8833 w 10000"/>
              <a:gd name="connsiteY91" fmla="*/ 105 h 10000"/>
              <a:gd name="connsiteX92" fmla="*/ 9033 w 10000"/>
              <a:gd name="connsiteY92" fmla="*/ 45 h 10000"/>
              <a:gd name="connsiteX93" fmla="*/ 9236 w 10000"/>
              <a:gd name="connsiteY93" fmla="*/ 0 h 10000"/>
              <a:gd name="connsiteX94" fmla="*/ 9445 w 10000"/>
              <a:gd name="connsiteY94" fmla="*/ 0 h 10000"/>
              <a:gd name="connsiteX95" fmla="*/ 9657 w 10000"/>
              <a:gd name="connsiteY95" fmla="*/ 0 h 10000"/>
              <a:gd name="connsiteX96" fmla="*/ 9874 w 10000"/>
              <a:gd name="connsiteY96" fmla="*/ 45 h 10000"/>
              <a:gd name="connsiteX97" fmla="*/ 10000 w 10000"/>
              <a:gd name="connsiteY97" fmla="*/ 45 h 10000"/>
              <a:gd name="connsiteX0" fmla="*/ 9896 w 9896"/>
              <a:gd name="connsiteY0" fmla="*/ 45 h 10000"/>
              <a:gd name="connsiteX1" fmla="*/ 9896 w 9896"/>
              <a:gd name="connsiteY1" fmla="*/ 135 h 10000"/>
              <a:gd name="connsiteX2" fmla="*/ 9651 w 9896"/>
              <a:gd name="connsiteY2" fmla="*/ 120 h 10000"/>
              <a:gd name="connsiteX3" fmla="*/ 9481 w 9896"/>
              <a:gd name="connsiteY3" fmla="*/ 151 h 10000"/>
              <a:gd name="connsiteX4" fmla="*/ 9309 w 9896"/>
              <a:gd name="connsiteY4" fmla="*/ 226 h 10000"/>
              <a:gd name="connsiteX5" fmla="*/ 9138 w 9896"/>
              <a:gd name="connsiteY5" fmla="*/ 301 h 10000"/>
              <a:gd name="connsiteX6" fmla="*/ 8967 w 9896"/>
              <a:gd name="connsiteY6" fmla="*/ 392 h 10000"/>
              <a:gd name="connsiteX7" fmla="*/ 8793 w 9896"/>
              <a:gd name="connsiteY7" fmla="*/ 527 h 10000"/>
              <a:gd name="connsiteX8" fmla="*/ 8622 w 9896"/>
              <a:gd name="connsiteY8" fmla="*/ 678 h 10000"/>
              <a:gd name="connsiteX9" fmla="*/ 8446 w 9896"/>
              <a:gd name="connsiteY9" fmla="*/ 843 h 10000"/>
              <a:gd name="connsiteX10" fmla="*/ 8277 w 9896"/>
              <a:gd name="connsiteY10" fmla="*/ 1024 h 10000"/>
              <a:gd name="connsiteX11" fmla="*/ 7932 w 9896"/>
              <a:gd name="connsiteY11" fmla="*/ 1416 h 10000"/>
              <a:gd name="connsiteX12" fmla="*/ 7583 w 9896"/>
              <a:gd name="connsiteY12" fmla="*/ 1867 h 10000"/>
              <a:gd name="connsiteX13" fmla="*/ 7238 w 9896"/>
              <a:gd name="connsiteY13" fmla="*/ 2364 h 10000"/>
              <a:gd name="connsiteX14" fmla="*/ 6891 w 9896"/>
              <a:gd name="connsiteY14" fmla="*/ 2892 h 10000"/>
              <a:gd name="connsiteX15" fmla="*/ 6548 w 9896"/>
              <a:gd name="connsiteY15" fmla="*/ 3464 h 10000"/>
              <a:gd name="connsiteX16" fmla="*/ 6202 w 9896"/>
              <a:gd name="connsiteY16" fmla="*/ 4036 h 10000"/>
              <a:gd name="connsiteX17" fmla="*/ 5860 w 9896"/>
              <a:gd name="connsiteY17" fmla="*/ 4639 h 10000"/>
              <a:gd name="connsiteX18" fmla="*/ 5182 w 9896"/>
              <a:gd name="connsiteY18" fmla="*/ 5828 h 10000"/>
              <a:gd name="connsiteX19" fmla="*/ 4846 w 9896"/>
              <a:gd name="connsiteY19" fmla="*/ 6431 h 10000"/>
              <a:gd name="connsiteX20" fmla="*/ 4514 w 9896"/>
              <a:gd name="connsiteY20" fmla="*/ 7003 h 10000"/>
              <a:gd name="connsiteX21" fmla="*/ 4183 w 9896"/>
              <a:gd name="connsiteY21" fmla="*/ 7560 h 10000"/>
              <a:gd name="connsiteX22" fmla="*/ 3858 w 9896"/>
              <a:gd name="connsiteY22" fmla="*/ 8057 h 10000"/>
              <a:gd name="connsiteX23" fmla="*/ 3536 w 9896"/>
              <a:gd name="connsiteY23" fmla="*/ 8524 h 10000"/>
              <a:gd name="connsiteX24" fmla="*/ 3220 w 9896"/>
              <a:gd name="connsiteY24" fmla="*/ 8946 h 10000"/>
              <a:gd name="connsiteX25" fmla="*/ 2907 w 9896"/>
              <a:gd name="connsiteY25" fmla="*/ 9307 h 10000"/>
              <a:gd name="connsiteX26" fmla="*/ 2753 w 9896"/>
              <a:gd name="connsiteY26" fmla="*/ 9473 h 10000"/>
              <a:gd name="connsiteX27" fmla="*/ 2600 w 9896"/>
              <a:gd name="connsiteY27" fmla="*/ 9608 h 10000"/>
              <a:gd name="connsiteX28" fmla="*/ 2450 w 9896"/>
              <a:gd name="connsiteY28" fmla="*/ 9729 h 10000"/>
              <a:gd name="connsiteX29" fmla="*/ 2301 w 9896"/>
              <a:gd name="connsiteY29" fmla="*/ 9819 h 10000"/>
              <a:gd name="connsiteX30" fmla="*/ 2150 w 9896"/>
              <a:gd name="connsiteY30" fmla="*/ 9895 h 10000"/>
              <a:gd name="connsiteX31" fmla="*/ 2005 w 9896"/>
              <a:gd name="connsiteY31" fmla="*/ 9970 h 10000"/>
              <a:gd name="connsiteX32" fmla="*/ 1860 w 9896"/>
              <a:gd name="connsiteY32" fmla="*/ 10000 h 10000"/>
              <a:gd name="connsiteX33" fmla="*/ 1715 w 9896"/>
              <a:gd name="connsiteY33" fmla="*/ 10000 h 10000"/>
              <a:gd name="connsiteX34" fmla="*/ 1573 w 9896"/>
              <a:gd name="connsiteY34" fmla="*/ 10000 h 10000"/>
              <a:gd name="connsiteX35" fmla="*/ 1433 w 9896"/>
              <a:gd name="connsiteY35" fmla="*/ 9955 h 10000"/>
              <a:gd name="connsiteX36" fmla="*/ 1294 w 9896"/>
              <a:gd name="connsiteY36" fmla="*/ 9895 h 10000"/>
              <a:gd name="connsiteX37" fmla="*/ 1158 w 9896"/>
              <a:gd name="connsiteY37" fmla="*/ 9804 h 10000"/>
              <a:gd name="connsiteX38" fmla="*/ 1022 w 9896"/>
              <a:gd name="connsiteY38" fmla="*/ 9669 h 10000"/>
              <a:gd name="connsiteX39" fmla="*/ 888 w 9896"/>
              <a:gd name="connsiteY39" fmla="*/ 9533 h 10000"/>
              <a:gd name="connsiteX40" fmla="*/ 758 w 9896"/>
              <a:gd name="connsiteY40" fmla="*/ 9352 h 10000"/>
              <a:gd name="connsiteX41" fmla="*/ 627 w 9896"/>
              <a:gd name="connsiteY41" fmla="*/ 9127 h 10000"/>
              <a:gd name="connsiteX42" fmla="*/ 503 w 9896"/>
              <a:gd name="connsiteY42" fmla="*/ 8870 h 10000"/>
              <a:gd name="connsiteX43" fmla="*/ 374 w 9896"/>
              <a:gd name="connsiteY43" fmla="*/ 8599 h 10000"/>
              <a:gd name="connsiteX44" fmla="*/ 253 w 9896"/>
              <a:gd name="connsiteY44" fmla="*/ 8283 h 10000"/>
              <a:gd name="connsiteX45" fmla="*/ 131 w 9896"/>
              <a:gd name="connsiteY45" fmla="*/ 7937 h 10000"/>
              <a:gd name="connsiteX46" fmla="*/ 12 w 9896"/>
              <a:gd name="connsiteY46" fmla="*/ 7560 h 10000"/>
              <a:gd name="connsiteX47" fmla="*/ 59 w 9896"/>
              <a:gd name="connsiteY47" fmla="*/ 7485 h 10000"/>
              <a:gd name="connsiteX48" fmla="*/ 220 w 9896"/>
              <a:gd name="connsiteY48" fmla="*/ 7831 h 10000"/>
              <a:gd name="connsiteX49" fmla="*/ 378 w 9896"/>
              <a:gd name="connsiteY49" fmla="*/ 8102 h 10000"/>
              <a:gd name="connsiteX50" fmla="*/ 534 w 9896"/>
              <a:gd name="connsiteY50" fmla="*/ 8373 h 10000"/>
              <a:gd name="connsiteX51" fmla="*/ 688 w 9896"/>
              <a:gd name="connsiteY51" fmla="*/ 8599 h 10000"/>
              <a:gd name="connsiteX52" fmla="*/ 843 w 9896"/>
              <a:gd name="connsiteY52" fmla="*/ 8810 h 10000"/>
              <a:gd name="connsiteX53" fmla="*/ 993 w 9896"/>
              <a:gd name="connsiteY53" fmla="*/ 8946 h 10000"/>
              <a:gd name="connsiteX54" fmla="*/ 1141 w 9896"/>
              <a:gd name="connsiteY54" fmla="*/ 9096 h 10000"/>
              <a:gd name="connsiteX55" fmla="*/ 1287 w 9896"/>
              <a:gd name="connsiteY55" fmla="*/ 9202 h 10000"/>
              <a:gd name="connsiteX56" fmla="*/ 1433 w 9896"/>
              <a:gd name="connsiteY56" fmla="*/ 9277 h 10000"/>
              <a:gd name="connsiteX57" fmla="*/ 1579 w 9896"/>
              <a:gd name="connsiteY57" fmla="*/ 9322 h 10000"/>
              <a:gd name="connsiteX58" fmla="*/ 1720 w 9896"/>
              <a:gd name="connsiteY58" fmla="*/ 9383 h 10000"/>
              <a:gd name="connsiteX59" fmla="*/ 1862 w 9896"/>
              <a:gd name="connsiteY59" fmla="*/ 9383 h 10000"/>
              <a:gd name="connsiteX60" fmla="*/ 2005 w 9896"/>
              <a:gd name="connsiteY60" fmla="*/ 9352 h 10000"/>
              <a:gd name="connsiteX61" fmla="*/ 2144 w 9896"/>
              <a:gd name="connsiteY61" fmla="*/ 9307 h 10000"/>
              <a:gd name="connsiteX62" fmla="*/ 2283 w 9896"/>
              <a:gd name="connsiteY62" fmla="*/ 9247 h 10000"/>
              <a:gd name="connsiteX63" fmla="*/ 2420 w 9896"/>
              <a:gd name="connsiteY63" fmla="*/ 9157 h 10000"/>
              <a:gd name="connsiteX64" fmla="*/ 2558 w 9896"/>
              <a:gd name="connsiteY64" fmla="*/ 9051 h 10000"/>
              <a:gd name="connsiteX65" fmla="*/ 2695 w 9896"/>
              <a:gd name="connsiteY65" fmla="*/ 8931 h 10000"/>
              <a:gd name="connsiteX66" fmla="*/ 2832 w 9896"/>
              <a:gd name="connsiteY66" fmla="*/ 8780 h 10000"/>
              <a:gd name="connsiteX67" fmla="*/ 2968 w 9896"/>
              <a:gd name="connsiteY67" fmla="*/ 8630 h 10000"/>
              <a:gd name="connsiteX68" fmla="*/ 3105 w 9896"/>
              <a:gd name="connsiteY68" fmla="*/ 8449 h 10000"/>
              <a:gd name="connsiteX69" fmla="*/ 3377 w 9896"/>
              <a:gd name="connsiteY69" fmla="*/ 8057 h 10000"/>
              <a:gd name="connsiteX70" fmla="*/ 3650 w 9896"/>
              <a:gd name="connsiteY70" fmla="*/ 7636 h 10000"/>
              <a:gd name="connsiteX71" fmla="*/ 3922 w 9896"/>
              <a:gd name="connsiteY71" fmla="*/ 7139 h 10000"/>
              <a:gd name="connsiteX72" fmla="*/ 4198 w 9896"/>
              <a:gd name="connsiteY72" fmla="*/ 6611 h 10000"/>
              <a:gd name="connsiteX73" fmla="*/ 4477 w 9896"/>
              <a:gd name="connsiteY73" fmla="*/ 6054 h 10000"/>
              <a:gd name="connsiteX74" fmla="*/ 5045 w 9896"/>
              <a:gd name="connsiteY74" fmla="*/ 4940 h 10000"/>
              <a:gd name="connsiteX75" fmla="*/ 5334 w 9896"/>
              <a:gd name="connsiteY75" fmla="*/ 4337 h 10000"/>
              <a:gd name="connsiteX76" fmla="*/ 5634 w 9896"/>
              <a:gd name="connsiteY76" fmla="*/ 3765 h 10000"/>
              <a:gd name="connsiteX77" fmla="*/ 5939 w 9896"/>
              <a:gd name="connsiteY77" fmla="*/ 3223 h 10000"/>
              <a:gd name="connsiteX78" fmla="*/ 6251 w 9896"/>
              <a:gd name="connsiteY78" fmla="*/ 2666 h 10000"/>
              <a:gd name="connsiteX79" fmla="*/ 6574 w 9896"/>
              <a:gd name="connsiteY79" fmla="*/ 2139 h 10000"/>
              <a:gd name="connsiteX80" fmla="*/ 6905 w 9896"/>
              <a:gd name="connsiteY80" fmla="*/ 1672 h 10000"/>
              <a:gd name="connsiteX81" fmla="*/ 7072 w 9896"/>
              <a:gd name="connsiteY81" fmla="*/ 1446 h 10000"/>
              <a:gd name="connsiteX82" fmla="*/ 7245 w 9896"/>
              <a:gd name="connsiteY82" fmla="*/ 1250 h 10000"/>
              <a:gd name="connsiteX83" fmla="*/ 7422 w 9896"/>
              <a:gd name="connsiteY83" fmla="*/ 1054 h 10000"/>
              <a:gd name="connsiteX84" fmla="*/ 7596 w 9896"/>
              <a:gd name="connsiteY84" fmla="*/ 843 h 10000"/>
              <a:gd name="connsiteX85" fmla="*/ 7777 w 9896"/>
              <a:gd name="connsiteY85" fmla="*/ 693 h 10000"/>
              <a:gd name="connsiteX86" fmla="*/ 7960 w 9896"/>
              <a:gd name="connsiteY86" fmla="*/ 542 h 10000"/>
              <a:gd name="connsiteX87" fmla="*/ 8149 w 9896"/>
              <a:gd name="connsiteY87" fmla="*/ 392 h 10000"/>
              <a:gd name="connsiteX88" fmla="*/ 8338 w 9896"/>
              <a:gd name="connsiteY88" fmla="*/ 271 h 10000"/>
              <a:gd name="connsiteX89" fmla="*/ 8531 w 9896"/>
              <a:gd name="connsiteY89" fmla="*/ 181 h 10000"/>
              <a:gd name="connsiteX90" fmla="*/ 8729 w 9896"/>
              <a:gd name="connsiteY90" fmla="*/ 105 h 10000"/>
              <a:gd name="connsiteX91" fmla="*/ 8929 w 9896"/>
              <a:gd name="connsiteY91" fmla="*/ 45 h 10000"/>
              <a:gd name="connsiteX92" fmla="*/ 9132 w 9896"/>
              <a:gd name="connsiteY92" fmla="*/ 0 h 10000"/>
              <a:gd name="connsiteX93" fmla="*/ 9341 w 9896"/>
              <a:gd name="connsiteY93" fmla="*/ 0 h 10000"/>
              <a:gd name="connsiteX94" fmla="*/ 9553 w 9896"/>
              <a:gd name="connsiteY94" fmla="*/ 0 h 10000"/>
              <a:gd name="connsiteX95" fmla="*/ 9770 w 9896"/>
              <a:gd name="connsiteY95" fmla="*/ 45 h 10000"/>
              <a:gd name="connsiteX96" fmla="*/ 9896 w 9896"/>
              <a:gd name="connsiteY96" fmla="*/ 45 h 10000"/>
              <a:gd name="connsiteX0" fmla="*/ 9979 w 9979"/>
              <a:gd name="connsiteY0" fmla="*/ 45 h 10000"/>
              <a:gd name="connsiteX1" fmla="*/ 9979 w 9979"/>
              <a:gd name="connsiteY1" fmla="*/ 135 h 10000"/>
              <a:gd name="connsiteX2" fmla="*/ 9731 w 9979"/>
              <a:gd name="connsiteY2" fmla="*/ 120 h 10000"/>
              <a:gd name="connsiteX3" fmla="*/ 9560 w 9979"/>
              <a:gd name="connsiteY3" fmla="*/ 151 h 10000"/>
              <a:gd name="connsiteX4" fmla="*/ 9386 w 9979"/>
              <a:gd name="connsiteY4" fmla="*/ 226 h 10000"/>
              <a:gd name="connsiteX5" fmla="*/ 9213 w 9979"/>
              <a:gd name="connsiteY5" fmla="*/ 301 h 10000"/>
              <a:gd name="connsiteX6" fmla="*/ 9040 w 9979"/>
              <a:gd name="connsiteY6" fmla="*/ 392 h 10000"/>
              <a:gd name="connsiteX7" fmla="*/ 8864 w 9979"/>
              <a:gd name="connsiteY7" fmla="*/ 527 h 10000"/>
              <a:gd name="connsiteX8" fmla="*/ 8692 w 9979"/>
              <a:gd name="connsiteY8" fmla="*/ 678 h 10000"/>
              <a:gd name="connsiteX9" fmla="*/ 8514 w 9979"/>
              <a:gd name="connsiteY9" fmla="*/ 843 h 10000"/>
              <a:gd name="connsiteX10" fmla="*/ 8343 w 9979"/>
              <a:gd name="connsiteY10" fmla="*/ 1024 h 10000"/>
              <a:gd name="connsiteX11" fmla="*/ 7994 w 9979"/>
              <a:gd name="connsiteY11" fmla="*/ 1416 h 10000"/>
              <a:gd name="connsiteX12" fmla="*/ 7642 w 9979"/>
              <a:gd name="connsiteY12" fmla="*/ 1867 h 10000"/>
              <a:gd name="connsiteX13" fmla="*/ 7293 w 9979"/>
              <a:gd name="connsiteY13" fmla="*/ 2364 h 10000"/>
              <a:gd name="connsiteX14" fmla="*/ 6942 w 9979"/>
              <a:gd name="connsiteY14" fmla="*/ 2892 h 10000"/>
              <a:gd name="connsiteX15" fmla="*/ 6596 w 9979"/>
              <a:gd name="connsiteY15" fmla="*/ 3464 h 10000"/>
              <a:gd name="connsiteX16" fmla="*/ 6246 w 9979"/>
              <a:gd name="connsiteY16" fmla="*/ 4036 h 10000"/>
              <a:gd name="connsiteX17" fmla="*/ 5901 w 9979"/>
              <a:gd name="connsiteY17" fmla="*/ 4639 h 10000"/>
              <a:gd name="connsiteX18" fmla="*/ 5215 w 9979"/>
              <a:gd name="connsiteY18" fmla="*/ 5828 h 10000"/>
              <a:gd name="connsiteX19" fmla="*/ 4876 w 9979"/>
              <a:gd name="connsiteY19" fmla="*/ 6431 h 10000"/>
              <a:gd name="connsiteX20" fmla="*/ 4540 w 9979"/>
              <a:gd name="connsiteY20" fmla="*/ 7003 h 10000"/>
              <a:gd name="connsiteX21" fmla="*/ 4206 w 9979"/>
              <a:gd name="connsiteY21" fmla="*/ 7560 h 10000"/>
              <a:gd name="connsiteX22" fmla="*/ 3878 w 9979"/>
              <a:gd name="connsiteY22" fmla="*/ 8057 h 10000"/>
              <a:gd name="connsiteX23" fmla="*/ 3552 w 9979"/>
              <a:gd name="connsiteY23" fmla="*/ 8524 h 10000"/>
              <a:gd name="connsiteX24" fmla="*/ 3233 w 9979"/>
              <a:gd name="connsiteY24" fmla="*/ 8946 h 10000"/>
              <a:gd name="connsiteX25" fmla="*/ 2917 w 9979"/>
              <a:gd name="connsiteY25" fmla="*/ 9307 h 10000"/>
              <a:gd name="connsiteX26" fmla="*/ 2761 w 9979"/>
              <a:gd name="connsiteY26" fmla="*/ 9473 h 10000"/>
              <a:gd name="connsiteX27" fmla="*/ 2606 w 9979"/>
              <a:gd name="connsiteY27" fmla="*/ 9608 h 10000"/>
              <a:gd name="connsiteX28" fmla="*/ 2455 w 9979"/>
              <a:gd name="connsiteY28" fmla="*/ 9729 h 10000"/>
              <a:gd name="connsiteX29" fmla="*/ 2304 w 9979"/>
              <a:gd name="connsiteY29" fmla="*/ 9819 h 10000"/>
              <a:gd name="connsiteX30" fmla="*/ 2152 w 9979"/>
              <a:gd name="connsiteY30" fmla="*/ 9895 h 10000"/>
              <a:gd name="connsiteX31" fmla="*/ 2005 w 9979"/>
              <a:gd name="connsiteY31" fmla="*/ 9970 h 10000"/>
              <a:gd name="connsiteX32" fmla="*/ 1859 w 9979"/>
              <a:gd name="connsiteY32" fmla="*/ 10000 h 10000"/>
              <a:gd name="connsiteX33" fmla="*/ 1712 w 9979"/>
              <a:gd name="connsiteY33" fmla="*/ 10000 h 10000"/>
              <a:gd name="connsiteX34" fmla="*/ 1569 w 9979"/>
              <a:gd name="connsiteY34" fmla="*/ 10000 h 10000"/>
              <a:gd name="connsiteX35" fmla="*/ 1427 w 9979"/>
              <a:gd name="connsiteY35" fmla="*/ 9955 h 10000"/>
              <a:gd name="connsiteX36" fmla="*/ 1287 w 9979"/>
              <a:gd name="connsiteY36" fmla="*/ 9895 h 10000"/>
              <a:gd name="connsiteX37" fmla="*/ 1149 w 9979"/>
              <a:gd name="connsiteY37" fmla="*/ 9804 h 10000"/>
              <a:gd name="connsiteX38" fmla="*/ 1012 w 9979"/>
              <a:gd name="connsiteY38" fmla="*/ 9669 h 10000"/>
              <a:gd name="connsiteX39" fmla="*/ 876 w 9979"/>
              <a:gd name="connsiteY39" fmla="*/ 9533 h 10000"/>
              <a:gd name="connsiteX40" fmla="*/ 745 w 9979"/>
              <a:gd name="connsiteY40" fmla="*/ 9352 h 10000"/>
              <a:gd name="connsiteX41" fmla="*/ 613 w 9979"/>
              <a:gd name="connsiteY41" fmla="*/ 9127 h 10000"/>
              <a:gd name="connsiteX42" fmla="*/ 487 w 9979"/>
              <a:gd name="connsiteY42" fmla="*/ 8870 h 10000"/>
              <a:gd name="connsiteX43" fmla="*/ 357 w 9979"/>
              <a:gd name="connsiteY43" fmla="*/ 8599 h 10000"/>
              <a:gd name="connsiteX44" fmla="*/ 235 w 9979"/>
              <a:gd name="connsiteY44" fmla="*/ 8283 h 10000"/>
              <a:gd name="connsiteX45" fmla="*/ 111 w 9979"/>
              <a:gd name="connsiteY45" fmla="*/ 7937 h 10000"/>
              <a:gd name="connsiteX46" fmla="*/ 12 w 9979"/>
              <a:gd name="connsiteY46" fmla="*/ 7605 h 10000"/>
              <a:gd name="connsiteX47" fmla="*/ 39 w 9979"/>
              <a:gd name="connsiteY47" fmla="*/ 7485 h 10000"/>
              <a:gd name="connsiteX48" fmla="*/ 201 w 9979"/>
              <a:gd name="connsiteY48" fmla="*/ 7831 h 10000"/>
              <a:gd name="connsiteX49" fmla="*/ 361 w 9979"/>
              <a:gd name="connsiteY49" fmla="*/ 8102 h 10000"/>
              <a:gd name="connsiteX50" fmla="*/ 519 w 9979"/>
              <a:gd name="connsiteY50" fmla="*/ 8373 h 10000"/>
              <a:gd name="connsiteX51" fmla="*/ 674 w 9979"/>
              <a:gd name="connsiteY51" fmla="*/ 8599 h 10000"/>
              <a:gd name="connsiteX52" fmla="*/ 831 w 9979"/>
              <a:gd name="connsiteY52" fmla="*/ 8810 h 10000"/>
              <a:gd name="connsiteX53" fmla="*/ 982 w 9979"/>
              <a:gd name="connsiteY53" fmla="*/ 8946 h 10000"/>
              <a:gd name="connsiteX54" fmla="*/ 1132 w 9979"/>
              <a:gd name="connsiteY54" fmla="*/ 9096 h 10000"/>
              <a:gd name="connsiteX55" fmla="*/ 1280 w 9979"/>
              <a:gd name="connsiteY55" fmla="*/ 9202 h 10000"/>
              <a:gd name="connsiteX56" fmla="*/ 1427 w 9979"/>
              <a:gd name="connsiteY56" fmla="*/ 9277 h 10000"/>
              <a:gd name="connsiteX57" fmla="*/ 1575 w 9979"/>
              <a:gd name="connsiteY57" fmla="*/ 9322 h 10000"/>
              <a:gd name="connsiteX58" fmla="*/ 1717 w 9979"/>
              <a:gd name="connsiteY58" fmla="*/ 9383 h 10000"/>
              <a:gd name="connsiteX59" fmla="*/ 1861 w 9979"/>
              <a:gd name="connsiteY59" fmla="*/ 9383 h 10000"/>
              <a:gd name="connsiteX60" fmla="*/ 2005 w 9979"/>
              <a:gd name="connsiteY60" fmla="*/ 9352 h 10000"/>
              <a:gd name="connsiteX61" fmla="*/ 2146 w 9979"/>
              <a:gd name="connsiteY61" fmla="*/ 9307 h 10000"/>
              <a:gd name="connsiteX62" fmla="*/ 2286 w 9979"/>
              <a:gd name="connsiteY62" fmla="*/ 9247 h 10000"/>
              <a:gd name="connsiteX63" fmla="*/ 2424 w 9979"/>
              <a:gd name="connsiteY63" fmla="*/ 9157 h 10000"/>
              <a:gd name="connsiteX64" fmla="*/ 2564 w 9979"/>
              <a:gd name="connsiteY64" fmla="*/ 9051 h 10000"/>
              <a:gd name="connsiteX65" fmla="*/ 2702 w 9979"/>
              <a:gd name="connsiteY65" fmla="*/ 8931 h 10000"/>
              <a:gd name="connsiteX66" fmla="*/ 2841 w 9979"/>
              <a:gd name="connsiteY66" fmla="*/ 8780 h 10000"/>
              <a:gd name="connsiteX67" fmla="*/ 2978 w 9979"/>
              <a:gd name="connsiteY67" fmla="*/ 8630 h 10000"/>
              <a:gd name="connsiteX68" fmla="*/ 3117 w 9979"/>
              <a:gd name="connsiteY68" fmla="*/ 8449 h 10000"/>
              <a:gd name="connsiteX69" fmla="*/ 3391 w 9979"/>
              <a:gd name="connsiteY69" fmla="*/ 8057 h 10000"/>
              <a:gd name="connsiteX70" fmla="*/ 3667 w 9979"/>
              <a:gd name="connsiteY70" fmla="*/ 7636 h 10000"/>
              <a:gd name="connsiteX71" fmla="*/ 3942 w 9979"/>
              <a:gd name="connsiteY71" fmla="*/ 7139 h 10000"/>
              <a:gd name="connsiteX72" fmla="*/ 4221 w 9979"/>
              <a:gd name="connsiteY72" fmla="*/ 6611 h 10000"/>
              <a:gd name="connsiteX73" fmla="*/ 4503 w 9979"/>
              <a:gd name="connsiteY73" fmla="*/ 6054 h 10000"/>
              <a:gd name="connsiteX74" fmla="*/ 5077 w 9979"/>
              <a:gd name="connsiteY74" fmla="*/ 4940 h 10000"/>
              <a:gd name="connsiteX75" fmla="*/ 5369 w 9979"/>
              <a:gd name="connsiteY75" fmla="*/ 4337 h 10000"/>
              <a:gd name="connsiteX76" fmla="*/ 5672 w 9979"/>
              <a:gd name="connsiteY76" fmla="*/ 3765 h 10000"/>
              <a:gd name="connsiteX77" fmla="*/ 5980 w 9979"/>
              <a:gd name="connsiteY77" fmla="*/ 3223 h 10000"/>
              <a:gd name="connsiteX78" fmla="*/ 6296 w 9979"/>
              <a:gd name="connsiteY78" fmla="*/ 2666 h 10000"/>
              <a:gd name="connsiteX79" fmla="*/ 6622 w 9979"/>
              <a:gd name="connsiteY79" fmla="*/ 2139 h 10000"/>
              <a:gd name="connsiteX80" fmla="*/ 6957 w 9979"/>
              <a:gd name="connsiteY80" fmla="*/ 1672 h 10000"/>
              <a:gd name="connsiteX81" fmla="*/ 7125 w 9979"/>
              <a:gd name="connsiteY81" fmla="*/ 1446 h 10000"/>
              <a:gd name="connsiteX82" fmla="*/ 7300 w 9979"/>
              <a:gd name="connsiteY82" fmla="*/ 1250 h 10000"/>
              <a:gd name="connsiteX83" fmla="*/ 7479 w 9979"/>
              <a:gd name="connsiteY83" fmla="*/ 1054 h 10000"/>
              <a:gd name="connsiteX84" fmla="*/ 7655 w 9979"/>
              <a:gd name="connsiteY84" fmla="*/ 843 h 10000"/>
              <a:gd name="connsiteX85" fmla="*/ 7838 w 9979"/>
              <a:gd name="connsiteY85" fmla="*/ 693 h 10000"/>
              <a:gd name="connsiteX86" fmla="*/ 8023 w 9979"/>
              <a:gd name="connsiteY86" fmla="*/ 542 h 10000"/>
              <a:gd name="connsiteX87" fmla="*/ 8214 w 9979"/>
              <a:gd name="connsiteY87" fmla="*/ 392 h 10000"/>
              <a:gd name="connsiteX88" fmla="*/ 8405 w 9979"/>
              <a:gd name="connsiteY88" fmla="*/ 271 h 10000"/>
              <a:gd name="connsiteX89" fmla="*/ 8600 w 9979"/>
              <a:gd name="connsiteY89" fmla="*/ 181 h 10000"/>
              <a:gd name="connsiteX90" fmla="*/ 8800 w 9979"/>
              <a:gd name="connsiteY90" fmla="*/ 105 h 10000"/>
              <a:gd name="connsiteX91" fmla="*/ 9002 w 9979"/>
              <a:gd name="connsiteY91" fmla="*/ 45 h 10000"/>
              <a:gd name="connsiteX92" fmla="*/ 9207 w 9979"/>
              <a:gd name="connsiteY92" fmla="*/ 0 h 10000"/>
              <a:gd name="connsiteX93" fmla="*/ 9418 w 9979"/>
              <a:gd name="connsiteY93" fmla="*/ 0 h 10000"/>
              <a:gd name="connsiteX94" fmla="*/ 9632 w 9979"/>
              <a:gd name="connsiteY94" fmla="*/ 0 h 10000"/>
              <a:gd name="connsiteX95" fmla="*/ 9852 w 9979"/>
              <a:gd name="connsiteY95" fmla="*/ 45 h 10000"/>
              <a:gd name="connsiteX96" fmla="*/ 9979 w 9979"/>
              <a:gd name="connsiteY96" fmla="*/ 45 h 10000"/>
              <a:gd name="connsiteX0" fmla="*/ 10024 w 10024"/>
              <a:gd name="connsiteY0" fmla="*/ 45 h 10000"/>
              <a:gd name="connsiteX1" fmla="*/ 10024 w 10024"/>
              <a:gd name="connsiteY1" fmla="*/ 135 h 10000"/>
              <a:gd name="connsiteX2" fmla="*/ 9775 w 10024"/>
              <a:gd name="connsiteY2" fmla="*/ 120 h 10000"/>
              <a:gd name="connsiteX3" fmla="*/ 9604 w 10024"/>
              <a:gd name="connsiteY3" fmla="*/ 151 h 10000"/>
              <a:gd name="connsiteX4" fmla="*/ 9430 w 10024"/>
              <a:gd name="connsiteY4" fmla="*/ 226 h 10000"/>
              <a:gd name="connsiteX5" fmla="*/ 9256 w 10024"/>
              <a:gd name="connsiteY5" fmla="*/ 301 h 10000"/>
              <a:gd name="connsiteX6" fmla="*/ 9083 w 10024"/>
              <a:gd name="connsiteY6" fmla="*/ 392 h 10000"/>
              <a:gd name="connsiteX7" fmla="*/ 8907 w 10024"/>
              <a:gd name="connsiteY7" fmla="*/ 527 h 10000"/>
              <a:gd name="connsiteX8" fmla="*/ 8734 w 10024"/>
              <a:gd name="connsiteY8" fmla="*/ 678 h 10000"/>
              <a:gd name="connsiteX9" fmla="*/ 8556 w 10024"/>
              <a:gd name="connsiteY9" fmla="*/ 843 h 10000"/>
              <a:gd name="connsiteX10" fmla="*/ 8385 w 10024"/>
              <a:gd name="connsiteY10" fmla="*/ 1024 h 10000"/>
              <a:gd name="connsiteX11" fmla="*/ 8035 w 10024"/>
              <a:gd name="connsiteY11" fmla="*/ 1416 h 10000"/>
              <a:gd name="connsiteX12" fmla="*/ 7682 w 10024"/>
              <a:gd name="connsiteY12" fmla="*/ 1867 h 10000"/>
              <a:gd name="connsiteX13" fmla="*/ 7332 w 10024"/>
              <a:gd name="connsiteY13" fmla="*/ 2364 h 10000"/>
              <a:gd name="connsiteX14" fmla="*/ 6981 w 10024"/>
              <a:gd name="connsiteY14" fmla="*/ 2892 h 10000"/>
              <a:gd name="connsiteX15" fmla="*/ 6634 w 10024"/>
              <a:gd name="connsiteY15" fmla="*/ 3464 h 10000"/>
              <a:gd name="connsiteX16" fmla="*/ 6283 w 10024"/>
              <a:gd name="connsiteY16" fmla="*/ 4036 h 10000"/>
              <a:gd name="connsiteX17" fmla="*/ 5937 w 10024"/>
              <a:gd name="connsiteY17" fmla="*/ 4639 h 10000"/>
              <a:gd name="connsiteX18" fmla="*/ 5250 w 10024"/>
              <a:gd name="connsiteY18" fmla="*/ 5828 h 10000"/>
              <a:gd name="connsiteX19" fmla="*/ 4910 w 10024"/>
              <a:gd name="connsiteY19" fmla="*/ 6431 h 10000"/>
              <a:gd name="connsiteX20" fmla="*/ 4574 w 10024"/>
              <a:gd name="connsiteY20" fmla="*/ 7003 h 10000"/>
              <a:gd name="connsiteX21" fmla="*/ 4239 w 10024"/>
              <a:gd name="connsiteY21" fmla="*/ 7560 h 10000"/>
              <a:gd name="connsiteX22" fmla="*/ 3910 w 10024"/>
              <a:gd name="connsiteY22" fmla="*/ 8057 h 10000"/>
              <a:gd name="connsiteX23" fmla="*/ 3583 w 10024"/>
              <a:gd name="connsiteY23" fmla="*/ 8524 h 10000"/>
              <a:gd name="connsiteX24" fmla="*/ 3264 w 10024"/>
              <a:gd name="connsiteY24" fmla="*/ 8946 h 10000"/>
              <a:gd name="connsiteX25" fmla="*/ 2947 w 10024"/>
              <a:gd name="connsiteY25" fmla="*/ 9307 h 10000"/>
              <a:gd name="connsiteX26" fmla="*/ 2791 w 10024"/>
              <a:gd name="connsiteY26" fmla="*/ 9473 h 10000"/>
              <a:gd name="connsiteX27" fmla="*/ 2635 w 10024"/>
              <a:gd name="connsiteY27" fmla="*/ 9608 h 10000"/>
              <a:gd name="connsiteX28" fmla="*/ 2484 w 10024"/>
              <a:gd name="connsiteY28" fmla="*/ 9729 h 10000"/>
              <a:gd name="connsiteX29" fmla="*/ 2333 w 10024"/>
              <a:gd name="connsiteY29" fmla="*/ 9819 h 10000"/>
              <a:gd name="connsiteX30" fmla="*/ 2181 w 10024"/>
              <a:gd name="connsiteY30" fmla="*/ 9895 h 10000"/>
              <a:gd name="connsiteX31" fmla="*/ 2033 w 10024"/>
              <a:gd name="connsiteY31" fmla="*/ 9970 h 10000"/>
              <a:gd name="connsiteX32" fmla="*/ 1887 w 10024"/>
              <a:gd name="connsiteY32" fmla="*/ 10000 h 10000"/>
              <a:gd name="connsiteX33" fmla="*/ 1740 w 10024"/>
              <a:gd name="connsiteY33" fmla="*/ 10000 h 10000"/>
              <a:gd name="connsiteX34" fmla="*/ 1596 w 10024"/>
              <a:gd name="connsiteY34" fmla="*/ 10000 h 10000"/>
              <a:gd name="connsiteX35" fmla="*/ 1454 w 10024"/>
              <a:gd name="connsiteY35" fmla="*/ 9955 h 10000"/>
              <a:gd name="connsiteX36" fmla="*/ 1314 w 10024"/>
              <a:gd name="connsiteY36" fmla="*/ 9895 h 10000"/>
              <a:gd name="connsiteX37" fmla="*/ 1175 w 10024"/>
              <a:gd name="connsiteY37" fmla="*/ 9804 h 10000"/>
              <a:gd name="connsiteX38" fmla="*/ 1038 w 10024"/>
              <a:gd name="connsiteY38" fmla="*/ 9669 h 10000"/>
              <a:gd name="connsiteX39" fmla="*/ 902 w 10024"/>
              <a:gd name="connsiteY39" fmla="*/ 9533 h 10000"/>
              <a:gd name="connsiteX40" fmla="*/ 771 w 10024"/>
              <a:gd name="connsiteY40" fmla="*/ 9352 h 10000"/>
              <a:gd name="connsiteX41" fmla="*/ 638 w 10024"/>
              <a:gd name="connsiteY41" fmla="*/ 9127 h 10000"/>
              <a:gd name="connsiteX42" fmla="*/ 512 w 10024"/>
              <a:gd name="connsiteY42" fmla="*/ 8870 h 10000"/>
              <a:gd name="connsiteX43" fmla="*/ 382 w 10024"/>
              <a:gd name="connsiteY43" fmla="*/ 8599 h 10000"/>
              <a:gd name="connsiteX44" fmla="*/ 259 w 10024"/>
              <a:gd name="connsiteY44" fmla="*/ 8283 h 10000"/>
              <a:gd name="connsiteX45" fmla="*/ 135 w 10024"/>
              <a:gd name="connsiteY45" fmla="*/ 7937 h 10000"/>
              <a:gd name="connsiteX46" fmla="*/ 36 w 10024"/>
              <a:gd name="connsiteY46" fmla="*/ 7605 h 10000"/>
              <a:gd name="connsiteX47" fmla="*/ 36 w 10024"/>
              <a:gd name="connsiteY47" fmla="*/ 7410 h 10000"/>
              <a:gd name="connsiteX48" fmla="*/ 225 w 10024"/>
              <a:gd name="connsiteY48" fmla="*/ 7831 h 10000"/>
              <a:gd name="connsiteX49" fmla="*/ 386 w 10024"/>
              <a:gd name="connsiteY49" fmla="*/ 8102 h 10000"/>
              <a:gd name="connsiteX50" fmla="*/ 544 w 10024"/>
              <a:gd name="connsiteY50" fmla="*/ 8373 h 10000"/>
              <a:gd name="connsiteX51" fmla="*/ 699 w 10024"/>
              <a:gd name="connsiteY51" fmla="*/ 8599 h 10000"/>
              <a:gd name="connsiteX52" fmla="*/ 857 w 10024"/>
              <a:gd name="connsiteY52" fmla="*/ 8810 h 10000"/>
              <a:gd name="connsiteX53" fmla="*/ 1008 w 10024"/>
              <a:gd name="connsiteY53" fmla="*/ 8946 h 10000"/>
              <a:gd name="connsiteX54" fmla="*/ 1158 w 10024"/>
              <a:gd name="connsiteY54" fmla="*/ 9096 h 10000"/>
              <a:gd name="connsiteX55" fmla="*/ 1307 w 10024"/>
              <a:gd name="connsiteY55" fmla="*/ 9202 h 10000"/>
              <a:gd name="connsiteX56" fmla="*/ 1454 w 10024"/>
              <a:gd name="connsiteY56" fmla="*/ 9277 h 10000"/>
              <a:gd name="connsiteX57" fmla="*/ 1602 w 10024"/>
              <a:gd name="connsiteY57" fmla="*/ 9322 h 10000"/>
              <a:gd name="connsiteX58" fmla="*/ 1745 w 10024"/>
              <a:gd name="connsiteY58" fmla="*/ 9383 h 10000"/>
              <a:gd name="connsiteX59" fmla="*/ 1889 w 10024"/>
              <a:gd name="connsiteY59" fmla="*/ 9383 h 10000"/>
              <a:gd name="connsiteX60" fmla="*/ 2033 w 10024"/>
              <a:gd name="connsiteY60" fmla="*/ 9352 h 10000"/>
              <a:gd name="connsiteX61" fmla="*/ 2175 w 10024"/>
              <a:gd name="connsiteY61" fmla="*/ 9307 h 10000"/>
              <a:gd name="connsiteX62" fmla="*/ 2315 w 10024"/>
              <a:gd name="connsiteY62" fmla="*/ 9247 h 10000"/>
              <a:gd name="connsiteX63" fmla="*/ 2453 w 10024"/>
              <a:gd name="connsiteY63" fmla="*/ 9157 h 10000"/>
              <a:gd name="connsiteX64" fmla="*/ 2593 w 10024"/>
              <a:gd name="connsiteY64" fmla="*/ 9051 h 10000"/>
              <a:gd name="connsiteX65" fmla="*/ 2732 w 10024"/>
              <a:gd name="connsiteY65" fmla="*/ 8931 h 10000"/>
              <a:gd name="connsiteX66" fmla="*/ 2871 w 10024"/>
              <a:gd name="connsiteY66" fmla="*/ 8780 h 10000"/>
              <a:gd name="connsiteX67" fmla="*/ 3008 w 10024"/>
              <a:gd name="connsiteY67" fmla="*/ 8630 h 10000"/>
              <a:gd name="connsiteX68" fmla="*/ 3148 w 10024"/>
              <a:gd name="connsiteY68" fmla="*/ 8449 h 10000"/>
              <a:gd name="connsiteX69" fmla="*/ 3422 w 10024"/>
              <a:gd name="connsiteY69" fmla="*/ 8057 h 10000"/>
              <a:gd name="connsiteX70" fmla="*/ 3699 w 10024"/>
              <a:gd name="connsiteY70" fmla="*/ 7636 h 10000"/>
              <a:gd name="connsiteX71" fmla="*/ 3974 w 10024"/>
              <a:gd name="connsiteY71" fmla="*/ 7139 h 10000"/>
              <a:gd name="connsiteX72" fmla="*/ 4254 w 10024"/>
              <a:gd name="connsiteY72" fmla="*/ 6611 h 10000"/>
              <a:gd name="connsiteX73" fmla="*/ 4536 w 10024"/>
              <a:gd name="connsiteY73" fmla="*/ 6054 h 10000"/>
              <a:gd name="connsiteX74" fmla="*/ 5112 w 10024"/>
              <a:gd name="connsiteY74" fmla="*/ 4940 h 10000"/>
              <a:gd name="connsiteX75" fmla="*/ 5404 w 10024"/>
              <a:gd name="connsiteY75" fmla="*/ 4337 h 10000"/>
              <a:gd name="connsiteX76" fmla="*/ 5708 w 10024"/>
              <a:gd name="connsiteY76" fmla="*/ 3765 h 10000"/>
              <a:gd name="connsiteX77" fmla="*/ 6017 w 10024"/>
              <a:gd name="connsiteY77" fmla="*/ 3223 h 10000"/>
              <a:gd name="connsiteX78" fmla="*/ 6333 w 10024"/>
              <a:gd name="connsiteY78" fmla="*/ 2666 h 10000"/>
              <a:gd name="connsiteX79" fmla="*/ 6660 w 10024"/>
              <a:gd name="connsiteY79" fmla="*/ 2139 h 10000"/>
              <a:gd name="connsiteX80" fmla="*/ 6996 w 10024"/>
              <a:gd name="connsiteY80" fmla="*/ 1672 h 10000"/>
              <a:gd name="connsiteX81" fmla="*/ 7164 w 10024"/>
              <a:gd name="connsiteY81" fmla="*/ 1446 h 10000"/>
              <a:gd name="connsiteX82" fmla="*/ 7339 w 10024"/>
              <a:gd name="connsiteY82" fmla="*/ 1250 h 10000"/>
              <a:gd name="connsiteX83" fmla="*/ 7519 w 10024"/>
              <a:gd name="connsiteY83" fmla="*/ 1054 h 10000"/>
              <a:gd name="connsiteX84" fmla="*/ 7695 w 10024"/>
              <a:gd name="connsiteY84" fmla="*/ 843 h 10000"/>
              <a:gd name="connsiteX85" fmla="*/ 7878 w 10024"/>
              <a:gd name="connsiteY85" fmla="*/ 693 h 10000"/>
              <a:gd name="connsiteX86" fmla="*/ 8064 w 10024"/>
              <a:gd name="connsiteY86" fmla="*/ 542 h 10000"/>
              <a:gd name="connsiteX87" fmla="*/ 8255 w 10024"/>
              <a:gd name="connsiteY87" fmla="*/ 392 h 10000"/>
              <a:gd name="connsiteX88" fmla="*/ 8447 w 10024"/>
              <a:gd name="connsiteY88" fmla="*/ 271 h 10000"/>
              <a:gd name="connsiteX89" fmla="*/ 8642 w 10024"/>
              <a:gd name="connsiteY89" fmla="*/ 181 h 10000"/>
              <a:gd name="connsiteX90" fmla="*/ 8843 w 10024"/>
              <a:gd name="connsiteY90" fmla="*/ 105 h 10000"/>
              <a:gd name="connsiteX91" fmla="*/ 9045 w 10024"/>
              <a:gd name="connsiteY91" fmla="*/ 45 h 10000"/>
              <a:gd name="connsiteX92" fmla="*/ 9250 w 10024"/>
              <a:gd name="connsiteY92" fmla="*/ 0 h 10000"/>
              <a:gd name="connsiteX93" fmla="*/ 9462 w 10024"/>
              <a:gd name="connsiteY93" fmla="*/ 0 h 10000"/>
              <a:gd name="connsiteX94" fmla="*/ 9676 w 10024"/>
              <a:gd name="connsiteY94" fmla="*/ 0 h 10000"/>
              <a:gd name="connsiteX95" fmla="*/ 9897 w 10024"/>
              <a:gd name="connsiteY95" fmla="*/ 45 h 10000"/>
              <a:gd name="connsiteX96" fmla="*/ 10024 w 10024"/>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605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590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0 h 10575"/>
              <a:gd name="connsiteX1" fmla="*/ 10000 w 10000"/>
              <a:gd name="connsiteY1" fmla="*/ 710 h 10575"/>
              <a:gd name="connsiteX2" fmla="*/ 9751 w 10000"/>
              <a:gd name="connsiteY2" fmla="*/ 695 h 10575"/>
              <a:gd name="connsiteX3" fmla="*/ 9580 w 10000"/>
              <a:gd name="connsiteY3" fmla="*/ 726 h 10575"/>
              <a:gd name="connsiteX4" fmla="*/ 9406 w 10000"/>
              <a:gd name="connsiteY4" fmla="*/ 801 h 10575"/>
              <a:gd name="connsiteX5" fmla="*/ 9232 w 10000"/>
              <a:gd name="connsiteY5" fmla="*/ 876 h 10575"/>
              <a:gd name="connsiteX6" fmla="*/ 9059 w 10000"/>
              <a:gd name="connsiteY6" fmla="*/ 967 h 10575"/>
              <a:gd name="connsiteX7" fmla="*/ 8883 w 10000"/>
              <a:gd name="connsiteY7" fmla="*/ 1102 h 10575"/>
              <a:gd name="connsiteX8" fmla="*/ 8710 w 10000"/>
              <a:gd name="connsiteY8" fmla="*/ 1253 h 10575"/>
              <a:gd name="connsiteX9" fmla="*/ 8532 w 10000"/>
              <a:gd name="connsiteY9" fmla="*/ 1418 h 10575"/>
              <a:gd name="connsiteX10" fmla="*/ 8361 w 10000"/>
              <a:gd name="connsiteY10" fmla="*/ 1599 h 10575"/>
              <a:gd name="connsiteX11" fmla="*/ 8011 w 10000"/>
              <a:gd name="connsiteY11" fmla="*/ 1991 h 10575"/>
              <a:gd name="connsiteX12" fmla="*/ 7658 w 10000"/>
              <a:gd name="connsiteY12" fmla="*/ 2442 h 10575"/>
              <a:gd name="connsiteX13" fmla="*/ 7308 w 10000"/>
              <a:gd name="connsiteY13" fmla="*/ 2939 h 10575"/>
              <a:gd name="connsiteX14" fmla="*/ 6957 w 10000"/>
              <a:gd name="connsiteY14" fmla="*/ 3467 h 10575"/>
              <a:gd name="connsiteX15" fmla="*/ 6610 w 10000"/>
              <a:gd name="connsiteY15" fmla="*/ 4039 h 10575"/>
              <a:gd name="connsiteX16" fmla="*/ 6259 w 10000"/>
              <a:gd name="connsiteY16" fmla="*/ 4611 h 10575"/>
              <a:gd name="connsiteX17" fmla="*/ 5913 w 10000"/>
              <a:gd name="connsiteY17" fmla="*/ 5214 h 10575"/>
              <a:gd name="connsiteX18" fmla="*/ 5226 w 10000"/>
              <a:gd name="connsiteY18" fmla="*/ 6403 h 10575"/>
              <a:gd name="connsiteX19" fmla="*/ 4886 w 10000"/>
              <a:gd name="connsiteY19" fmla="*/ 7006 h 10575"/>
              <a:gd name="connsiteX20" fmla="*/ 4550 w 10000"/>
              <a:gd name="connsiteY20" fmla="*/ 7578 h 10575"/>
              <a:gd name="connsiteX21" fmla="*/ 4215 w 10000"/>
              <a:gd name="connsiteY21" fmla="*/ 8135 h 10575"/>
              <a:gd name="connsiteX22" fmla="*/ 3886 w 10000"/>
              <a:gd name="connsiteY22" fmla="*/ 8632 h 10575"/>
              <a:gd name="connsiteX23" fmla="*/ 3559 w 10000"/>
              <a:gd name="connsiteY23" fmla="*/ 9099 h 10575"/>
              <a:gd name="connsiteX24" fmla="*/ 3240 w 10000"/>
              <a:gd name="connsiteY24" fmla="*/ 9521 h 10575"/>
              <a:gd name="connsiteX25" fmla="*/ 2923 w 10000"/>
              <a:gd name="connsiteY25" fmla="*/ 9882 h 10575"/>
              <a:gd name="connsiteX26" fmla="*/ 2767 w 10000"/>
              <a:gd name="connsiteY26" fmla="*/ 10048 h 10575"/>
              <a:gd name="connsiteX27" fmla="*/ 2611 w 10000"/>
              <a:gd name="connsiteY27" fmla="*/ 10183 h 10575"/>
              <a:gd name="connsiteX28" fmla="*/ 2460 w 10000"/>
              <a:gd name="connsiteY28" fmla="*/ 10304 h 10575"/>
              <a:gd name="connsiteX29" fmla="*/ 2309 w 10000"/>
              <a:gd name="connsiteY29" fmla="*/ 10394 h 10575"/>
              <a:gd name="connsiteX30" fmla="*/ 2157 w 10000"/>
              <a:gd name="connsiteY30" fmla="*/ 10470 h 10575"/>
              <a:gd name="connsiteX31" fmla="*/ 2009 w 10000"/>
              <a:gd name="connsiteY31" fmla="*/ 10545 h 10575"/>
              <a:gd name="connsiteX32" fmla="*/ 1863 w 10000"/>
              <a:gd name="connsiteY32" fmla="*/ 10575 h 10575"/>
              <a:gd name="connsiteX33" fmla="*/ 1716 w 10000"/>
              <a:gd name="connsiteY33" fmla="*/ 10575 h 10575"/>
              <a:gd name="connsiteX34" fmla="*/ 1572 w 10000"/>
              <a:gd name="connsiteY34" fmla="*/ 10575 h 10575"/>
              <a:gd name="connsiteX35" fmla="*/ 1430 w 10000"/>
              <a:gd name="connsiteY35" fmla="*/ 10530 h 10575"/>
              <a:gd name="connsiteX36" fmla="*/ 1290 w 10000"/>
              <a:gd name="connsiteY36" fmla="*/ 10470 h 10575"/>
              <a:gd name="connsiteX37" fmla="*/ 1151 w 10000"/>
              <a:gd name="connsiteY37" fmla="*/ 10379 h 10575"/>
              <a:gd name="connsiteX38" fmla="*/ 1014 w 10000"/>
              <a:gd name="connsiteY38" fmla="*/ 10244 h 10575"/>
              <a:gd name="connsiteX39" fmla="*/ 878 w 10000"/>
              <a:gd name="connsiteY39" fmla="*/ 10108 h 10575"/>
              <a:gd name="connsiteX40" fmla="*/ 747 w 10000"/>
              <a:gd name="connsiteY40" fmla="*/ 9927 h 10575"/>
              <a:gd name="connsiteX41" fmla="*/ 614 w 10000"/>
              <a:gd name="connsiteY41" fmla="*/ 9702 h 10575"/>
              <a:gd name="connsiteX42" fmla="*/ 488 w 10000"/>
              <a:gd name="connsiteY42" fmla="*/ 9445 h 10575"/>
              <a:gd name="connsiteX43" fmla="*/ 358 w 10000"/>
              <a:gd name="connsiteY43" fmla="*/ 9174 h 10575"/>
              <a:gd name="connsiteX44" fmla="*/ 235 w 10000"/>
              <a:gd name="connsiteY44" fmla="*/ 8858 h 10575"/>
              <a:gd name="connsiteX45" fmla="*/ 111 w 10000"/>
              <a:gd name="connsiteY45" fmla="*/ 8512 h 10575"/>
              <a:gd name="connsiteX46" fmla="*/ 12 w 10000"/>
              <a:gd name="connsiteY46" fmla="*/ 8165 h 10575"/>
              <a:gd name="connsiteX47" fmla="*/ 12 w 10000"/>
              <a:gd name="connsiteY47" fmla="*/ 7985 h 10575"/>
              <a:gd name="connsiteX48" fmla="*/ 201 w 10000"/>
              <a:gd name="connsiteY48" fmla="*/ 8406 h 10575"/>
              <a:gd name="connsiteX49" fmla="*/ 362 w 10000"/>
              <a:gd name="connsiteY49" fmla="*/ 8677 h 10575"/>
              <a:gd name="connsiteX50" fmla="*/ 520 w 10000"/>
              <a:gd name="connsiteY50" fmla="*/ 8948 h 10575"/>
              <a:gd name="connsiteX51" fmla="*/ 675 w 10000"/>
              <a:gd name="connsiteY51" fmla="*/ 9174 h 10575"/>
              <a:gd name="connsiteX52" fmla="*/ 833 w 10000"/>
              <a:gd name="connsiteY52" fmla="*/ 9385 h 10575"/>
              <a:gd name="connsiteX53" fmla="*/ 984 w 10000"/>
              <a:gd name="connsiteY53" fmla="*/ 9521 h 10575"/>
              <a:gd name="connsiteX54" fmla="*/ 1134 w 10000"/>
              <a:gd name="connsiteY54" fmla="*/ 9671 h 10575"/>
              <a:gd name="connsiteX55" fmla="*/ 1283 w 10000"/>
              <a:gd name="connsiteY55" fmla="*/ 9777 h 10575"/>
              <a:gd name="connsiteX56" fmla="*/ 1430 w 10000"/>
              <a:gd name="connsiteY56" fmla="*/ 9852 h 10575"/>
              <a:gd name="connsiteX57" fmla="*/ 1578 w 10000"/>
              <a:gd name="connsiteY57" fmla="*/ 9897 h 10575"/>
              <a:gd name="connsiteX58" fmla="*/ 1721 w 10000"/>
              <a:gd name="connsiteY58" fmla="*/ 9958 h 10575"/>
              <a:gd name="connsiteX59" fmla="*/ 1865 w 10000"/>
              <a:gd name="connsiteY59" fmla="*/ 9958 h 10575"/>
              <a:gd name="connsiteX60" fmla="*/ 2009 w 10000"/>
              <a:gd name="connsiteY60" fmla="*/ 9927 h 10575"/>
              <a:gd name="connsiteX61" fmla="*/ 2151 w 10000"/>
              <a:gd name="connsiteY61" fmla="*/ 9882 h 10575"/>
              <a:gd name="connsiteX62" fmla="*/ 2291 w 10000"/>
              <a:gd name="connsiteY62" fmla="*/ 9822 h 10575"/>
              <a:gd name="connsiteX63" fmla="*/ 2429 w 10000"/>
              <a:gd name="connsiteY63" fmla="*/ 9732 h 10575"/>
              <a:gd name="connsiteX64" fmla="*/ 2569 w 10000"/>
              <a:gd name="connsiteY64" fmla="*/ 9626 h 10575"/>
              <a:gd name="connsiteX65" fmla="*/ 2708 w 10000"/>
              <a:gd name="connsiteY65" fmla="*/ 9506 h 10575"/>
              <a:gd name="connsiteX66" fmla="*/ 2847 w 10000"/>
              <a:gd name="connsiteY66" fmla="*/ 9355 h 10575"/>
              <a:gd name="connsiteX67" fmla="*/ 2984 w 10000"/>
              <a:gd name="connsiteY67" fmla="*/ 9205 h 10575"/>
              <a:gd name="connsiteX68" fmla="*/ 3124 w 10000"/>
              <a:gd name="connsiteY68" fmla="*/ 9024 h 10575"/>
              <a:gd name="connsiteX69" fmla="*/ 3398 w 10000"/>
              <a:gd name="connsiteY69" fmla="*/ 8632 h 10575"/>
              <a:gd name="connsiteX70" fmla="*/ 3675 w 10000"/>
              <a:gd name="connsiteY70" fmla="*/ 8211 h 10575"/>
              <a:gd name="connsiteX71" fmla="*/ 3950 w 10000"/>
              <a:gd name="connsiteY71" fmla="*/ 7714 h 10575"/>
              <a:gd name="connsiteX72" fmla="*/ 4230 w 10000"/>
              <a:gd name="connsiteY72" fmla="*/ 7186 h 10575"/>
              <a:gd name="connsiteX73" fmla="*/ 4512 w 10000"/>
              <a:gd name="connsiteY73" fmla="*/ 6629 h 10575"/>
              <a:gd name="connsiteX74" fmla="*/ 5088 w 10000"/>
              <a:gd name="connsiteY74" fmla="*/ 5515 h 10575"/>
              <a:gd name="connsiteX75" fmla="*/ 5380 w 10000"/>
              <a:gd name="connsiteY75" fmla="*/ 4912 h 10575"/>
              <a:gd name="connsiteX76" fmla="*/ 5684 w 10000"/>
              <a:gd name="connsiteY76" fmla="*/ 4340 h 10575"/>
              <a:gd name="connsiteX77" fmla="*/ 5993 w 10000"/>
              <a:gd name="connsiteY77" fmla="*/ 3798 h 10575"/>
              <a:gd name="connsiteX78" fmla="*/ 6309 w 10000"/>
              <a:gd name="connsiteY78" fmla="*/ 3241 h 10575"/>
              <a:gd name="connsiteX79" fmla="*/ 6636 w 10000"/>
              <a:gd name="connsiteY79" fmla="*/ 2714 h 10575"/>
              <a:gd name="connsiteX80" fmla="*/ 6972 w 10000"/>
              <a:gd name="connsiteY80" fmla="*/ 2247 h 10575"/>
              <a:gd name="connsiteX81" fmla="*/ 7140 w 10000"/>
              <a:gd name="connsiteY81" fmla="*/ 2021 h 10575"/>
              <a:gd name="connsiteX82" fmla="*/ 7315 w 10000"/>
              <a:gd name="connsiteY82" fmla="*/ 1825 h 10575"/>
              <a:gd name="connsiteX83" fmla="*/ 7495 w 10000"/>
              <a:gd name="connsiteY83" fmla="*/ 1629 h 10575"/>
              <a:gd name="connsiteX84" fmla="*/ 7671 w 10000"/>
              <a:gd name="connsiteY84" fmla="*/ 1418 h 10575"/>
              <a:gd name="connsiteX85" fmla="*/ 7854 w 10000"/>
              <a:gd name="connsiteY85" fmla="*/ 1268 h 10575"/>
              <a:gd name="connsiteX86" fmla="*/ 8040 w 10000"/>
              <a:gd name="connsiteY86" fmla="*/ 1117 h 10575"/>
              <a:gd name="connsiteX87" fmla="*/ 8231 w 10000"/>
              <a:gd name="connsiteY87" fmla="*/ 967 h 10575"/>
              <a:gd name="connsiteX88" fmla="*/ 8423 w 10000"/>
              <a:gd name="connsiteY88" fmla="*/ 846 h 10575"/>
              <a:gd name="connsiteX89" fmla="*/ 8618 w 10000"/>
              <a:gd name="connsiteY89" fmla="*/ 756 h 10575"/>
              <a:gd name="connsiteX90" fmla="*/ 8819 w 10000"/>
              <a:gd name="connsiteY90" fmla="*/ 680 h 10575"/>
              <a:gd name="connsiteX91" fmla="*/ 9021 w 10000"/>
              <a:gd name="connsiteY91" fmla="*/ 620 h 10575"/>
              <a:gd name="connsiteX92" fmla="*/ 9226 w 10000"/>
              <a:gd name="connsiteY92" fmla="*/ 575 h 10575"/>
              <a:gd name="connsiteX93" fmla="*/ 9438 w 10000"/>
              <a:gd name="connsiteY93" fmla="*/ 575 h 10575"/>
              <a:gd name="connsiteX94" fmla="*/ 9652 w 10000"/>
              <a:gd name="connsiteY94" fmla="*/ 575 h 10575"/>
              <a:gd name="connsiteX95" fmla="*/ 9873 w 10000"/>
              <a:gd name="connsiteY95" fmla="*/ 620 h 10575"/>
              <a:gd name="connsiteX96" fmla="*/ 10000 w 10000"/>
              <a:gd name="connsiteY96" fmla="*/ 0 h 10575"/>
              <a:gd name="connsiteX0" fmla="*/ 9873 w 10020"/>
              <a:gd name="connsiteY0" fmla="*/ 45 h 10000"/>
              <a:gd name="connsiteX1" fmla="*/ 10000 w 10020"/>
              <a:gd name="connsiteY1" fmla="*/ 135 h 10000"/>
              <a:gd name="connsiteX2" fmla="*/ 9751 w 10020"/>
              <a:gd name="connsiteY2" fmla="*/ 120 h 10000"/>
              <a:gd name="connsiteX3" fmla="*/ 9580 w 10020"/>
              <a:gd name="connsiteY3" fmla="*/ 151 h 10000"/>
              <a:gd name="connsiteX4" fmla="*/ 9406 w 10020"/>
              <a:gd name="connsiteY4" fmla="*/ 226 h 10000"/>
              <a:gd name="connsiteX5" fmla="*/ 9232 w 10020"/>
              <a:gd name="connsiteY5" fmla="*/ 301 h 10000"/>
              <a:gd name="connsiteX6" fmla="*/ 9059 w 10020"/>
              <a:gd name="connsiteY6" fmla="*/ 392 h 10000"/>
              <a:gd name="connsiteX7" fmla="*/ 8883 w 10020"/>
              <a:gd name="connsiteY7" fmla="*/ 527 h 10000"/>
              <a:gd name="connsiteX8" fmla="*/ 8710 w 10020"/>
              <a:gd name="connsiteY8" fmla="*/ 678 h 10000"/>
              <a:gd name="connsiteX9" fmla="*/ 8532 w 10020"/>
              <a:gd name="connsiteY9" fmla="*/ 843 h 10000"/>
              <a:gd name="connsiteX10" fmla="*/ 8361 w 10020"/>
              <a:gd name="connsiteY10" fmla="*/ 1024 h 10000"/>
              <a:gd name="connsiteX11" fmla="*/ 8011 w 10020"/>
              <a:gd name="connsiteY11" fmla="*/ 1416 h 10000"/>
              <a:gd name="connsiteX12" fmla="*/ 7658 w 10020"/>
              <a:gd name="connsiteY12" fmla="*/ 1867 h 10000"/>
              <a:gd name="connsiteX13" fmla="*/ 7308 w 10020"/>
              <a:gd name="connsiteY13" fmla="*/ 2364 h 10000"/>
              <a:gd name="connsiteX14" fmla="*/ 6957 w 10020"/>
              <a:gd name="connsiteY14" fmla="*/ 2892 h 10000"/>
              <a:gd name="connsiteX15" fmla="*/ 6610 w 10020"/>
              <a:gd name="connsiteY15" fmla="*/ 3464 h 10000"/>
              <a:gd name="connsiteX16" fmla="*/ 6259 w 10020"/>
              <a:gd name="connsiteY16" fmla="*/ 4036 h 10000"/>
              <a:gd name="connsiteX17" fmla="*/ 5913 w 10020"/>
              <a:gd name="connsiteY17" fmla="*/ 4639 h 10000"/>
              <a:gd name="connsiteX18" fmla="*/ 5226 w 10020"/>
              <a:gd name="connsiteY18" fmla="*/ 5828 h 10000"/>
              <a:gd name="connsiteX19" fmla="*/ 4886 w 10020"/>
              <a:gd name="connsiteY19" fmla="*/ 6431 h 10000"/>
              <a:gd name="connsiteX20" fmla="*/ 4550 w 10020"/>
              <a:gd name="connsiteY20" fmla="*/ 7003 h 10000"/>
              <a:gd name="connsiteX21" fmla="*/ 4215 w 10020"/>
              <a:gd name="connsiteY21" fmla="*/ 7560 h 10000"/>
              <a:gd name="connsiteX22" fmla="*/ 3886 w 10020"/>
              <a:gd name="connsiteY22" fmla="*/ 8057 h 10000"/>
              <a:gd name="connsiteX23" fmla="*/ 3559 w 10020"/>
              <a:gd name="connsiteY23" fmla="*/ 8524 h 10000"/>
              <a:gd name="connsiteX24" fmla="*/ 3240 w 10020"/>
              <a:gd name="connsiteY24" fmla="*/ 8946 h 10000"/>
              <a:gd name="connsiteX25" fmla="*/ 2923 w 10020"/>
              <a:gd name="connsiteY25" fmla="*/ 9307 h 10000"/>
              <a:gd name="connsiteX26" fmla="*/ 2767 w 10020"/>
              <a:gd name="connsiteY26" fmla="*/ 9473 h 10000"/>
              <a:gd name="connsiteX27" fmla="*/ 2611 w 10020"/>
              <a:gd name="connsiteY27" fmla="*/ 9608 h 10000"/>
              <a:gd name="connsiteX28" fmla="*/ 2460 w 10020"/>
              <a:gd name="connsiteY28" fmla="*/ 9729 h 10000"/>
              <a:gd name="connsiteX29" fmla="*/ 2309 w 10020"/>
              <a:gd name="connsiteY29" fmla="*/ 9819 h 10000"/>
              <a:gd name="connsiteX30" fmla="*/ 2157 w 10020"/>
              <a:gd name="connsiteY30" fmla="*/ 9895 h 10000"/>
              <a:gd name="connsiteX31" fmla="*/ 2009 w 10020"/>
              <a:gd name="connsiteY31" fmla="*/ 9970 h 10000"/>
              <a:gd name="connsiteX32" fmla="*/ 1863 w 10020"/>
              <a:gd name="connsiteY32" fmla="*/ 10000 h 10000"/>
              <a:gd name="connsiteX33" fmla="*/ 1716 w 10020"/>
              <a:gd name="connsiteY33" fmla="*/ 10000 h 10000"/>
              <a:gd name="connsiteX34" fmla="*/ 1572 w 10020"/>
              <a:gd name="connsiteY34" fmla="*/ 10000 h 10000"/>
              <a:gd name="connsiteX35" fmla="*/ 1430 w 10020"/>
              <a:gd name="connsiteY35" fmla="*/ 9955 h 10000"/>
              <a:gd name="connsiteX36" fmla="*/ 1290 w 10020"/>
              <a:gd name="connsiteY36" fmla="*/ 9895 h 10000"/>
              <a:gd name="connsiteX37" fmla="*/ 1151 w 10020"/>
              <a:gd name="connsiteY37" fmla="*/ 9804 h 10000"/>
              <a:gd name="connsiteX38" fmla="*/ 1014 w 10020"/>
              <a:gd name="connsiteY38" fmla="*/ 9669 h 10000"/>
              <a:gd name="connsiteX39" fmla="*/ 878 w 10020"/>
              <a:gd name="connsiteY39" fmla="*/ 9533 h 10000"/>
              <a:gd name="connsiteX40" fmla="*/ 747 w 10020"/>
              <a:gd name="connsiteY40" fmla="*/ 9352 h 10000"/>
              <a:gd name="connsiteX41" fmla="*/ 614 w 10020"/>
              <a:gd name="connsiteY41" fmla="*/ 9127 h 10000"/>
              <a:gd name="connsiteX42" fmla="*/ 488 w 10020"/>
              <a:gd name="connsiteY42" fmla="*/ 8870 h 10000"/>
              <a:gd name="connsiteX43" fmla="*/ 358 w 10020"/>
              <a:gd name="connsiteY43" fmla="*/ 8599 h 10000"/>
              <a:gd name="connsiteX44" fmla="*/ 235 w 10020"/>
              <a:gd name="connsiteY44" fmla="*/ 8283 h 10000"/>
              <a:gd name="connsiteX45" fmla="*/ 111 w 10020"/>
              <a:gd name="connsiteY45" fmla="*/ 7937 h 10000"/>
              <a:gd name="connsiteX46" fmla="*/ 12 w 10020"/>
              <a:gd name="connsiteY46" fmla="*/ 7590 h 10000"/>
              <a:gd name="connsiteX47" fmla="*/ 12 w 10020"/>
              <a:gd name="connsiteY47" fmla="*/ 7410 h 10000"/>
              <a:gd name="connsiteX48" fmla="*/ 201 w 10020"/>
              <a:gd name="connsiteY48" fmla="*/ 7831 h 10000"/>
              <a:gd name="connsiteX49" fmla="*/ 362 w 10020"/>
              <a:gd name="connsiteY49" fmla="*/ 8102 h 10000"/>
              <a:gd name="connsiteX50" fmla="*/ 520 w 10020"/>
              <a:gd name="connsiteY50" fmla="*/ 8373 h 10000"/>
              <a:gd name="connsiteX51" fmla="*/ 675 w 10020"/>
              <a:gd name="connsiteY51" fmla="*/ 8599 h 10000"/>
              <a:gd name="connsiteX52" fmla="*/ 833 w 10020"/>
              <a:gd name="connsiteY52" fmla="*/ 8810 h 10000"/>
              <a:gd name="connsiteX53" fmla="*/ 984 w 10020"/>
              <a:gd name="connsiteY53" fmla="*/ 8946 h 10000"/>
              <a:gd name="connsiteX54" fmla="*/ 1134 w 10020"/>
              <a:gd name="connsiteY54" fmla="*/ 9096 h 10000"/>
              <a:gd name="connsiteX55" fmla="*/ 1283 w 10020"/>
              <a:gd name="connsiteY55" fmla="*/ 9202 h 10000"/>
              <a:gd name="connsiteX56" fmla="*/ 1430 w 10020"/>
              <a:gd name="connsiteY56" fmla="*/ 9277 h 10000"/>
              <a:gd name="connsiteX57" fmla="*/ 1578 w 10020"/>
              <a:gd name="connsiteY57" fmla="*/ 9322 h 10000"/>
              <a:gd name="connsiteX58" fmla="*/ 1721 w 10020"/>
              <a:gd name="connsiteY58" fmla="*/ 9383 h 10000"/>
              <a:gd name="connsiteX59" fmla="*/ 1865 w 10020"/>
              <a:gd name="connsiteY59" fmla="*/ 9383 h 10000"/>
              <a:gd name="connsiteX60" fmla="*/ 2009 w 10020"/>
              <a:gd name="connsiteY60" fmla="*/ 9352 h 10000"/>
              <a:gd name="connsiteX61" fmla="*/ 2151 w 10020"/>
              <a:gd name="connsiteY61" fmla="*/ 9307 h 10000"/>
              <a:gd name="connsiteX62" fmla="*/ 2291 w 10020"/>
              <a:gd name="connsiteY62" fmla="*/ 9247 h 10000"/>
              <a:gd name="connsiteX63" fmla="*/ 2429 w 10020"/>
              <a:gd name="connsiteY63" fmla="*/ 9157 h 10000"/>
              <a:gd name="connsiteX64" fmla="*/ 2569 w 10020"/>
              <a:gd name="connsiteY64" fmla="*/ 9051 h 10000"/>
              <a:gd name="connsiteX65" fmla="*/ 2708 w 10020"/>
              <a:gd name="connsiteY65" fmla="*/ 8931 h 10000"/>
              <a:gd name="connsiteX66" fmla="*/ 2847 w 10020"/>
              <a:gd name="connsiteY66" fmla="*/ 8780 h 10000"/>
              <a:gd name="connsiteX67" fmla="*/ 2984 w 10020"/>
              <a:gd name="connsiteY67" fmla="*/ 8630 h 10000"/>
              <a:gd name="connsiteX68" fmla="*/ 3124 w 10020"/>
              <a:gd name="connsiteY68" fmla="*/ 8449 h 10000"/>
              <a:gd name="connsiteX69" fmla="*/ 3398 w 10020"/>
              <a:gd name="connsiteY69" fmla="*/ 8057 h 10000"/>
              <a:gd name="connsiteX70" fmla="*/ 3675 w 10020"/>
              <a:gd name="connsiteY70" fmla="*/ 7636 h 10000"/>
              <a:gd name="connsiteX71" fmla="*/ 3950 w 10020"/>
              <a:gd name="connsiteY71" fmla="*/ 7139 h 10000"/>
              <a:gd name="connsiteX72" fmla="*/ 4230 w 10020"/>
              <a:gd name="connsiteY72" fmla="*/ 6611 h 10000"/>
              <a:gd name="connsiteX73" fmla="*/ 4512 w 10020"/>
              <a:gd name="connsiteY73" fmla="*/ 6054 h 10000"/>
              <a:gd name="connsiteX74" fmla="*/ 5088 w 10020"/>
              <a:gd name="connsiteY74" fmla="*/ 4940 h 10000"/>
              <a:gd name="connsiteX75" fmla="*/ 5380 w 10020"/>
              <a:gd name="connsiteY75" fmla="*/ 4337 h 10000"/>
              <a:gd name="connsiteX76" fmla="*/ 5684 w 10020"/>
              <a:gd name="connsiteY76" fmla="*/ 3765 h 10000"/>
              <a:gd name="connsiteX77" fmla="*/ 5993 w 10020"/>
              <a:gd name="connsiteY77" fmla="*/ 3223 h 10000"/>
              <a:gd name="connsiteX78" fmla="*/ 6309 w 10020"/>
              <a:gd name="connsiteY78" fmla="*/ 2666 h 10000"/>
              <a:gd name="connsiteX79" fmla="*/ 6636 w 10020"/>
              <a:gd name="connsiteY79" fmla="*/ 2139 h 10000"/>
              <a:gd name="connsiteX80" fmla="*/ 6972 w 10020"/>
              <a:gd name="connsiteY80" fmla="*/ 1672 h 10000"/>
              <a:gd name="connsiteX81" fmla="*/ 7140 w 10020"/>
              <a:gd name="connsiteY81" fmla="*/ 1446 h 10000"/>
              <a:gd name="connsiteX82" fmla="*/ 7315 w 10020"/>
              <a:gd name="connsiteY82" fmla="*/ 1250 h 10000"/>
              <a:gd name="connsiteX83" fmla="*/ 7495 w 10020"/>
              <a:gd name="connsiteY83" fmla="*/ 1054 h 10000"/>
              <a:gd name="connsiteX84" fmla="*/ 7671 w 10020"/>
              <a:gd name="connsiteY84" fmla="*/ 843 h 10000"/>
              <a:gd name="connsiteX85" fmla="*/ 7854 w 10020"/>
              <a:gd name="connsiteY85" fmla="*/ 693 h 10000"/>
              <a:gd name="connsiteX86" fmla="*/ 8040 w 10020"/>
              <a:gd name="connsiteY86" fmla="*/ 542 h 10000"/>
              <a:gd name="connsiteX87" fmla="*/ 8231 w 10020"/>
              <a:gd name="connsiteY87" fmla="*/ 392 h 10000"/>
              <a:gd name="connsiteX88" fmla="*/ 8423 w 10020"/>
              <a:gd name="connsiteY88" fmla="*/ 271 h 10000"/>
              <a:gd name="connsiteX89" fmla="*/ 8618 w 10020"/>
              <a:gd name="connsiteY89" fmla="*/ 181 h 10000"/>
              <a:gd name="connsiteX90" fmla="*/ 8819 w 10020"/>
              <a:gd name="connsiteY90" fmla="*/ 105 h 10000"/>
              <a:gd name="connsiteX91" fmla="*/ 9021 w 10020"/>
              <a:gd name="connsiteY91" fmla="*/ 45 h 10000"/>
              <a:gd name="connsiteX92" fmla="*/ 9226 w 10020"/>
              <a:gd name="connsiteY92" fmla="*/ 0 h 10000"/>
              <a:gd name="connsiteX93" fmla="*/ 9438 w 10020"/>
              <a:gd name="connsiteY93" fmla="*/ 0 h 10000"/>
              <a:gd name="connsiteX94" fmla="*/ 9652 w 10020"/>
              <a:gd name="connsiteY94" fmla="*/ 0 h 10000"/>
              <a:gd name="connsiteX95" fmla="*/ 9873 w 10020"/>
              <a:gd name="connsiteY95" fmla="*/ 45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0020" h="10000">
                <a:moveTo>
                  <a:pt x="9873" y="45"/>
                </a:moveTo>
                <a:cubicBezTo>
                  <a:pt x="9931" y="68"/>
                  <a:pt x="10020" y="123"/>
                  <a:pt x="10000" y="135"/>
                </a:cubicBezTo>
                <a:lnTo>
                  <a:pt x="9751" y="120"/>
                </a:lnTo>
                <a:lnTo>
                  <a:pt x="9580" y="151"/>
                </a:lnTo>
                <a:lnTo>
                  <a:pt x="9406" y="226"/>
                </a:lnTo>
                <a:lnTo>
                  <a:pt x="9232" y="301"/>
                </a:lnTo>
                <a:lnTo>
                  <a:pt x="9059" y="392"/>
                </a:lnTo>
                <a:lnTo>
                  <a:pt x="8883" y="527"/>
                </a:lnTo>
                <a:cubicBezTo>
                  <a:pt x="8825" y="577"/>
                  <a:pt x="8768" y="628"/>
                  <a:pt x="8710" y="678"/>
                </a:cubicBezTo>
                <a:lnTo>
                  <a:pt x="8532" y="843"/>
                </a:lnTo>
                <a:lnTo>
                  <a:pt x="8361" y="1024"/>
                </a:lnTo>
                <a:lnTo>
                  <a:pt x="8011" y="1416"/>
                </a:lnTo>
                <a:lnTo>
                  <a:pt x="7658" y="1867"/>
                </a:lnTo>
                <a:lnTo>
                  <a:pt x="7308" y="2364"/>
                </a:lnTo>
                <a:lnTo>
                  <a:pt x="6957" y="2892"/>
                </a:lnTo>
                <a:lnTo>
                  <a:pt x="6610" y="3464"/>
                </a:lnTo>
                <a:lnTo>
                  <a:pt x="6259" y="4036"/>
                </a:lnTo>
                <a:lnTo>
                  <a:pt x="5913" y="4639"/>
                </a:lnTo>
                <a:lnTo>
                  <a:pt x="5226" y="5828"/>
                </a:lnTo>
                <a:lnTo>
                  <a:pt x="4886" y="6431"/>
                </a:lnTo>
                <a:lnTo>
                  <a:pt x="4550" y="7003"/>
                </a:lnTo>
                <a:lnTo>
                  <a:pt x="4215" y="7560"/>
                </a:lnTo>
                <a:lnTo>
                  <a:pt x="3886" y="8057"/>
                </a:lnTo>
                <a:lnTo>
                  <a:pt x="3559" y="8524"/>
                </a:lnTo>
                <a:lnTo>
                  <a:pt x="3240" y="8946"/>
                </a:lnTo>
                <a:lnTo>
                  <a:pt x="2923" y="9307"/>
                </a:lnTo>
                <a:lnTo>
                  <a:pt x="2767" y="9473"/>
                </a:lnTo>
                <a:lnTo>
                  <a:pt x="2611" y="9608"/>
                </a:lnTo>
                <a:lnTo>
                  <a:pt x="2460" y="9729"/>
                </a:lnTo>
                <a:lnTo>
                  <a:pt x="2309" y="9819"/>
                </a:lnTo>
                <a:lnTo>
                  <a:pt x="2157" y="9895"/>
                </a:lnTo>
                <a:lnTo>
                  <a:pt x="2009" y="9970"/>
                </a:lnTo>
                <a:lnTo>
                  <a:pt x="1863" y="10000"/>
                </a:lnTo>
                <a:lnTo>
                  <a:pt x="1716" y="10000"/>
                </a:lnTo>
                <a:lnTo>
                  <a:pt x="1572" y="10000"/>
                </a:lnTo>
                <a:lnTo>
                  <a:pt x="1430" y="9955"/>
                </a:lnTo>
                <a:lnTo>
                  <a:pt x="1290" y="9895"/>
                </a:lnTo>
                <a:lnTo>
                  <a:pt x="1151" y="9804"/>
                </a:lnTo>
                <a:lnTo>
                  <a:pt x="1014" y="9669"/>
                </a:lnTo>
                <a:cubicBezTo>
                  <a:pt x="968" y="9624"/>
                  <a:pt x="924" y="9578"/>
                  <a:pt x="878" y="9533"/>
                </a:cubicBezTo>
                <a:cubicBezTo>
                  <a:pt x="834" y="9473"/>
                  <a:pt x="791" y="9412"/>
                  <a:pt x="747" y="9352"/>
                </a:cubicBezTo>
                <a:cubicBezTo>
                  <a:pt x="703" y="9277"/>
                  <a:pt x="657" y="9202"/>
                  <a:pt x="614" y="9127"/>
                </a:cubicBezTo>
                <a:lnTo>
                  <a:pt x="488" y="8870"/>
                </a:lnTo>
                <a:lnTo>
                  <a:pt x="358" y="8599"/>
                </a:lnTo>
                <a:cubicBezTo>
                  <a:pt x="318" y="8494"/>
                  <a:pt x="276" y="8388"/>
                  <a:pt x="235" y="8283"/>
                </a:cubicBezTo>
                <a:cubicBezTo>
                  <a:pt x="194" y="8168"/>
                  <a:pt x="153" y="8052"/>
                  <a:pt x="111" y="7937"/>
                </a:cubicBezTo>
                <a:cubicBezTo>
                  <a:pt x="72" y="7811"/>
                  <a:pt x="52" y="7716"/>
                  <a:pt x="12" y="7590"/>
                </a:cubicBezTo>
                <a:cubicBezTo>
                  <a:pt x="0" y="7515"/>
                  <a:pt x="20" y="7365"/>
                  <a:pt x="12" y="7410"/>
                </a:cubicBezTo>
                <a:lnTo>
                  <a:pt x="201" y="7831"/>
                </a:lnTo>
                <a:cubicBezTo>
                  <a:pt x="256" y="7921"/>
                  <a:pt x="308" y="8012"/>
                  <a:pt x="362" y="8102"/>
                </a:cubicBezTo>
                <a:cubicBezTo>
                  <a:pt x="415" y="8192"/>
                  <a:pt x="467" y="8283"/>
                  <a:pt x="520" y="8373"/>
                </a:cubicBezTo>
                <a:cubicBezTo>
                  <a:pt x="572" y="8448"/>
                  <a:pt x="623" y="8524"/>
                  <a:pt x="675" y="8599"/>
                </a:cubicBezTo>
                <a:cubicBezTo>
                  <a:pt x="729" y="8669"/>
                  <a:pt x="780" y="8740"/>
                  <a:pt x="833" y="8810"/>
                </a:cubicBezTo>
                <a:lnTo>
                  <a:pt x="984" y="8946"/>
                </a:lnTo>
                <a:lnTo>
                  <a:pt x="1134" y="9096"/>
                </a:lnTo>
                <a:cubicBezTo>
                  <a:pt x="1184" y="9131"/>
                  <a:pt x="1233" y="9167"/>
                  <a:pt x="1283" y="9202"/>
                </a:cubicBezTo>
                <a:lnTo>
                  <a:pt x="1430" y="9277"/>
                </a:lnTo>
                <a:lnTo>
                  <a:pt x="1578" y="9322"/>
                </a:lnTo>
                <a:lnTo>
                  <a:pt x="1721" y="9383"/>
                </a:lnTo>
                <a:lnTo>
                  <a:pt x="1865" y="9383"/>
                </a:lnTo>
                <a:lnTo>
                  <a:pt x="2009" y="9352"/>
                </a:lnTo>
                <a:lnTo>
                  <a:pt x="2151" y="9307"/>
                </a:lnTo>
                <a:lnTo>
                  <a:pt x="2291" y="9247"/>
                </a:lnTo>
                <a:lnTo>
                  <a:pt x="2429" y="9157"/>
                </a:lnTo>
                <a:cubicBezTo>
                  <a:pt x="2476" y="9122"/>
                  <a:pt x="2522" y="9086"/>
                  <a:pt x="2569" y="9051"/>
                </a:cubicBezTo>
                <a:lnTo>
                  <a:pt x="2708" y="8931"/>
                </a:lnTo>
                <a:cubicBezTo>
                  <a:pt x="2755" y="8881"/>
                  <a:pt x="2800" y="8830"/>
                  <a:pt x="2847" y="8780"/>
                </a:cubicBezTo>
                <a:lnTo>
                  <a:pt x="2984" y="8630"/>
                </a:lnTo>
                <a:cubicBezTo>
                  <a:pt x="3031" y="8570"/>
                  <a:pt x="3076" y="8509"/>
                  <a:pt x="3124" y="8449"/>
                </a:cubicBezTo>
                <a:lnTo>
                  <a:pt x="3398" y="8057"/>
                </a:lnTo>
                <a:lnTo>
                  <a:pt x="3675" y="7636"/>
                </a:lnTo>
                <a:lnTo>
                  <a:pt x="3950" y="7139"/>
                </a:lnTo>
                <a:lnTo>
                  <a:pt x="4230" y="6611"/>
                </a:lnTo>
                <a:lnTo>
                  <a:pt x="4512" y="6054"/>
                </a:lnTo>
                <a:lnTo>
                  <a:pt x="5088" y="4940"/>
                </a:lnTo>
                <a:lnTo>
                  <a:pt x="5380" y="4337"/>
                </a:lnTo>
                <a:lnTo>
                  <a:pt x="5684" y="3765"/>
                </a:lnTo>
                <a:lnTo>
                  <a:pt x="5993" y="3223"/>
                </a:lnTo>
                <a:lnTo>
                  <a:pt x="6309" y="2666"/>
                </a:lnTo>
                <a:lnTo>
                  <a:pt x="6636" y="2139"/>
                </a:lnTo>
                <a:lnTo>
                  <a:pt x="6972" y="1672"/>
                </a:lnTo>
                <a:lnTo>
                  <a:pt x="7140" y="1446"/>
                </a:lnTo>
                <a:cubicBezTo>
                  <a:pt x="7199" y="1381"/>
                  <a:pt x="7257" y="1315"/>
                  <a:pt x="7315" y="1250"/>
                </a:cubicBezTo>
                <a:lnTo>
                  <a:pt x="7495" y="1054"/>
                </a:lnTo>
                <a:cubicBezTo>
                  <a:pt x="7554" y="984"/>
                  <a:pt x="7612" y="913"/>
                  <a:pt x="7671" y="843"/>
                </a:cubicBezTo>
                <a:lnTo>
                  <a:pt x="7854" y="693"/>
                </a:lnTo>
                <a:lnTo>
                  <a:pt x="8040" y="542"/>
                </a:lnTo>
                <a:lnTo>
                  <a:pt x="8231" y="392"/>
                </a:lnTo>
                <a:lnTo>
                  <a:pt x="8423" y="271"/>
                </a:lnTo>
                <a:lnTo>
                  <a:pt x="8618" y="181"/>
                </a:lnTo>
                <a:lnTo>
                  <a:pt x="8819" y="105"/>
                </a:lnTo>
                <a:lnTo>
                  <a:pt x="9021" y="45"/>
                </a:lnTo>
                <a:lnTo>
                  <a:pt x="9226" y="0"/>
                </a:lnTo>
                <a:lnTo>
                  <a:pt x="9438" y="0"/>
                </a:lnTo>
                <a:lnTo>
                  <a:pt x="9652" y="0"/>
                </a:lnTo>
                <a:lnTo>
                  <a:pt x="9873" y="45"/>
                </a:lnTo>
                <a:close/>
              </a:path>
            </a:pathLst>
          </a:custGeom>
          <a:solidFill>
            <a:schemeClr val="bg2"/>
          </a:solidFill>
          <a:ln w="9525">
            <a:noFill/>
            <a:round/>
            <a:headEnd/>
            <a:tailEnd/>
          </a:ln>
        </p:spPr>
        <p:txBody>
          <a:bodyPr/>
          <a:lstStyle/>
          <a:p>
            <a:pPr>
              <a:defRPr/>
            </a:pPr>
            <a:endParaRPr lang="en-AU" dirty="0">
              <a:solidFill>
                <a:srgbClr val="000000"/>
              </a:solidFill>
              <a:cs typeface="Arial" charset="0"/>
            </a:endParaRPr>
          </a:p>
        </p:txBody>
      </p:sp>
      <p:pic>
        <p:nvPicPr>
          <p:cNvPr id="2053" name="Picture 3" descr="if_logo_rgb.jpg"/>
          <p:cNvPicPr>
            <a:picLocks noChangeAspect="1"/>
          </p:cNvPicPr>
          <p:nvPr/>
        </p:nvPicPr>
        <p:blipFill>
          <a:blip r:embed="rId9" cstate="print"/>
          <a:srcRect r="141" b="232"/>
          <a:stretch>
            <a:fillRect/>
          </a:stretch>
        </p:blipFill>
        <p:spPr bwMode="auto">
          <a:xfrm>
            <a:off x="571500" y="5643563"/>
            <a:ext cx="2000250" cy="760412"/>
          </a:xfrm>
          <a:prstGeom prst="rect">
            <a:avLst/>
          </a:prstGeom>
          <a:noFill/>
          <a:ln w="9525">
            <a:noFill/>
            <a:miter lim="800000"/>
            <a:headEnd/>
            <a:tailEnd/>
          </a:ln>
        </p:spPr>
      </p:pic>
      <p:sp>
        <p:nvSpPr>
          <p:cNvPr id="2054" name="Rectangle 3"/>
          <p:cNvSpPr>
            <a:spLocks noGrp="1" noChangeArrowheads="1"/>
          </p:cNvSpPr>
          <p:nvPr>
            <p:ph type="title"/>
          </p:nvPr>
        </p:nvSpPr>
        <p:spPr bwMode="auto">
          <a:xfrm>
            <a:off x="495300" y="476250"/>
            <a:ext cx="8151813" cy="6334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endParaRPr lang="en-AU" smtClean="0"/>
          </a:p>
        </p:txBody>
      </p:sp>
      <p:sp>
        <p:nvSpPr>
          <p:cNvPr id="13" name="Rectangle 5"/>
          <p:cNvSpPr>
            <a:spLocks noGrp="1" noChangeArrowheads="1"/>
          </p:cNvSpPr>
          <p:nvPr>
            <p:ph type="ftr" sz="quarter" idx="3"/>
          </p:nvPr>
        </p:nvSpPr>
        <p:spPr bwMode="white">
          <a:xfrm>
            <a:off x="555625" y="6605588"/>
            <a:ext cx="3906838" cy="252412"/>
          </a:xfrm>
          <a:prstGeom prst="rect">
            <a:avLst/>
          </a:prstGeom>
        </p:spPr>
        <p:txBody>
          <a:bodyPr lIns="108000"/>
          <a:lstStyle>
            <a:lvl1pPr>
              <a:defRPr sz="1050" dirty="0" smtClean="0">
                <a:solidFill>
                  <a:schemeClr val="bg1"/>
                </a:solidFill>
                <a:cs typeface="+mn-cs"/>
              </a:defRPr>
            </a:lvl1pPr>
          </a:lstStyle>
          <a:p>
            <a:pPr>
              <a:defRPr/>
            </a:pPr>
            <a:r>
              <a:rPr lang="en-AU">
                <a:solidFill>
                  <a:srgbClr val="FFFFFF"/>
                </a:solidFill>
              </a:rPr>
              <a:t>PRESENTATION TITLE    00 MONTH 2010</a:t>
            </a:r>
          </a:p>
        </p:txBody>
      </p:sp>
      <p:sp>
        <p:nvSpPr>
          <p:cNvPr id="14" name="Slide Number Placeholder 13"/>
          <p:cNvSpPr>
            <a:spLocks noGrp="1"/>
          </p:cNvSpPr>
          <p:nvPr>
            <p:ph type="sldNum" sz="quarter" idx="4"/>
          </p:nvPr>
        </p:nvSpPr>
        <p:spPr bwMode="white">
          <a:xfrm>
            <a:off x="247650" y="6605588"/>
            <a:ext cx="301625" cy="252412"/>
          </a:xfrm>
          <a:prstGeom prst="rect">
            <a:avLst/>
          </a:prstGeom>
        </p:spPr>
        <p:txBody>
          <a:bodyPr lIns="0" rIns="0"/>
          <a:lstStyle>
            <a:lvl1pPr marL="0" algn="l" defTabSz="914400" rtl="0" eaLnBrk="1" latinLnBrk="0" hangingPunct="1">
              <a:defRPr lang="en-AU" sz="1050" kern="1200" smtClean="0">
                <a:solidFill>
                  <a:schemeClr val="bg1"/>
                </a:solidFill>
                <a:latin typeface="+mn-lt"/>
                <a:ea typeface="+mn-ea"/>
                <a:cs typeface="+mn-cs"/>
              </a:defRPr>
            </a:lvl1pPr>
          </a:lstStyle>
          <a:p>
            <a:pPr>
              <a:defRPr/>
            </a:pPr>
            <a:fld id="{13910EBE-1290-44D9-A160-48E81E03ED4F}" type="slidenum">
              <a:rPr>
                <a:solidFill>
                  <a:srgbClr val="FFFFFF"/>
                </a:solidFill>
              </a:rPr>
              <a:pPr>
                <a:defRPr/>
              </a:pPr>
              <a:t>‹#›</a:t>
            </a:fld>
            <a:endParaRPr dirty="0">
              <a:solidFill>
                <a:srgbClr val="FFFFFF"/>
              </a:solidFill>
            </a:endParaRPr>
          </a:p>
        </p:txBody>
      </p:sp>
      <p:sp>
        <p:nvSpPr>
          <p:cNvPr id="2057" name="Text Placeholder 15"/>
          <p:cNvSpPr>
            <a:spLocks noGrp="1"/>
          </p:cNvSpPr>
          <p:nvPr>
            <p:ph type="body" idx="1"/>
          </p:nvPr>
        </p:nvSpPr>
        <p:spPr bwMode="auto">
          <a:xfrm>
            <a:off x="495300" y="1109663"/>
            <a:ext cx="8151813" cy="5126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pic>
        <p:nvPicPr>
          <p:cNvPr id="2058" name="Picture 25" descr="APCC.png"/>
          <p:cNvPicPr>
            <a:picLocks noChangeAspect="1"/>
          </p:cNvPicPr>
          <p:nvPr/>
        </p:nvPicPr>
        <p:blipFill>
          <a:blip r:embed="rId10" cstate="print"/>
          <a:srcRect/>
          <a:stretch>
            <a:fillRect/>
          </a:stretch>
        </p:blipFill>
        <p:spPr bwMode="auto">
          <a:xfrm>
            <a:off x="6643688" y="5802313"/>
            <a:ext cx="2247900" cy="5556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4" r:id="rId1"/>
    <p:sldLayoutId id="2147483720" r:id="rId2"/>
    <p:sldLayoutId id="2147483721" r:id="rId3"/>
    <p:sldLayoutId id="2147483722" r:id="rId4"/>
    <p:sldLayoutId id="2147483723" r:id="rId5"/>
    <p:sldLayoutId id="2147483724" r:id="rId6"/>
  </p:sldLayoutIdLst>
  <p:timing>
    <p:tnLst>
      <p:par>
        <p:cTn id="1" dur="indefinite" restart="never" nodeType="tmRoot"/>
      </p:par>
    </p:tnLst>
  </p:timing>
  <p:hf hdr="0" dt="0"/>
  <p:txStyles>
    <p:titleStyle>
      <a:lvl1pPr algn="l" rtl="0" fontAlgn="base">
        <a:spcBef>
          <a:spcPct val="0"/>
        </a:spcBef>
        <a:spcAft>
          <a:spcPct val="0"/>
        </a:spcAft>
        <a:defRPr lang="en-AU" sz="3000" dirty="0">
          <a:solidFill>
            <a:srgbClr val="333333"/>
          </a:solidFill>
          <a:latin typeface="+mj-lt"/>
          <a:ea typeface="+mj-ea"/>
          <a:cs typeface="+mj-cs"/>
        </a:defRPr>
      </a:lvl1pPr>
      <a:lvl2pPr algn="l" rtl="0" fontAlgn="base">
        <a:spcBef>
          <a:spcPct val="0"/>
        </a:spcBef>
        <a:spcAft>
          <a:spcPct val="0"/>
        </a:spcAft>
        <a:defRPr sz="3000">
          <a:solidFill>
            <a:srgbClr val="333333"/>
          </a:solidFill>
          <a:latin typeface="Arial" charset="0"/>
        </a:defRPr>
      </a:lvl2pPr>
      <a:lvl3pPr algn="l" rtl="0" fontAlgn="base">
        <a:spcBef>
          <a:spcPct val="0"/>
        </a:spcBef>
        <a:spcAft>
          <a:spcPct val="0"/>
        </a:spcAft>
        <a:defRPr sz="3000">
          <a:solidFill>
            <a:srgbClr val="333333"/>
          </a:solidFill>
          <a:latin typeface="Arial" charset="0"/>
        </a:defRPr>
      </a:lvl3pPr>
      <a:lvl4pPr algn="l" rtl="0" fontAlgn="base">
        <a:spcBef>
          <a:spcPct val="0"/>
        </a:spcBef>
        <a:spcAft>
          <a:spcPct val="0"/>
        </a:spcAft>
        <a:defRPr sz="3000">
          <a:solidFill>
            <a:srgbClr val="333333"/>
          </a:solidFill>
          <a:latin typeface="Arial" charset="0"/>
        </a:defRPr>
      </a:lvl4pPr>
      <a:lvl5pPr algn="l" rtl="0" fontAlgn="base">
        <a:spcBef>
          <a:spcPct val="0"/>
        </a:spcBef>
        <a:spcAft>
          <a:spcPct val="0"/>
        </a:spcAft>
        <a:defRPr sz="3000">
          <a:solidFill>
            <a:srgbClr val="333333"/>
          </a:solidFill>
          <a:latin typeface="Arial" charset="0"/>
        </a:defRPr>
      </a:lvl5pPr>
      <a:lvl6pPr marL="457200" algn="l" rtl="0" eaLnBrk="1" fontAlgn="base" hangingPunct="1">
        <a:spcBef>
          <a:spcPct val="0"/>
        </a:spcBef>
        <a:spcAft>
          <a:spcPct val="0"/>
        </a:spcAft>
        <a:defRPr sz="3000">
          <a:solidFill>
            <a:schemeClr val="tx1"/>
          </a:solidFill>
          <a:latin typeface="Arial" charset="0"/>
        </a:defRPr>
      </a:lvl6pPr>
      <a:lvl7pPr marL="914400" algn="l" rtl="0" eaLnBrk="1" fontAlgn="base" hangingPunct="1">
        <a:spcBef>
          <a:spcPct val="0"/>
        </a:spcBef>
        <a:spcAft>
          <a:spcPct val="0"/>
        </a:spcAft>
        <a:defRPr sz="3000">
          <a:solidFill>
            <a:schemeClr val="tx1"/>
          </a:solidFill>
          <a:latin typeface="Arial" charset="0"/>
        </a:defRPr>
      </a:lvl7pPr>
      <a:lvl8pPr marL="1371600" algn="l" rtl="0" eaLnBrk="1" fontAlgn="base" hangingPunct="1">
        <a:spcBef>
          <a:spcPct val="0"/>
        </a:spcBef>
        <a:spcAft>
          <a:spcPct val="0"/>
        </a:spcAft>
        <a:defRPr sz="3000">
          <a:solidFill>
            <a:schemeClr val="tx1"/>
          </a:solidFill>
          <a:latin typeface="Arial" charset="0"/>
        </a:defRPr>
      </a:lvl8pPr>
      <a:lvl9pPr marL="1828800" algn="l" rtl="0" eaLnBrk="1" fontAlgn="base" hangingPunct="1">
        <a:spcBef>
          <a:spcPct val="0"/>
        </a:spcBef>
        <a:spcAft>
          <a:spcPct val="0"/>
        </a:spcAft>
        <a:defRPr sz="3000">
          <a:solidFill>
            <a:schemeClr val="tx1"/>
          </a:solidFill>
          <a:latin typeface="Arial" charset="0"/>
        </a:defRPr>
      </a:lvl9pPr>
    </p:titleStyle>
    <p:bodyStyle>
      <a:lvl1pPr marL="266700" indent="-266700" algn="l" rtl="0" fontAlgn="base">
        <a:spcBef>
          <a:spcPts val="300"/>
        </a:spcBef>
        <a:spcAft>
          <a:spcPct val="0"/>
        </a:spcAft>
        <a:buClr>
          <a:schemeClr val="accent2"/>
        </a:buClr>
        <a:buSzPct val="60000"/>
        <a:buBlip>
          <a:blip r:embed="rId11"/>
        </a:buBlip>
        <a:defRPr lang="en-US" sz="2000" dirty="0">
          <a:solidFill>
            <a:srgbClr val="000000"/>
          </a:solidFill>
          <a:latin typeface="+mn-lt"/>
          <a:ea typeface="+mn-ea"/>
          <a:cs typeface="+mn-cs"/>
        </a:defRPr>
      </a:lvl1pPr>
      <a:lvl2pPr marL="447675" indent="-265113" algn="l" rtl="0" fontAlgn="base">
        <a:spcBef>
          <a:spcPts val="300"/>
        </a:spcBef>
        <a:spcAft>
          <a:spcPct val="0"/>
        </a:spcAft>
        <a:buClr>
          <a:schemeClr val="accent2"/>
        </a:buClr>
        <a:buSzPct val="60000"/>
        <a:buBlip>
          <a:blip r:embed="rId11"/>
        </a:buBlip>
        <a:defRPr lang="en-AU" sz="2000" dirty="0">
          <a:solidFill>
            <a:srgbClr val="000000"/>
          </a:solidFill>
          <a:latin typeface="+mn-lt"/>
        </a:defRPr>
      </a:lvl2pPr>
      <a:lvl3pPr marL="628650" indent="-269875" algn="l" rtl="0" fontAlgn="base">
        <a:spcBef>
          <a:spcPts val="300"/>
        </a:spcBef>
        <a:spcAft>
          <a:spcPct val="0"/>
        </a:spcAft>
        <a:buClr>
          <a:schemeClr val="accent2"/>
        </a:buClr>
        <a:buSzPct val="60000"/>
        <a:buBlip>
          <a:blip r:embed="rId11"/>
        </a:buBlip>
        <a:defRPr lang="en-US" sz="2000" dirty="0">
          <a:solidFill>
            <a:srgbClr val="000000"/>
          </a:solidFill>
          <a:latin typeface="+mn-lt"/>
        </a:defRPr>
      </a:lvl3pPr>
      <a:lvl4pPr marL="809625" indent="-268288" algn="l" rtl="0" fontAlgn="base">
        <a:spcBef>
          <a:spcPts val="300"/>
        </a:spcBef>
        <a:spcAft>
          <a:spcPct val="0"/>
        </a:spcAft>
        <a:buClr>
          <a:schemeClr val="bg2"/>
        </a:buClr>
        <a:buSzPct val="60000"/>
        <a:buBlip>
          <a:blip r:embed="rId12"/>
        </a:buBlip>
        <a:defRPr sz="2000">
          <a:solidFill>
            <a:srgbClr val="000000"/>
          </a:solidFill>
          <a:latin typeface="+mn-lt"/>
        </a:defRPr>
      </a:lvl4pPr>
      <a:lvl5pPr marL="990600" indent="-274638" algn="l" rtl="0" fontAlgn="base">
        <a:spcBef>
          <a:spcPts val="300"/>
        </a:spcBef>
        <a:spcAft>
          <a:spcPct val="0"/>
        </a:spcAft>
        <a:buClr>
          <a:schemeClr val="bg2"/>
        </a:buClr>
        <a:buSzPct val="60000"/>
        <a:buBlip>
          <a:blip r:embed="rId12"/>
        </a:buBlip>
        <a:defRPr sz="2000">
          <a:solidFill>
            <a:srgbClr val="000000"/>
          </a:solidFill>
          <a:latin typeface="+mn-lt"/>
        </a:defRPr>
      </a:lvl5pPr>
      <a:lvl6pPr marL="990600" indent="-276225" algn="l" rtl="0" eaLnBrk="1" fontAlgn="base" hangingPunct="1">
        <a:spcBef>
          <a:spcPct val="20000"/>
        </a:spcBef>
        <a:spcAft>
          <a:spcPct val="0"/>
        </a:spcAft>
        <a:buClr>
          <a:schemeClr val="bg2"/>
        </a:buClr>
        <a:buSzPct val="60000"/>
        <a:buFontTx/>
        <a:buNone/>
        <a:defRPr lang="en-AU" sz="2000" dirty="0" smtClean="0">
          <a:solidFill>
            <a:schemeClr val="accent6">
              <a:lumMod val="50000"/>
            </a:schemeClr>
          </a:solidFill>
          <a:latin typeface="+mn-lt"/>
        </a:defRPr>
      </a:lvl6pPr>
      <a:lvl7pPr marL="14827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7pPr>
      <a:lvl8pPr marL="19399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8pPr>
      <a:lvl9pPr marL="23971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tretch>
            <a:fillRect/>
          </a:stretch>
        </p:blipFill>
        <p:spPr bwMode="auto">
          <a:xfrm>
            <a:off x="0" y="5143500"/>
            <a:ext cx="9151938" cy="1714500"/>
          </a:xfrm>
          <a:prstGeom prst="rect">
            <a:avLst/>
          </a:prstGeom>
          <a:noFill/>
          <a:ln w="9525">
            <a:noFill/>
            <a:miter lim="800000"/>
            <a:headEnd/>
            <a:tailEnd/>
          </a:ln>
        </p:spPr>
      </p:pic>
      <p:sp>
        <p:nvSpPr>
          <p:cNvPr id="24" name="Freeform 23"/>
          <p:cNvSpPr/>
          <p:nvPr/>
        </p:nvSpPr>
        <p:spPr bwMode="white">
          <a:xfrm flipH="1" flipV="1">
            <a:off x="0" y="5143500"/>
            <a:ext cx="9151938" cy="1420813"/>
          </a:xfrm>
          <a:custGeom>
            <a:avLst/>
            <a:gdLst>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314450 w 9163050"/>
              <a:gd name="connsiteY9" fmla="*/ 1504950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6253139 w 9163050"/>
              <a:gd name="connsiteY4" fmla="*/ 42872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285856 h 1866881"/>
              <a:gd name="connsiteX1" fmla="*/ 0 w 9163050"/>
              <a:gd name="connsiteY1" fmla="*/ 1866881 h 1866881"/>
              <a:gd name="connsiteX2" fmla="*/ 9163050 w 9163050"/>
              <a:gd name="connsiteY2" fmla="*/ 1857356 h 1866881"/>
              <a:gd name="connsiteX3" fmla="*/ 9153525 w 9163050"/>
              <a:gd name="connsiteY3" fmla="*/ 104756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63050"/>
              <a:gd name="connsiteY0" fmla="*/ 1285856 h 1866881"/>
              <a:gd name="connsiteX1" fmla="*/ 0 w 9163050"/>
              <a:gd name="connsiteY1" fmla="*/ 1866881 h 1866881"/>
              <a:gd name="connsiteX2" fmla="*/ 9163050 w 9163050"/>
              <a:gd name="connsiteY2" fmla="*/ 1857356 h 1866881"/>
              <a:gd name="connsiteX3" fmla="*/ 9105900 w 9163050"/>
              <a:gd name="connsiteY3" fmla="*/ 661990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7467579 w 9172575"/>
              <a:gd name="connsiteY4" fmla="*/ 0 h 1866881"/>
              <a:gd name="connsiteX5" fmla="*/ 6253139 w 9172575"/>
              <a:gd name="connsiteY5" fmla="*/ 147628 h 1866881"/>
              <a:gd name="connsiteX6" fmla="*/ 4805354 w 9172575"/>
              <a:gd name="connsiteY6" fmla="*/ 585787 h 1866881"/>
              <a:gd name="connsiteX7" fmla="*/ 3248027 w 9172575"/>
              <a:gd name="connsiteY7" fmla="*/ 1076321 h 1866881"/>
              <a:gd name="connsiteX8" fmla="*/ 2354586 w 9172575"/>
              <a:gd name="connsiteY8" fmla="*/ 1308230 h 1866881"/>
              <a:gd name="connsiteX9" fmla="*/ 1857393 w 9172575"/>
              <a:gd name="connsiteY9" fmla="*/ 1393515 h 1866881"/>
              <a:gd name="connsiteX10" fmla="*/ 1085873 w 9172575"/>
              <a:gd name="connsiteY10" fmla="*/ 1498290 h 1866881"/>
              <a:gd name="connsiteX11" fmla="*/ 542925 w 9172575"/>
              <a:gd name="connsiteY11" fmla="*/ 1504931 h 1866881"/>
              <a:gd name="connsiteX12" fmla="*/ 9525 w 9172575"/>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8381999 w 9172575"/>
              <a:gd name="connsiteY4" fmla="*/ 90478 h 1866881"/>
              <a:gd name="connsiteX5" fmla="*/ 7467579 w 9172575"/>
              <a:gd name="connsiteY5" fmla="*/ 0 h 1866881"/>
              <a:gd name="connsiteX6" fmla="*/ 6253139 w 9172575"/>
              <a:gd name="connsiteY6" fmla="*/ 147628 h 1866881"/>
              <a:gd name="connsiteX7" fmla="*/ 4805354 w 9172575"/>
              <a:gd name="connsiteY7" fmla="*/ 585787 h 1866881"/>
              <a:gd name="connsiteX8" fmla="*/ 3248027 w 9172575"/>
              <a:gd name="connsiteY8" fmla="*/ 1076321 h 1866881"/>
              <a:gd name="connsiteX9" fmla="*/ 2354586 w 9172575"/>
              <a:gd name="connsiteY9" fmla="*/ 1308230 h 1866881"/>
              <a:gd name="connsiteX10" fmla="*/ 1857393 w 9172575"/>
              <a:gd name="connsiteY10" fmla="*/ 1393515 h 1866881"/>
              <a:gd name="connsiteX11" fmla="*/ 1085873 w 9172575"/>
              <a:gd name="connsiteY11" fmla="*/ 1498290 h 1866881"/>
              <a:gd name="connsiteX12" fmla="*/ 542925 w 9172575"/>
              <a:gd name="connsiteY12" fmla="*/ 1504931 h 1866881"/>
              <a:gd name="connsiteX13" fmla="*/ 9525 w 9172575"/>
              <a:gd name="connsiteY13" fmla="*/ 1285856 h 1866881"/>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085873 w 9172575"/>
              <a:gd name="connsiteY11" fmla="*/ 15094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9525 w 9172575"/>
              <a:gd name="connsiteY13" fmla="*/ 1296984 h 1878009"/>
              <a:gd name="connsiteX0" fmla="*/ 0 w 9172576"/>
              <a:gd name="connsiteY0" fmla="*/ 1710369 h 1878009"/>
              <a:gd name="connsiteX1" fmla="*/ 1 w 9172576"/>
              <a:gd name="connsiteY1" fmla="*/ 1878009 h 1878009"/>
              <a:gd name="connsiteX2" fmla="*/ 9163051 w 9172576"/>
              <a:gd name="connsiteY2" fmla="*/ 1868484 h 1878009"/>
              <a:gd name="connsiteX3" fmla="*/ 9172576 w 9172576"/>
              <a:gd name="connsiteY3" fmla="*/ 358811 h 1878009"/>
              <a:gd name="connsiteX4" fmla="*/ 8382000 w 9172576"/>
              <a:gd name="connsiteY4" fmla="*/ 101606 h 1878009"/>
              <a:gd name="connsiteX5" fmla="*/ 7467580 w 9172576"/>
              <a:gd name="connsiteY5" fmla="*/ 11128 h 1878009"/>
              <a:gd name="connsiteX6" fmla="*/ 6253140 w 9172576"/>
              <a:gd name="connsiteY6" fmla="*/ 158756 h 1878009"/>
              <a:gd name="connsiteX7" fmla="*/ 4805355 w 9172576"/>
              <a:gd name="connsiteY7" fmla="*/ 596915 h 1878009"/>
              <a:gd name="connsiteX8" fmla="*/ 3248028 w 9172576"/>
              <a:gd name="connsiteY8" fmla="*/ 1087449 h 1878009"/>
              <a:gd name="connsiteX9" fmla="*/ 2354587 w 9172576"/>
              <a:gd name="connsiteY9" fmla="*/ 1319358 h 1878009"/>
              <a:gd name="connsiteX10" fmla="*/ 1857394 w 9172576"/>
              <a:gd name="connsiteY10" fmla="*/ 1404643 h 1878009"/>
              <a:gd name="connsiteX11" fmla="*/ 1104924 w 9172576"/>
              <a:gd name="connsiteY11" fmla="*/ 1547518 h 1878009"/>
              <a:gd name="connsiteX12" fmla="*/ 574676 w 9172576"/>
              <a:gd name="connsiteY12" fmla="*/ 1586058 h 1878009"/>
              <a:gd name="connsiteX13" fmla="*/ 0 w 9172576"/>
              <a:gd name="connsiteY13" fmla="*/ 1710369 h 1878009"/>
              <a:gd name="connsiteX0" fmla="*/ 19049 w 9172575"/>
              <a:gd name="connsiteY0" fmla="*/ 156749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19049 w 9172575"/>
              <a:gd name="connsiteY13" fmla="*/ 1567494 h 1878009"/>
              <a:gd name="connsiteX0" fmla="*/ 0 w 9175232"/>
              <a:gd name="connsiteY0" fmla="*/ 1577168 h 1878009"/>
              <a:gd name="connsiteX1" fmla="*/ 265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77168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86534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86534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0 w 9165685"/>
              <a:gd name="connsiteY0" fmla="*/ 1569967 h 1878009"/>
              <a:gd name="connsiteX1" fmla="*/ 0 w 9165685"/>
              <a:gd name="connsiteY1" fmla="*/ 1878009 h 1878009"/>
              <a:gd name="connsiteX2" fmla="*/ 9156160 w 9165685"/>
              <a:gd name="connsiteY2" fmla="*/ 1868484 h 1878009"/>
              <a:gd name="connsiteX3" fmla="*/ 9165685 w 9165685"/>
              <a:gd name="connsiteY3" fmla="*/ 358811 h 1878009"/>
              <a:gd name="connsiteX4" fmla="*/ 8375109 w 9165685"/>
              <a:gd name="connsiteY4" fmla="*/ 101606 h 1878009"/>
              <a:gd name="connsiteX5" fmla="*/ 7460689 w 9165685"/>
              <a:gd name="connsiteY5" fmla="*/ 11128 h 1878009"/>
              <a:gd name="connsiteX6" fmla="*/ 6246249 w 9165685"/>
              <a:gd name="connsiteY6" fmla="*/ 158756 h 1878009"/>
              <a:gd name="connsiteX7" fmla="*/ 4798464 w 9165685"/>
              <a:gd name="connsiteY7" fmla="*/ 596915 h 1878009"/>
              <a:gd name="connsiteX8" fmla="*/ 3241137 w 9165685"/>
              <a:gd name="connsiteY8" fmla="*/ 1087449 h 1878009"/>
              <a:gd name="connsiteX9" fmla="*/ 2347696 w 9165685"/>
              <a:gd name="connsiteY9" fmla="*/ 1319358 h 1878009"/>
              <a:gd name="connsiteX10" fmla="*/ 1850503 w 9165685"/>
              <a:gd name="connsiteY10" fmla="*/ 1404643 h 1878009"/>
              <a:gd name="connsiteX11" fmla="*/ 1098033 w 9165685"/>
              <a:gd name="connsiteY11" fmla="*/ 1547518 h 1878009"/>
              <a:gd name="connsiteX12" fmla="*/ 567785 w 9165685"/>
              <a:gd name="connsiteY12" fmla="*/ 1586058 h 1878009"/>
              <a:gd name="connsiteX13" fmla="*/ 0 w 9165685"/>
              <a:gd name="connsiteY13" fmla="*/ 1569967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0 w 9175233"/>
              <a:gd name="connsiteY0" fmla="*/ 1569967 h 1878009"/>
              <a:gd name="connsiteX1" fmla="*/ 9547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7958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7958 w 9173643"/>
              <a:gd name="connsiteY13" fmla="*/ 1569967 h 1878009"/>
              <a:gd name="connsiteX0" fmla="*/ 0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 name="connsiteX0" fmla="*/ 0 w 9173643"/>
              <a:gd name="connsiteY0" fmla="*/ 1569967 h 1878009"/>
              <a:gd name="connsiteX1" fmla="*/ 7957 w 9173643"/>
              <a:gd name="connsiteY1" fmla="*/ 1878009 h 1878009"/>
              <a:gd name="connsiteX2" fmla="*/ 9173641 w 9173643"/>
              <a:gd name="connsiteY2" fmla="*/ 1878009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73643" h="1878009">
                <a:moveTo>
                  <a:pt x="0" y="1569967"/>
                </a:moveTo>
                <a:cubicBezTo>
                  <a:pt x="795" y="1566276"/>
                  <a:pt x="0" y="1797102"/>
                  <a:pt x="7957" y="1878009"/>
                </a:cubicBezTo>
                <a:lnTo>
                  <a:pt x="9173641" y="1878009"/>
                </a:lnTo>
                <a:cubicBezTo>
                  <a:pt x="9173642" y="1371610"/>
                  <a:pt x="9173642" y="865210"/>
                  <a:pt x="9173643" y="358811"/>
                </a:cubicBezTo>
                <a:lnTo>
                  <a:pt x="8383067" y="101606"/>
                </a:lnTo>
                <a:cubicBezTo>
                  <a:pt x="7863923" y="0"/>
                  <a:pt x="7773454" y="41287"/>
                  <a:pt x="7468647" y="11128"/>
                </a:cubicBezTo>
                <a:lnTo>
                  <a:pt x="6254207" y="158756"/>
                </a:lnTo>
                <a:lnTo>
                  <a:pt x="4806422" y="596915"/>
                </a:lnTo>
                <a:lnTo>
                  <a:pt x="3249095" y="1087449"/>
                </a:lnTo>
                <a:lnTo>
                  <a:pt x="2355654" y="1319358"/>
                </a:lnTo>
                <a:lnTo>
                  <a:pt x="1858461" y="1404643"/>
                </a:lnTo>
                <a:lnTo>
                  <a:pt x="1105991" y="1547518"/>
                </a:lnTo>
                <a:lnTo>
                  <a:pt x="575743" y="1586058"/>
                </a:lnTo>
                <a:lnTo>
                  <a:pt x="0" y="1569967"/>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dirty="0">
              <a:solidFill>
                <a:srgbClr val="FFFFFF"/>
              </a:solidFill>
            </a:endParaRPr>
          </a:p>
        </p:txBody>
      </p:sp>
      <p:sp>
        <p:nvSpPr>
          <p:cNvPr id="25" name="Freeform 5"/>
          <p:cNvSpPr>
            <a:spLocks/>
          </p:cNvSpPr>
          <p:nvPr/>
        </p:nvSpPr>
        <p:spPr bwMode="auto">
          <a:xfrm>
            <a:off x="-11113" y="5362575"/>
            <a:ext cx="9183688" cy="1235075"/>
          </a:xfrm>
          <a:custGeom>
            <a:avLst/>
            <a:gdLst>
              <a:gd name="connsiteX0" fmla="*/ 9906 w 10000"/>
              <a:gd name="connsiteY0" fmla="*/ 45 h 10000"/>
              <a:gd name="connsiteX1" fmla="*/ 10000 w 10000"/>
              <a:gd name="connsiteY1" fmla="*/ 105 h 10000"/>
              <a:gd name="connsiteX2" fmla="*/ 10000 w 10000"/>
              <a:gd name="connsiteY2" fmla="*/ 105 h 10000"/>
              <a:gd name="connsiteX3" fmla="*/ 9830 w 10000"/>
              <a:gd name="connsiteY3" fmla="*/ 105 h 10000"/>
              <a:gd name="connsiteX4" fmla="*/ 9663 w 10000"/>
              <a:gd name="connsiteY4" fmla="*/ 120 h 10000"/>
              <a:gd name="connsiteX5" fmla="*/ 9495 w 10000"/>
              <a:gd name="connsiteY5" fmla="*/ 151 h 10000"/>
              <a:gd name="connsiteX6" fmla="*/ 9325 w 10000"/>
              <a:gd name="connsiteY6" fmla="*/ 226 h 10000"/>
              <a:gd name="connsiteX7" fmla="*/ 9155 w 10000"/>
              <a:gd name="connsiteY7" fmla="*/ 301 h 10000"/>
              <a:gd name="connsiteX8" fmla="*/ 8986 w 10000"/>
              <a:gd name="connsiteY8" fmla="*/ 392 h 10000"/>
              <a:gd name="connsiteX9" fmla="*/ 8813 w 10000"/>
              <a:gd name="connsiteY9" fmla="*/ 527 h 10000"/>
              <a:gd name="connsiteX10" fmla="*/ 8644 w 10000"/>
              <a:gd name="connsiteY10" fmla="*/ 678 h 10000"/>
              <a:gd name="connsiteX11" fmla="*/ 8470 w 10000"/>
              <a:gd name="connsiteY11" fmla="*/ 843 h 10000"/>
              <a:gd name="connsiteX12" fmla="*/ 8302 w 10000"/>
              <a:gd name="connsiteY12" fmla="*/ 1024 h 10000"/>
              <a:gd name="connsiteX13" fmla="*/ 7960 w 10000"/>
              <a:gd name="connsiteY13" fmla="*/ 1416 h 10000"/>
              <a:gd name="connsiteX14" fmla="*/ 7615 w 10000"/>
              <a:gd name="connsiteY14" fmla="*/ 1867 h 10000"/>
              <a:gd name="connsiteX15" fmla="*/ 7273 w 10000"/>
              <a:gd name="connsiteY15" fmla="*/ 2364 h 10000"/>
              <a:gd name="connsiteX16" fmla="*/ 6929 w 10000"/>
              <a:gd name="connsiteY16" fmla="*/ 2892 h 10000"/>
              <a:gd name="connsiteX17" fmla="*/ 6589 w 10000"/>
              <a:gd name="connsiteY17" fmla="*/ 3464 h 10000"/>
              <a:gd name="connsiteX18" fmla="*/ 6247 w 10000"/>
              <a:gd name="connsiteY18" fmla="*/ 4036 h 10000"/>
              <a:gd name="connsiteX19" fmla="*/ 5908 w 10000"/>
              <a:gd name="connsiteY19" fmla="*/ 4639 h 10000"/>
              <a:gd name="connsiteX20" fmla="*/ 5236 w 10000"/>
              <a:gd name="connsiteY20" fmla="*/ 5828 h 10000"/>
              <a:gd name="connsiteX21" fmla="*/ 4903 w 10000"/>
              <a:gd name="connsiteY21" fmla="*/ 6431 h 10000"/>
              <a:gd name="connsiteX22" fmla="*/ 4575 w 10000"/>
              <a:gd name="connsiteY22" fmla="*/ 7003 h 10000"/>
              <a:gd name="connsiteX23" fmla="*/ 4247 w 10000"/>
              <a:gd name="connsiteY23" fmla="*/ 7560 h 10000"/>
              <a:gd name="connsiteX24" fmla="*/ 3925 w 10000"/>
              <a:gd name="connsiteY24" fmla="*/ 8057 h 10000"/>
              <a:gd name="connsiteX25" fmla="*/ 3606 w 10000"/>
              <a:gd name="connsiteY25" fmla="*/ 8524 h 10000"/>
              <a:gd name="connsiteX26" fmla="*/ 3293 w 10000"/>
              <a:gd name="connsiteY26" fmla="*/ 8946 h 10000"/>
              <a:gd name="connsiteX27" fmla="*/ 2983 w 10000"/>
              <a:gd name="connsiteY27" fmla="*/ 9307 h 10000"/>
              <a:gd name="connsiteX28" fmla="*/ 2830 w 10000"/>
              <a:gd name="connsiteY28" fmla="*/ 9473 h 10000"/>
              <a:gd name="connsiteX29" fmla="*/ 2679 w 10000"/>
              <a:gd name="connsiteY29" fmla="*/ 9608 h 10000"/>
              <a:gd name="connsiteX30" fmla="*/ 2530 w 10000"/>
              <a:gd name="connsiteY30" fmla="*/ 9729 h 10000"/>
              <a:gd name="connsiteX31" fmla="*/ 2382 w 10000"/>
              <a:gd name="connsiteY31" fmla="*/ 9819 h 10000"/>
              <a:gd name="connsiteX32" fmla="*/ 2233 w 10000"/>
              <a:gd name="connsiteY32" fmla="*/ 9895 h 10000"/>
              <a:gd name="connsiteX33" fmla="*/ 2089 w 10000"/>
              <a:gd name="connsiteY33" fmla="*/ 9970 h 10000"/>
              <a:gd name="connsiteX34" fmla="*/ 1946 w 10000"/>
              <a:gd name="connsiteY34" fmla="*/ 10000 h 10000"/>
              <a:gd name="connsiteX35" fmla="*/ 1802 w 10000"/>
              <a:gd name="connsiteY35" fmla="*/ 10000 h 10000"/>
              <a:gd name="connsiteX36" fmla="*/ 1661 w 10000"/>
              <a:gd name="connsiteY36" fmla="*/ 10000 h 10000"/>
              <a:gd name="connsiteX37" fmla="*/ 1523 w 10000"/>
              <a:gd name="connsiteY37" fmla="*/ 9955 h 10000"/>
              <a:gd name="connsiteX38" fmla="*/ 1385 w 10000"/>
              <a:gd name="connsiteY38" fmla="*/ 9895 h 10000"/>
              <a:gd name="connsiteX39" fmla="*/ 1250 w 10000"/>
              <a:gd name="connsiteY39" fmla="*/ 9804 h 10000"/>
              <a:gd name="connsiteX40" fmla="*/ 1115 w 10000"/>
              <a:gd name="connsiteY40" fmla="*/ 9669 h 10000"/>
              <a:gd name="connsiteX41" fmla="*/ 983 w 10000"/>
              <a:gd name="connsiteY41" fmla="*/ 9533 h 10000"/>
              <a:gd name="connsiteX42" fmla="*/ 854 w 10000"/>
              <a:gd name="connsiteY42" fmla="*/ 9352 h 10000"/>
              <a:gd name="connsiteX43" fmla="*/ 724 w 10000"/>
              <a:gd name="connsiteY43" fmla="*/ 9127 h 10000"/>
              <a:gd name="connsiteX44" fmla="*/ 601 w 10000"/>
              <a:gd name="connsiteY44" fmla="*/ 8870 h 10000"/>
              <a:gd name="connsiteX45" fmla="*/ 474 w 10000"/>
              <a:gd name="connsiteY45" fmla="*/ 8599 h 10000"/>
              <a:gd name="connsiteX46" fmla="*/ 354 w 10000"/>
              <a:gd name="connsiteY46" fmla="*/ 8283 h 10000"/>
              <a:gd name="connsiteX47" fmla="*/ 233 w 10000"/>
              <a:gd name="connsiteY47" fmla="*/ 7937 h 10000"/>
              <a:gd name="connsiteX48" fmla="*/ 115 w 10000"/>
              <a:gd name="connsiteY48" fmla="*/ 7560 h 10000"/>
              <a:gd name="connsiteX49" fmla="*/ 0 w 10000"/>
              <a:gd name="connsiteY49" fmla="*/ 7139 h 10000"/>
              <a:gd name="connsiteX50" fmla="*/ 0 w 10000"/>
              <a:gd name="connsiteY50" fmla="*/ 7139 h 10000"/>
              <a:gd name="connsiteX51" fmla="*/ 161 w 10000"/>
              <a:gd name="connsiteY51" fmla="*/ 7485 h 10000"/>
              <a:gd name="connsiteX52" fmla="*/ 321 w 10000"/>
              <a:gd name="connsiteY52" fmla="*/ 7831 h 10000"/>
              <a:gd name="connsiteX53" fmla="*/ 477 w 10000"/>
              <a:gd name="connsiteY53" fmla="*/ 8102 h 10000"/>
              <a:gd name="connsiteX54" fmla="*/ 632 w 10000"/>
              <a:gd name="connsiteY54" fmla="*/ 8373 h 10000"/>
              <a:gd name="connsiteX55" fmla="*/ 785 w 10000"/>
              <a:gd name="connsiteY55" fmla="*/ 8599 h 10000"/>
              <a:gd name="connsiteX56" fmla="*/ 938 w 10000"/>
              <a:gd name="connsiteY56" fmla="*/ 8810 h 10000"/>
              <a:gd name="connsiteX57" fmla="*/ 1087 w 10000"/>
              <a:gd name="connsiteY57" fmla="*/ 8946 h 10000"/>
              <a:gd name="connsiteX58" fmla="*/ 1233 w 10000"/>
              <a:gd name="connsiteY58" fmla="*/ 9096 h 10000"/>
              <a:gd name="connsiteX59" fmla="*/ 1378 w 10000"/>
              <a:gd name="connsiteY59" fmla="*/ 9202 h 10000"/>
              <a:gd name="connsiteX60" fmla="*/ 1523 w 10000"/>
              <a:gd name="connsiteY60" fmla="*/ 9277 h 10000"/>
              <a:gd name="connsiteX61" fmla="*/ 1667 w 10000"/>
              <a:gd name="connsiteY61" fmla="*/ 9322 h 10000"/>
              <a:gd name="connsiteX62" fmla="*/ 1807 w 10000"/>
              <a:gd name="connsiteY62" fmla="*/ 9383 h 10000"/>
              <a:gd name="connsiteX63" fmla="*/ 1948 w 10000"/>
              <a:gd name="connsiteY63" fmla="*/ 9383 h 10000"/>
              <a:gd name="connsiteX64" fmla="*/ 2089 w 10000"/>
              <a:gd name="connsiteY64" fmla="*/ 9352 h 10000"/>
              <a:gd name="connsiteX65" fmla="*/ 2227 w 10000"/>
              <a:gd name="connsiteY65" fmla="*/ 9307 h 10000"/>
              <a:gd name="connsiteX66" fmla="*/ 2365 w 10000"/>
              <a:gd name="connsiteY66" fmla="*/ 9247 h 10000"/>
              <a:gd name="connsiteX67" fmla="*/ 2500 w 10000"/>
              <a:gd name="connsiteY67" fmla="*/ 9157 h 10000"/>
              <a:gd name="connsiteX68" fmla="*/ 2637 w 10000"/>
              <a:gd name="connsiteY68" fmla="*/ 9051 h 10000"/>
              <a:gd name="connsiteX69" fmla="*/ 2773 w 10000"/>
              <a:gd name="connsiteY69" fmla="*/ 8931 h 10000"/>
              <a:gd name="connsiteX70" fmla="*/ 2908 w 10000"/>
              <a:gd name="connsiteY70" fmla="*/ 8780 h 10000"/>
              <a:gd name="connsiteX71" fmla="*/ 3043 w 10000"/>
              <a:gd name="connsiteY71" fmla="*/ 8630 h 10000"/>
              <a:gd name="connsiteX72" fmla="*/ 3179 w 10000"/>
              <a:gd name="connsiteY72" fmla="*/ 8449 h 10000"/>
              <a:gd name="connsiteX73" fmla="*/ 3448 w 10000"/>
              <a:gd name="connsiteY73" fmla="*/ 8057 h 10000"/>
              <a:gd name="connsiteX74" fmla="*/ 3719 w 10000"/>
              <a:gd name="connsiteY74" fmla="*/ 7636 h 10000"/>
              <a:gd name="connsiteX75" fmla="*/ 3988 w 10000"/>
              <a:gd name="connsiteY75" fmla="*/ 7139 h 10000"/>
              <a:gd name="connsiteX76" fmla="*/ 4262 w 10000"/>
              <a:gd name="connsiteY76" fmla="*/ 6611 h 10000"/>
              <a:gd name="connsiteX77" fmla="*/ 4538 w 10000"/>
              <a:gd name="connsiteY77" fmla="*/ 6054 h 10000"/>
              <a:gd name="connsiteX78" fmla="*/ 5101 w 10000"/>
              <a:gd name="connsiteY78" fmla="*/ 4940 h 10000"/>
              <a:gd name="connsiteX79" fmla="*/ 5387 w 10000"/>
              <a:gd name="connsiteY79" fmla="*/ 4337 h 10000"/>
              <a:gd name="connsiteX80" fmla="*/ 5684 w 10000"/>
              <a:gd name="connsiteY80" fmla="*/ 3765 h 10000"/>
              <a:gd name="connsiteX81" fmla="*/ 5986 w 10000"/>
              <a:gd name="connsiteY81" fmla="*/ 3223 h 10000"/>
              <a:gd name="connsiteX82" fmla="*/ 6295 w 10000"/>
              <a:gd name="connsiteY82" fmla="*/ 2666 h 10000"/>
              <a:gd name="connsiteX83" fmla="*/ 6615 w 10000"/>
              <a:gd name="connsiteY83" fmla="*/ 2139 h 10000"/>
              <a:gd name="connsiteX84" fmla="*/ 6943 w 10000"/>
              <a:gd name="connsiteY84" fmla="*/ 1672 h 10000"/>
              <a:gd name="connsiteX85" fmla="*/ 7109 w 10000"/>
              <a:gd name="connsiteY85" fmla="*/ 1446 h 10000"/>
              <a:gd name="connsiteX86" fmla="*/ 7280 w 10000"/>
              <a:gd name="connsiteY86" fmla="*/ 1250 h 10000"/>
              <a:gd name="connsiteX87" fmla="*/ 7455 w 10000"/>
              <a:gd name="connsiteY87" fmla="*/ 1054 h 10000"/>
              <a:gd name="connsiteX88" fmla="*/ 7628 w 10000"/>
              <a:gd name="connsiteY88" fmla="*/ 843 h 10000"/>
              <a:gd name="connsiteX89" fmla="*/ 7807 w 10000"/>
              <a:gd name="connsiteY89" fmla="*/ 693 h 10000"/>
              <a:gd name="connsiteX90" fmla="*/ 7988 w 10000"/>
              <a:gd name="connsiteY90" fmla="*/ 542 h 10000"/>
              <a:gd name="connsiteX91" fmla="*/ 8175 w 10000"/>
              <a:gd name="connsiteY91" fmla="*/ 392 h 10000"/>
              <a:gd name="connsiteX92" fmla="*/ 8363 w 10000"/>
              <a:gd name="connsiteY92" fmla="*/ 271 h 10000"/>
              <a:gd name="connsiteX93" fmla="*/ 8554 w 10000"/>
              <a:gd name="connsiteY93" fmla="*/ 181 h 10000"/>
              <a:gd name="connsiteX94" fmla="*/ 8750 w 10000"/>
              <a:gd name="connsiteY94" fmla="*/ 105 h 10000"/>
              <a:gd name="connsiteX95" fmla="*/ 8948 w 10000"/>
              <a:gd name="connsiteY95" fmla="*/ 45 h 10000"/>
              <a:gd name="connsiteX96" fmla="*/ 9149 w 10000"/>
              <a:gd name="connsiteY96" fmla="*/ 0 h 10000"/>
              <a:gd name="connsiteX97" fmla="*/ 9356 w 10000"/>
              <a:gd name="connsiteY97" fmla="*/ 0 h 10000"/>
              <a:gd name="connsiteX98" fmla="*/ 9566 w 10000"/>
              <a:gd name="connsiteY98" fmla="*/ 0 h 10000"/>
              <a:gd name="connsiteX99" fmla="*/ 9781 w 10000"/>
              <a:gd name="connsiteY99" fmla="*/ 45 h 10000"/>
              <a:gd name="connsiteX100" fmla="*/ 9906 w 10000"/>
              <a:gd name="connsiteY100" fmla="*/ 45 h 10000"/>
              <a:gd name="connsiteX0" fmla="*/ 9906 w 10000"/>
              <a:gd name="connsiteY0" fmla="*/ 45 h 10000"/>
              <a:gd name="connsiteX1" fmla="*/ 10000 w 10000"/>
              <a:gd name="connsiteY1" fmla="*/ 105 h 10000"/>
              <a:gd name="connsiteX2" fmla="*/ 9830 w 10000"/>
              <a:gd name="connsiteY2" fmla="*/ 105 h 10000"/>
              <a:gd name="connsiteX3" fmla="*/ 9663 w 10000"/>
              <a:gd name="connsiteY3" fmla="*/ 120 h 10000"/>
              <a:gd name="connsiteX4" fmla="*/ 9495 w 10000"/>
              <a:gd name="connsiteY4" fmla="*/ 151 h 10000"/>
              <a:gd name="connsiteX5" fmla="*/ 9325 w 10000"/>
              <a:gd name="connsiteY5" fmla="*/ 226 h 10000"/>
              <a:gd name="connsiteX6" fmla="*/ 9155 w 10000"/>
              <a:gd name="connsiteY6" fmla="*/ 301 h 10000"/>
              <a:gd name="connsiteX7" fmla="*/ 8986 w 10000"/>
              <a:gd name="connsiteY7" fmla="*/ 392 h 10000"/>
              <a:gd name="connsiteX8" fmla="*/ 8813 w 10000"/>
              <a:gd name="connsiteY8" fmla="*/ 527 h 10000"/>
              <a:gd name="connsiteX9" fmla="*/ 8644 w 10000"/>
              <a:gd name="connsiteY9" fmla="*/ 678 h 10000"/>
              <a:gd name="connsiteX10" fmla="*/ 8470 w 10000"/>
              <a:gd name="connsiteY10" fmla="*/ 843 h 10000"/>
              <a:gd name="connsiteX11" fmla="*/ 8302 w 10000"/>
              <a:gd name="connsiteY11" fmla="*/ 1024 h 10000"/>
              <a:gd name="connsiteX12" fmla="*/ 7960 w 10000"/>
              <a:gd name="connsiteY12" fmla="*/ 1416 h 10000"/>
              <a:gd name="connsiteX13" fmla="*/ 7615 w 10000"/>
              <a:gd name="connsiteY13" fmla="*/ 1867 h 10000"/>
              <a:gd name="connsiteX14" fmla="*/ 7273 w 10000"/>
              <a:gd name="connsiteY14" fmla="*/ 2364 h 10000"/>
              <a:gd name="connsiteX15" fmla="*/ 6929 w 10000"/>
              <a:gd name="connsiteY15" fmla="*/ 2892 h 10000"/>
              <a:gd name="connsiteX16" fmla="*/ 6589 w 10000"/>
              <a:gd name="connsiteY16" fmla="*/ 3464 h 10000"/>
              <a:gd name="connsiteX17" fmla="*/ 6247 w 10000"/>
              <a:gd name="connsiteY17" fmla="*/ 4036 h 10000"/>
              <a:gd name="connsiteX18" fmla="*/ 5908 w 10000"/>
              <a:gd name="connsiteY18" fmla="*/ 4639 h 10000"/>
              <a:gd name="connsiteX19" fmla="*/ 5236 w 10000"/>
              <a:gd name="connsiteY19" fmla="*/ 5828 h 10000"/>
              <a:gd name="connsiteX20" fmla="*/ 4903 w 10000"/>
              <a:gd name="connsiteY20" fmla="*/ 6431 h 10000"/>
              <a:gd name="connsiteX21" fmla="*/ 4575 w 10000"/>
              <a:gd name="connsiteY21" fmla="*/ 7003 h 10000"/>
              <a:gd name="connsiteX22" fmla="*/ 4247 w 10000"/>
              <a:gd name="connsiteY22" fmla="*/ 7560 h 10000"/>
              <a:gd name="connsiteX23" fmla="*/ 3925 w 10000"/>
              <a:gd name="connsiteY23" fmla="*/ 8057 h 10000"/>
              <a:gd name="connsiteX24" fmla="*/ 3606 w 10000"/>
              <a:gd name="connsiteY24" fmla="*/ 8524 h 10000"/>
              <a:gd name="connsiteX25" fmla="*/ 3293 w 10000"/>
              <a:gd name="connsiteY25" fmla="*/ 8946 h 10000"/>
              <a:gd name="connsiteX26" fmla="*/ 2983 w 10000"/>
              <a:gd name="connsiteY26" fmla="*/ 9307 h 10000"/>
              <a:gd name="connsiteX27" fmla="*/ 2830 w 10000"/>
              <a:gd name="connsiteY27" fmla="*/ 9473 h 10000"/>
              <a:gd name="connsiteX28" fmla="*/ 2679 w 10000"/>
              <a:gd name="connsiteY28" fmla="*/ 9608 h 10000"/>
              <a:gd name="connsiteX29" fmla="*/ 2530 w 10000"/>
              <a:gd name="connsiteY29" fmla="*/ 9729 h 10000"/>
              <a:gd name="connsiteX30" fmla="*/ 2382 w 10000"/>
              <a:gd name="connsiteY30" fmla="*/ 9819 h 10000"/>
              <a:gd name="connsiteX31" fmla="*/ 2233 w 10000"/>
              <a:gd name="connsiteY31" fmla="*/ 9895 h 10000"/>
              <a:gd name="connsiteX32" fmla="*/ 2089 w 10000"/>
              <a:gd name="connsiteY32" fmla="*/ 9970 h 10000"/>
              <a:gd name="connsiteX33" fmla="*/ 1946 w 10000"/>
              <a:gd name="connsiteY33" fmla="*/ 10000 h 10000"/>
              <a:gd name="connsiteX34" fmla="*/ 1802 w 10000"/>
              <a:gd name="connsiteY34" fmla="*/ 10000 h 10000"/>
              <a:gd name="connsiteX35" fmla="*/ 1661 w 10000"/>
              <a:gd name="connsiteY35" fmla="*/ 10000 h 10000"/>
              <a:gd name="connsiteX36" fmla="*/ 1523 w 10000"/>
              <a:gd name="connsiteY36" fmla="*/ 9955 h 10000"/>
              <a:gd name="connsiteX37" fmla="*/ 1385 w 10000"/>
              <a:gd name="connsiteY37" fmla="*/ 9895 h 10000"/>
              <a:gd name="connsiteX38" fmla="*/ 1250 w 10000"/>
              <a:gd name="connsiteY38" fmla="*/ 9804 h 10000"/>
              <a:gd name="connsiteX39" fmla="*/ 1115 w 10000"/>
              <a:gd name="connsiteY39" fmla="*/ 9669 h 10000"/>
              <a:gd name="connsiteX40" fmla="*/ 983 w 10000"/>
              <a:gd name="connsiteY40" fmla="*/ 9533 h 10000"/>
              <a:gd name="connsiteX41" fmla="*/ 854 w 10000"/>
              <a:gd name="connsiteY41" fmla="*/ 9352 h 10000"/>
              <a:gd name="connsiteX42" fmla="*/ 724 w 10000"/>
              <a:gd name="connsiteY42" fmla="*/ 9127 h 10000"/>
              <a:gd name="connsiteX43" fmla="*/ 601 w 10000"/>
              <a:gd name="connsiteY43" fmla="*/ 8870 h 10000"/>
              <a:gd name="connsiteX44" fmla="*/ 474 w 10000"/>
              <a:gd name="connsiteY44" fmla="*/ 8599 h 10000"/>
              <a:gd name="connsiteX45" fmla="*/ 354 w 10000"/>
              <a:gd name="connsiteY45" fmla="*/ 8283 h 10000"/>
              <a:gd name="connsiteX46" fmla="*/ 233 w 10000"/>
              <a:gd name="connsiteY46" fmla="*/ 7937 h 10000"/>
              <a:gd name="connsiteX47" fmla="*/ 115 w 10000"/>
              <a:gd name="connsiteY47" fmla="*/ 7560 h 10000"/>
              <a:gd name="connsiteX48" fmla="*/ 0 w 10000"/>
              <a:gd name="connsiteY48" fmla="*/ 7139 h 10000"/>
              <a:gd name="connsiteX49" fmla="*/ 0 w 10000"/>
              <a:gd name="connsiteY49" fmla="*/ 7139 h 10000"/>
              <a:gd name="connsiteX50" fmla="*/ 161 w 10000"/>
              <a:gd name="connsiteY50" fmla="*/ 7485 h 10000"/>
              <a:gd name="connsiteX51" fmla="*/ 321 w 10000"/>
              <a:gd name="connsiteY51" fmla="*/ 7831 h 10000"/>
              <a:gd name="connsiteX52" fmla="*/ 477 w 10000"/>
              <a:gd name="connsiteY52" fmla="*/ 8102 h 10000"/>
              <a:gd name="connsiteX53" fmla="*/ 632 w 10000"/>
              <a:gd name="connsiteY53" fmla="*/ 8373 h 10000"/>
              <a:gd name="connsiteX54" fmla="*/ 785 w 10000"/>
              <a:gd name="connsiteY54" fmla="*/ 8599 h 10000"/>
              <a:gd name="connsiteX55" fmla="*/ 938 w 10000"/>
              <a:gd name="connsiteY55" fmla="*/ 8810 h 10000"/>
              <a:gd name="connsiteX56" fmla="*/ 1087 w 10000"/>
              <a:gd name="connsiteY56" fmla="*/ 8946 h 10000"/>
              <a:gd name="connsiteX57" fmla="*/ 1233 w 10000"/>
              <a:gd name="connsiteY57" fmla="*/ 9096 h 10000"/>
              <a:gd name="connsiteX58" fmla="*/ 1378 w 10000"/>
              <a:gd name="connsiteY58" fmla="*/ 9202 h 10000"/>
              <a:gd name="connsiteX59" fmla="*/ 1523 w 10000"/>
              <a:gd name="connsiteY59" fmla="*/ 9277 h 10000"/>
              <a:gd name="connsiteX60" fmla="*/ 1667 w 10000"/>
              <a:gd name="connsiteY60" fmla="*/ 9322 h 10000"/>
              <a:gd name="connsiteX61" fmla="*/ 1807 w 10000"/>
              <a:gd name="connsiteY61" fmla="*/ 9383 h 10000"/>
              <a:gd name="connsiteX62" fmla="*/ 1948 w 10000"/>
              <a:gd name="connsiteY62" fmla="*/ 9383 h 10000"/>
              <a:gd name="connsiteX63" fmla="*/ 2089 w 10000"/>
              <a:gd name="connsiteY63" fmla="*/ 9352 h 10000"/>
              <a:gd name="connsiteX64" fmla="*/ 2227 w 10000"/>
              <a:gd name="connsiteY64" fmla="*/ 9307 h 10000"/>
              <a:gd name="connsiteX65" fmla="*/ 2365 w 10000"/>
              <a:gd name="connsiteY65" fmla="*/ 9247 h 10000"/>
              <a:gd name="connsiteX66" fmla="*/ 2500 w 10000"/>
              <a:gd name="connsiteY66" fmla="*/ 9157 h 10000"/>
              <a:gd name="connsiteX67" fmla="*/ 2637 w 10000"/>
              <a:gd name="connsiteY67" fmla="*/ 9051 h 10000"/>
              <a:gd name="connsiteX68" fmla="*/ 2773 w 10000"/>
              <a:gd name="connsiteY68" fmla="*/ 8931 h 10000"/>
              <a:gd name="connsiteX69" fmla="*/ 2908 w 10000"/>
              <a:gd name="connsiteY69" fmla="*/ 8780 h 10000"/>
              <a:gd name="connsiteX70" fmla="*/ 3043 w 10000"/>
              <a:gd name="connsiteY70" fmla="*/ 8630 h 10000"/>
              <a:gd name="connsiteX71" fmla="*/ 3179 w 10000"/>
              <a:gd name="connsiteY71" fmla="*/ 8449 h 10000"/>
              <a:gd name="connsiteX72" fmla="*/ 3448 w 10000"/>
              <a:gd name="connsiteY72" fmla="*/ 8057 h 10000"/>
              <a:gd name="connsiteX73" fmla="*/ 3719 w 10000"/>
              <a:gd name="connsiteY73" fmla="*/ 7636 h 10000"/>
              <a:gd name="connsiteX74" fmla="*/ 3988 w 10000"/>
              <a:gd name="connsiteY74" fmla="*/ 7139 h 10000"/>
              <a:gd name="connsiteX75" fmla="*/ 4262 w 10000"/>
              <a:gd name="connsiteY75" fmla="*/ 6611 h 10000"/>
              <a:gd name="connsiteX76" fmla="*/ 4538 w 10000"/>
              <a:gd name="connsiteY76" fmla="*/ 6054 h 10000"/>
              <a:gd name="connsiteX77" fmla="*/ 5101 w 10000"/>
              <a:gd name="connsiteY77" fmla="*/ 4940 h 10000"/>
              <a:gd name="connsiteX78" fmla="*/ 5387 w 10000"/>
              <a:gd name="connsiteY78" fmla="*/ 4337 h 10000"/>
              <a:gd name="connsiteX79" fmla="*/ 5684 w 10000"/>
              <a:gd name="connsiteY79" fmla="*/ 3765 h 10000"/>
              <a:gd name="connsiteX80" fmla="*/ 5986 w 10000"/>
              <a:gd name="connsiteY80" fmla="*/ 3223 h 10000"/>
              <a:gd name="connsiteX81" fmla="*/ 6295 w 10000"/>
              <a:gd name="connsiteY81" fmla="*/ 2666 h 10000"/>
              <a:gd name="connsiteX82" fmla="*/ 6615 w 10000"/>
              <a:gd name="connsiteY82" fmla="*/ 2139 h 10000"/>
              <a:gd name="connsiteX83" fmla="*/ 6943 w 10000"/>
              <a:gd name="connsiteY83" fmla="*/ 1672 h 10000"/>
              <a:gd name="connsiteX84" fmla="*/ 7109 w 10000"/>
              <a:gd name="connsiteY84" fmla="*/ 1446 h 10000"/>
              <a:gd name="connsiteX85" fmla="*/ 7280 w 10000"/>
              <a:gd name="connsiteY85" fmla="*/ 1250 h 10000"/>
              <a:gd name="connsiteX86" fmla="*/ 7455 w 10000"/>
              <a:gd name="connsiteY86" fmla="*/ 1054 h 10000"/>
              <a:gd name="connsiteX87" fmla="*/ 7628 w 10000"/>
              <a:gd name="connsiteY87" fmla="*/ 843 h 10000"/>
              <a:gd name="connsiteX88" fmla="*/ 7807 w 10000"/>
              <a:gd name="connsiteY88" fmla="*/ 693 h 10000"/>
              <a:gd name="connsiteX89" fmla="*/ 7988 w 10000"/>
              <a:gd name="connsiteY89" fmla="*/ 542 h 10000"/>
              <a:gd name="connsiteX90" fmla="*/ 8175 w 10000"/>
              <a:gd name="connsiteY90" fmla="*/ 392 h 10000"/>
              <a:gd name="connsiteX91" fmla="*/ 8363 w 10000"/>
              <a:gd name="connsiteY91" fmla="*/ 271 h 10000"/>
              <a:gd name="connsiteX92" fmla="*/ 8554 w 10000"/>
              <a:gd name="connsiteY92" fmla="*/ 181 h 10000"/>
              <a:gd name="connsiteX93" fmla="*/ 8750 w 10000"/>
              <a:gd name="connsiteY93" fmla="*/ 105 h 10000"/>
              <a:gd name="connsiteX94" fmla="*/ 8948 w 10000"/>
              <a:gd name="connsiteY94" fmla="*/ 45 h 10000"/>
              <a:gd name="connsiteX95" fmla="*/ 9149 w 10000"/>
              <a:gd name="connsiteY95" fmla="*/ 0 h 10000"/>
              <a:gd name="connsiteX96" fmla="*/ 9356 w 10000"/>
              <a:gd name="connsiteY96" fmla="*/ 0 h 10000"/>
              <a:gd name="connsiteX97" fmla="*/ 9566 w 10000"/>
              <a:gd name="connsiteY97" fmla="*/ 0 h 10000"/>
              <a:gd name="connsiteX98" fmla="*/ 9781 w 10000"/>
              <a:gd name="connsiteY98" fmla="*/ 45 h 10000"/>
              <a:gd name="connsiteX99" fmla="*/ 9906 w 10000"/>
              <a:gd name="connsiteY99" fmla="*/ 45 h 10000"/>
              <a:gd name="connsiteX0" fmla="*/ 9906 w 9906"/>
              <a:gd name="connsiteY0" fmla="*/ 45 h 10000"/>
              <a:gd name="connsiteX1" fmla="*/ 9830 w 9906"/>
              <a:gd name="connsiteY1" fmla="*/ 105 h 10000"/>
              <a:gd name="connsiteX2" fmla="*/ 9663 w 9906"/>
              <a:gd name="connsiteY2" fmla="*/ 120 h 10000"/>
              <a:gd name="connsiteX3" fmla="*/ 9495 w 9906"/>
              <a:gd name="connsiteY3" fmla="*/ 151 h 10000"/>
              <a:gd name="connsiteX4" fmla="*/ 9325 w 9906"/>
              <a:gd name="connsiteY4" fmla="*/ 226 h 10000"/>
              <a:gd name="connsiteX5" fmla="*/ 9155 w 9906"/>
              <a:gd name="connsiteY5" fmla="*/ 301 h 10000"/>
              <a:gd name="connsiteX6" fmla="*/ 8986 w 9906"/>
              <a:gd name="connsiteY6" fmla="*/ 392 h 10000"/>
              <a:gd name="connsiteX7" fmla="*/ 8813 w 9906"/>
              <a:gd name="connsiteY7" fmla="*/ 527 h 10000"/>
              <a:gd name="connsiteX8" fmla="*/ 8644 w 9906"/>
              <a:gd name="connsiteY8" fmla="*/ 678 h 10000"/>
              <a:gd name="connsiteX9" fmla="*/ 8470 w 9906"/>
              <a:gd name="connsiteY9" fmla="*/ 843 h 10000"/>
              <a:gd name="connsiteX10" fmla="*/ 8302 w 9906"/>
              <a:gd name="connsiteY10" fmla="*/ 1024 h 10000"/>
              <a:gd name="connsiteX11" fmla="*/ 7960 w 9906"/>
              <a:gd name="connsiteY11" fmla="*/ 1416 h 10000"/>
              <a:gd name="connsiteX12" fmla="*/ 7615 w 9906"/>
              <a:gd name="connsiteY12" fmla="*/ 1867 h 10000"/>
              <a:gd name="connsiteX13" fmla="*/ 7273 w 9906"/>
              <a:gd name="connsiteY13" fmla="*/ 2364 h 10000"/>
              <a:gd name="connsiteX14" fmla="*/ 6929 w 9906"/>
              <a:gd name="connsiteY14" fmla="*/ 2892 h 10000"/>
              <a:gd name="connsiteX15" fmla="*/ 6589 w 9906"/>
              <a:gd name="connsiteY15" fmla="*/ 3464 h 10000"/>
              <a:gd name="connsiteX16" fmla="*/ 6247 w 9906"/>
              <a:gd name="connsiteY16" fmla="*/ 4036 h 10000"/>
              <a:gd name="connsiteX17" fmla="*/ 5908 w 9906"/>
              <a:gd name="connsiteY17" fmla="*/ 4639 h 10000"/>
              <a:gd name="connsiteX18" fmla="*/ 5236 w 9906"/>
              <a:gd name="connsiteY18" fmla="*/ 5828 h 10000"/>
              <a:gd name="connsiteX19" fmla="*/ 4903 w 9906"/>
              <a:gd name="connsiteY19" fmla="*/ 6431 h 10000"/>
              <a:gd name="connsiteX20" fmla="*/ 4575 w 9906"/>
              <a:gd name="connsiteY20" fmla="*/ 7003 h 10000"/>
              <a:gd name="connsiteX21" fmla="*/ 4247 w 9906"/>
              <a:gd name="connsiteY21" fmla="*/ 7560 h 10000"/>
              <a:gd name="connsiteX22" fmla="*/ 3925 w 9906"/>
              <a:gd name="connsiteY22" fmla="*/ 8057 h 10000"/>
              <a:gd name="connsiteX23" fmla="*/ 3606 w 9906"/>
              <a:gd name="connsiteY23" fmla="*/ 8524 h 10000"/>
              <a:gd name="connsiteX24" fmla="*/ 3293 w 9906"/>
              <a:gd name="connsiteY24" fmla="*/ 8946 h 10000"/>
              <a:gd name="connsiteX25" fmla="*/ 2983 w 9906"/>
              <a:gd name="connsiteY25" fmla="*/ 9307 h 10000"/>
              <a:gd name="connsiteX26" fmla="*/ 2830 w 9906"/>
              <a:gd name="connsiteY26" fmla="*/ 9473 h 10000"/>
              <a:gd name="connsiteX27" fmla="*/ 2679 w 9906"/>
              <a:gd name="connsiteY27" fmla="*/ 9608 h 10000"/>
              <a:gd name="connsiteX28" fmla="*/ 2530 w 9906"/>
              <a:gd name="connsiteY28" fmla="*/ 9729 h 10000"/>
              <a:gd name="connsiteX29" fmla="*/ 2382 w 9906"/>
              <a:gd name="connsiteY29" fmla="*/ 9819 h 10000"/>
              <a:gd name="connsiteX30" fmla="*/ 2233 w 9906"/>
              <a:gd name="connsiteY30" fmla="*/ 9895 h 10000"/>
              <a:gd name="connsiteX31" fmla="*/ 2089 w 9906"/>
              <a:gd name="connsiteY31" fmla="*/ 9970 h 10000"/>
              <a:gd name="connsiteX32" fmla="*/ 1946 w 9906"/>
              <a:gd name="connsiteY32" fmla="*/ 10000 h 10000"/>
              <a:gd name="connsiteX33" fmla="*/ 1802 w 9906"/>
              <a:gd name="connsiteY33" fmla="*/ 10000 h 10000"/>
              <a:gd name="connsiteX34" fmla="*/ 1661 w 9906"/>
              <a:gd name="connsiteY34" fmla="*/ 10000 h 10000"/>
              <a:gd name="connsiteX35" fmla="*/ 1523 w 9906"/>
              <a:gd name="connsiteY35" fmla="*/ 9955 h 10000"/>
              <a:gd name="connsiteX36" fmla="*/ 1385 w 9906"/>
              <a:gd name="connsiteY36" fmla="*/ 9895 h 10000"/>
              <a:gd name="connsiteX37" fmla="*/ 1250 w 9906"/>
              <a:gd name="connsiteY37" fmla="*/ 9804 h 10000"/>
              <a:gd name="connsiteX38" fmla="*/ 1115 w 9906"/>
              <a:gd name="connsiteY38" fmla="*/ 9669 h 10000"/>
              <a:gd name="connsiteX39" fmla="*/ 983 w 9906"/>
              <a:gd name="connsiteY39" fmla="*/ 9533 h 10000"/>
              <a:gd name="connsiteX40" fmla="*/ 854 w 9906"/>
              <a:gd name="connsiteY40" fmla="*/ 9352 h 10000"/>
              <a:gd name="connsiteX41" fmla="*/ 724 w 9906"/>
              <a:gd name="connsiteY41" fmla="*/ 9127 h 10000"/>
              <a:gd name="connsiteX42" fmla="*/ 601 w 9906"/>
              <a:gd name="connsiteY42" fmla="*/ 8870 h 10000"/>
              <a:gd name="connsiteX43" fmla="*/ 474 w 9906"/>
              <a:gd name="connsiteY43" fmla="*/ 8599 h 10000"/>
              <a:gd name="connsiteX44" fmla="*/ 354 w 9906"/>
              <a:gd name="connsiteY44" fmla="*/ 8283 h 10000"/>
              <a:gd name="connsiteX45" fmla="*/ 233 w 9906"/>
              <a:gd name="connsiteY45" fmla="*/ 7937 h 10000"/>
              <a:gd name="connsiteX46" fmla="*/ 115 w 9906"/>
              <a:gd name="connsiteY46" fmla="*/ 7560 h 10000"/>
              <a:gd name="connsiteX47" fmla="*/ 0 w 9906"/>
              <a:gd name="connsiteY47" fmla="*/ 7139 h 10000"/>
              <a:gd name="connsiteX48" fmla="*/ 0 w 9906"/>
              <a:gd name="connsiteY48" fmla="*/ 7139 h 10000"/>
              <a:gd name="connsiteX49" fmla="*/ 161 w 9906"/>
              <a:gd name="connsiteY49" fmla="*/ 7485 h 10000"/>
              <a:gd name="connsiteX50" fmla="*/ 321 w 9906"/>
              <a:gd name="connsiteY50" fmla="*/ 7831 h 10000"/>
              <a:gd name="connsiteX51" fmla="*/ 477 w 9906"/>
              <a:gd name="connsiteY51" fmla="*/ 8102 h 10000"/>
              <a:gd name="connsiteX52" fmla="*/ 632 w 9906"/>
              <a:gd name="connsiteY52" fmla="*/ 8373 h 10000"/>
              <a:gd name="connsiteX53" fmla="*/ 785 w 9906"/>
              <a:gd name="connsiteY53" fmla="*/ 8599 h 10000"/>
              <a:gd name="connsiteX54" fmla="*/ 938 w 9906"/>
              <a:gd name="connsiteY54" fmla="*/ 8810 h 10000"/>
              <a:gd name="connsiteX55" fmla="*/ 1087 w 9906"/>
              <a:gd name="connsiteY55" fmla="*/ 8946 h 10000"/>
              <a:gd name="connsiteX56" fmla="*/ 1233 w 9906"/>
              <a:gd name="connsiteY56" fmla="*/ 9096 h 10000"/>
              <a:gd name="connsiteX57" fmla="*/ 1378 w 9906"/>
              <a:gd name="connsiteY57" fmla="*/ 9202 h 10000"/>
              <a:gd name="connsiteX58" fmla="*/ 1523 w 9906"/>
              <a:gd name="connsiteY58" fmla="*/ 9277 h 10000"/>
              <a:gd name="connsiteX59" fmla="*/ 1667 w 9906"/>
              <a:gd name="connsiteY59" fmla="*/ 9322 h 10000"/>
              <a:gd name="connsiteX60" fmla="*/ 1807 w 9906"/>
              <a:gd name="connsiteY60" fmla="*/ 9383 h 10000"/>
              <a:gd name="connsiteX61" fmla="*/ 1948 w 9906"/>
              <a:gd name="connsiteY61" fmla="*/ 9383 h 10000"/>
              <a:gd name="connsiteX62" fmla="*/ 2089 w 9906"/>
              <a:gd name="connsiteY62" fmla="*/ 9352 h 10000"/>
              <a:gd name="connsiteX63" fmla="*/ 2227 w 9906"/>
              <a:gd name="connsiteY63" fmla="*/ 9307 h 10000"/>
              <a:gd name="connsiteX64" fmla="*/ 2365 w 9906"/>
              <a:gd name="connsiteY64" fmla="*/ 9247 h 10000"/>
              <a:gd name="connsiteX65" fmla="*/ 2500 w 9906"/>
              <a:gd name="connsiteY65" fmla="*/ 9157 h 10000"/>
              <a:gd name="connsiteX66" fmla="*/ 2637 w 9906"/>
              <a:gd name="connsiteY66" fmla="*/ 9051 h 10000"/>
              <a:gd name="connsiteX67" fmla="*/ 2773 w 9906"/>
              <a:gd name="connsiteY67" fmla="*/ 8931 h 10000"/>
              <a:gd name="connsiteX68" fmla="*/ 2908 w 9906"/>
              <a:gd name="connsiteY68" fmla="*/ 8780 h 10000"/>
              <a:gd name="connsiteX69" fmla="*/ 3043 w 9906"/>
              <a:gd name="connsiteY69" fmla="*/ 8630 h 10000"/>
              <a:gd name="connsiteX70" fmla="*/ 3179 w 9906"/>
              <a:gd name="connsiteY70" fmla="*/ 8449 h 10000"/>
              <a:gd name="connsiteX71" fmla="*/ 3448 w 9906"/>
              <a:gd name="connsiteY71" fmla="*/ 8057 h 10000"/>
              <a:gd name="connsiteX72" fmla="*/ 3719 w 9906"/>
              <a:gd name="connsiteY72" fmla="*/ 7636 h 10000"/>
              <a:gd name="connsiteX73" fmla="*/ 3988 w 9906"/>
              <a:gd name="connsiteY73" fmla="*/ 7139 h 10000"/>
              <a:gd name="connsiteX74" fmla="*/ 4262 w 9906"/>
              <a:gd name="connsiteY74" fmla="*/ 6611 h 10000"/>
              <a:gd name="connsiteX75" fmla="*/ 4538 w 9906"/>
              <a:gd name="connsiteY75" fmla="*/ 6054 h 10000"/>
              <a:gd name="connsiteX76" fmla="*/ 5101 w 9906"/>
              <a:gd name="connsiteY76" fmla="*/ 4940 h 10000"/>
              <a:gd name="connsiteX77" fmla="*/ 5387 w 9906"/>
              <a:gd name="connsiteY77" fmla="*/ 4337 h 10000"/>
              <a:gd name="connsiteX78" fmla="*/ 5684 w 9906"/>
              <a:gd name="connsiteY78" fmla="*/ 3765 h 10000"/>
              <a:gd name="connsiteX79" fmla="*/ 5986 w 9906"/>
              <a:gd name="connsiteY79" fmla="*/ 3223 h 10000"/>
              <a:gd name="connsiteX80" fmla="*/ 6295 w 9906"/>
              <a:gd name="connsiteY80" fmla="*/ 2666 h 10000"/>
              <a:gd name="connsiteX81" fmla="*/ 6615 w 9906"/>
              <a:gd name="connsiteY81" fmla="*/ 2139 h 10000"/>
              <a:gd name="connsiteX82" fmla="*/ 6943 w 9906"/>
              <a:gd name="connsiteY82" fmla="*/ 1672 h 10000"/>
              <a:gd name="connsiteX83" fmla="*/ 7109 w 9906"/>
              <a:gd name="connsiteY83" fmla="*/ 1446 h 10000"/>
              <a:gd name="connsiteX84" fmla="*/ 7280 w 9906"/>
              <a:gd name="connsiteY84" fmla="*/ 1250 h 10000"/>
              <a:gd name="connsiteX85" fmla="*/ 7455 w 9906"/>
              <a:gd name="connsiteY85" fmla="*/ 1054 h 10000"/>
              <a:gd name="connsiteX86" fmla="*/ 7628 w 9906"/>
              <a:gd name="connsiteY86" fmla="*/ 843 h 10000"/>
              <a:gd name="connsiteX87" fmla="*/ 7807 w 9906"/>
              <a:gd name="connsiteY87" fmla="*/ 693 h 10000"/>
              <a:gd name="connsiteX88" fmla="*/ 7988 w 9906"/>
              <a:gd name="connsiteY88" fmla="*/ 542 h 10000"/>
              <a:gd name="connsiteX89" fmla="*/ 8175 w 9906"/>
              <a:gd name="connsiteY89" fmla="*/ 392 h 10000"/>
              <a:gd name="connsiteX90" fmla="*/ 8363 w 9906"/>
              <a:gd name="connsiteY90" fmla="*/ 271 h 10000"/>
              <a:gd name="connsiteX91" fmla="*/ 8554 w 9906"/>
              <a:gd name="connsiteY91" fmla="*/ 181 h 10000"/>
              <a:gd name="connsiteX92" fmla="*/ 8750 w 9906"/>
              <a:gd name="connsiteY92" fmla="*/ 105 h 10000"/>
              <a:gd name="connsiteX93" fmla="*/ 8948 w 9906"/>
              <a:gd name="connsiteY93" fmla="*/ 45 h 10000"/>
              <a:gd name="connsiteX94" fmla="*/ 9149 w 9906"/>
              <a:gd name="connsiteY94" fmla="*/ 0 h 10000"/>
              <a:gd name="connsiteX95" fmla="*/ 9356 w 9906"/>
              <a:gd name="connsiteY95" fmla="*/ 0 h 10000"/>
              <a:gd name="connsiteX96" fmla="*/ 9566 w 9906"/>
              <a:gd name="connsiteY96" fmla="*/ 0 h 10000"/>
              <a:gd name="connsiteX97" fmla="*/ 9781 w 9906"/>
              <a:gd name="connsiteY97" fmla="*/ 45 h 10000"/>
              <a:gd name="connsiteX98" fmla="*/ 9906 w 9906"/>
              <a:gd name="connsiteY98" fmla="*/ 45 h 10000"/>
              <a:gd name="connsiteX0" fmla="*/ 10000 w 10026"/>
              <a:gd name="connsiteY0" fmla="*/ 45 h 10000"/>
              <a:gd name="connsiteX1" fmla="*/ 10000 w 10026"/>
              <a:gd name="connsiteY1" fmla="*/ 135 h 10000"/>
              <a:gd name="connsiteX2" fmla="*/ 9755 w 10026"/>
              <a:gd name="connsiteY2" fmla="*/ 120 h 10000"/>
              <a:gd name="connsiteX3" fmla="*/ 9585 w 10026"/>
              <a:gd name="connsiteY3" fmla="*/ 151 h 10000"/>
              <a:gd name="connsiteX4" fmla="*/ 9413 w 10026"/>
              <a:gd name="connsiteY4" fmla="*/ 226 h 10000"/>
              <a:gd name="connsiteX5" fmla="*/ 9242 w 10026"/>
              <a:gd name="connsiteY5" fmla="*/ 301 h 10000"/>
              <a:gd name="connsiteX6" fmla="*/ 9071 w 10026"/>
              <a:gd name="connsiteY6" fmla="*/ 392 h 10000"/>
              <a:gd name="connsiteX7" fmla="*/ 8897 w 10026"/>
              <a:gd name="connsiteY7" fmla="*/ 527 h 10000"/>
              <a:gd name="connsiteX8" fmla="*/ 8726 w 10026"/>
              <a:gd name="connsiteY8" fmla="*/ 678 h 10000"/>
              <a:gd name="connsiteX9" fmla="*/ 8550 w 10026"/>
              <a:gd name="connsiteY9" fmla="*/ 843 h 10000"/>
              <a:gd name="connsiteX10" fmla="*/ 8381 w 10026"/>
              <a:gd name="connsiteY10" fmla="*/ 1024 h 10000"/>
              <a:gd name="connsiteX11" fmla="*/ 8036 w 10026"/>
              <a:gd name="connsiteY11" fmla="*/ 1416 h 10000"/>
              <a:gd name="connsiteX12" fmla="*/ 7687 w 10026"/>
              <a:gd name="connsiteY12" fmla="*/ 1867 h 10000"/>
              <a:gd name="connsiteX13" fmla="*/ 7342 w 10026"/>
              <a:gd name="connsiteY13" fmla="*/ 2364 h 10000"/>
              <a:gd name="connsiteX14" fmla="*/ 6995 w 10026"/>
              <a:gd name="connsiteY14" fmla="*/ 2892 h 10000"/>
              <a:gd name="connsiteX15" fmla="*/ 6652 w 10026"/>
              <a:gd name="connsiteY15" fmla="*/ 3464 h 10000"/>
              <a:gd name="connsiteX16" fmla="*/ 6306 w 10026"/>
              <a:gd name="connsiteY16" fmla="*/ 4036 h 10000"/>
              <a:gd name="connsiteX17" fmla="*/ 5964 w 10026"/>
              <a:gd name="connsiteY17" fmla="*/ 4639 h 10000"/>
              <a:gd name="connsiteX18" fmla="*/ 5286 w 10026"/>
              <a:gd name="connsiteY18" fmla="*/ 5828 h 10000"/>
              <a:gd name="connsiteX19" fmla="*/ 4950 w 10026"/>
              <a:gd name="connsiteY19" fmla="*/ 6431 h 10000"/>
              <a:gd name="connsiteX20" fmla="*/ 4618 w 10026"/>
              <a:gd name="connsiteY20" fmla="*/ 7003 h 10000"/>
              <a:gd name="connsiteX21" fmla="*/ 4287 w 10026"/>
              <a:gd name="connsiteY21" fmla="*/ 7560 h 10000"/>
              <a:gd name="connsiteX22" fmla="*/ 3962 w 10026"/>
              <a:gd name="connsiteY22" fmla="*/ 8057 h 10000"/>
              <a:gd name="connsiteX23" fmla="*/ 3640 w 10026"/>
              <a:gd name="connsiteY23" fmla="*/ 8524 h 10000"/>
              <a:gd name="connsiteX24" fmla="*/ 3324 w 10026"/>
              <a:gd name="connsiteY24" fmla="*/ 8946 h 10000"/>
              <a:gd name="connsiteX25" fmla="*/ 3011 w 10026"/>
              <a:gd name="connsiteY25" fmla="*/ 9307 h 10000"/>
              <a:gd name="connsiteX26" fmla="*/ 2857 w 10026"/>
              <a:gd name="connsiteY26" fmla="*/ 9473 h 10000"/>
              <a:gd name="connsiteX27" fmla="*/ 2704 w 10026"/>
              <a:gd name="connsiteY27" fmla="*/ 9608 h 10000"/>
              <a:gd name="connsiteX28" fmla="*/ 2554 w 10026"/>
              <a:gd name="connsiteY28" fmla="*/ 9729 h 10000"/>
              <a:gd name="connsiteX29" fmla="*/ 2405 w 10026"/>
              <a:gd name="connsiteY29" fmla="*/ 9819 h 10000"/>
              <a:gd name="connsiteX30" fmla="*/ 2254 w 10026"/>
              <a:gd name="connsiteY30" fmla="*/ 9895 h 10000"/>
              <a:gd name="connsiteX31" fmla="*/ 2109 w 10026"/>
              <a:gd name="connsiteY31" fmla="*/ 9970 h 10000"/>
              <a:gd name="connsiteX32" fmla="*/ 1964 w 10026"/>
              <a:gd name="connsiteY32" fmla="*/ 10000 h 10000"/>
              <a:gd name="connsiteX33" fmla="*/ 1819 w 10026"/>
              <a:gd name="connsiteY33" fmla="*/ 10000 h 10000"/>
              <a:gd name="connsiteX34" fmla="*/ 1677 w 10026"/>
              <a:gd name="connsiteY34" fmla="*/ 10000 h 10000"/>
              <a:gd name="connsiteX35" fmla="*/ 1537 w 10026"/>
              <a:gd name="connsiteY35" fmla="*/ 9955 h 10000"/>
              <a:gd name="connsiteX36" fmla="*/ 1398 w 10026"/>
              <a:gd name="connsiteY36" fmla="*/ 9895 h 10000"/>
              <a:gd name="connsiteX37" fmla="*/ 1262 w 10026"/>
              <a:gd name="connsiteY37" fmla="*/ 9804 h 10000"/>
              <a:gd name="connsiteX38" fmla="*/ 1126 w 10026"/>
              <a:gd name="connsiteY38" fmla="*/ 9669 h 10000"/>
              <a:gd name="connsiteX39" fmla="*/ 992 w 10026"/>
              <a:gd name="connsiteY39" fmla="*/ 9533 h 10000"/>
              <a:gd name="connsiteX40" fmla="*/ 862 w 10026"/>
              <a:gd name="connsiteY40" fmla="*/ 9352 h 10000"/>
              <a:gd name="connsiteX41" fmla="*/ 731 w 10026"/>
              <a:gd name="connsiteY41" fmla="*/ 9127 h 10000"/>
              <a:gd name="connsiteX42" fmla="*/ 607 w 10026"/>
              <a:gd name="connsiteY42" fmla="*/ 8870 h 10000"/>
              <a:gd name="connsiteX43" fmla="*/ 478 w 10026"/>
              <a:gd name="connsiteY43" fmla="*/ 8599 h 10000"/>
              <a:gd name="connsiteX44" fmla="*/ 357 w 10026"/>
              <a:gd name="connsiteY44" fmla="*/ 8283 h 10000"/>
              <a:gd name="connsiteX45" fmla="*/ 235 w 10026"/>
              <a:gd name="connsiteY45" fmla="*/ 7937 h 10000"/>
              <a:gd name="connsiteX46" fmla="*/ 116 w 10026"/>
              <a:gd name="connsiteY46" fmla="*/ 7560 h 10000"/>
              <a:gd name="connsiteX47" fmla="*/ 0 w 10026"/>
              <a:gd name="connsiteY47" fmla="*/ 7139 h 10000"/>
              <a:gd name="connsiteX48" fmla="*/ 0 w 10026"/>
              <a:gd name="connsiteY48" fmla="*/ 7139 h 10000"/>
              <a:gd name="connsiteX49" fmla="*/ 163 w 10026"/>
              <a:gd name="connsiteY49" fmla="*/ 7485 h 10000"/>
              <a:gd name="connsiteX50" fmla="*/ 324 w 10026"/>
              <a:gd name="connsiteY50" fmla="*/ 7831 h 10000"/>
              <a:gd name="connsiteX51" fmla="*/ 482 w 10026"/>
              <a:gd name="connsiteY51" fmla="*/ 8102 h 10000"/>
              <a:gd name="connsiteX52" fmla="*/ 638 w 10026"/>
              <a:gd name="connsiteY52" fmla="*/ 8373 h 10000"/>
              <a:gd name="connsiteX53" fmla="*/ 792 w 10026"/>
              <a:gd name="connsiteY53" fmla="*/ 8599 h 10000"/>
              <a:gd name="connsiteX54" fmla="*/ 947 w 10026"/>
              <a:gd name="connsiteY54" fmla="*/ 8810 h 10000"/>
              <a:gd name="connsiteX55" fmla="*/ 1097 w 10026"/>
              <a:gd name="connsiteY55" fmla="*/ 8946 h 10000"/>
              <a:gd name="connsiteX56" fmla="*/ 1245 w 10026"/>
              <a:gd name="connsiteY56" fmla="*/ 9096 h 10000"/>
              <a:gd name="connsiteX57" fmla="*/ 1391 w 10026"/>
              <a:gd name="connsiteY57" fmla="*/ 9202 h 10000"/>
              <a:gd name="connsiteX58" fmla="*/ 1537 w 10026"/>
              <a:gd name="connsiteY58" fmla="*/ 9277 h 10000"/>
              <a:gd name="connsiteX59" fmla="*/ 1683 w 10026"/>
              <a:gd name="connsiteY59" fmla="*/ 9322 h 10000"/>
              <a:gd name="connsiteX60" fmla="*/ 1824 w 10026"/>
              <a:gd name="connsiteY60" fmla="*/ 9383 h 10000"/>
              <a:gd name="connsiteX61" fmla="*/ 1966 w 10026"/>
              <a:gd name="connsiteY61" fmla="*/ 9383 h 10000"/>
              <a:gd name="connsiteX62" fmla="*/ 2109 w 10026"/>
              <a:gd name="connsiteY62" fmla="*/ 9352 h 10000"/>
              <a:gd name="connsiteX63" fmla="*/ 2248 w 10026"/>
              <a:gd name="connsiteY63" fmla="*/ 9307 h 10000"/>
              <a:gd name="connsiteX64" fmla="*/ 2387 w 10026"/>
              <a:gd name="connsiteY64" fmla="*/ 9247 h 10000"/>
              <a:gd name="connsiteX65" fmla="*/ 2524 w 10026"/>
              <a:gd name="connsiteY65" fmla="*/ 9157 h 10000"/>
              <a:gd name="connsiteX66" fmla="*/ 2662 w 10026"/>
              <a:gd name="connsiteY66" fmla="*/ 9051 h 10000"/>
              <a:gd name="connsiteX67" fmla="*/ 2799 w 10026"/>
              <a:gd name="connsiteY67" fmla="*/ 8931 h 10000"/>
              <a:gd name="connsiteX68" fmla="*/ 2936 w 10026"/>
              <a:gd name="connsiteY68" fmla="*/ 8780 h 10000"/>
              <a:gd name="connsiteX69" fmla="*/ 3072 w 10026"/>
              <a:gd name="connsiteY69" fmla="*/ 8630 h 10000"/>
              <a:gd name="connsiteX70" fmla="*/ 3209 w 10026"/>
              <a:gd name="connsiteY70" fmla="*/ 8449 h 10000"/>
              <a:gd name="connsiteX71" fmla="*/ 3481 w 10026"/>
              <a:gd name="connsiteY71" fmla="*/ 8057 h 10000"/>
              <a:gd name="connsiteX72" fmla="*/ 3754 w 10026"/>
              <a:gd name="connsiteY72" fmla="*/ 7636 h 10000"/>
              <a:gd name="connsiteX73" fmla="*/ 4026 w 10026"/>
              <a:gd name="connsiteY73" fmla="*/ 7139 h 10000"/>
              <a:gd name="connsiteX74" fmla="*/ 4302 w 10026"/>
              <a:gd name="connsiteY74" fmla="*/ 6611 h 10000"/>
              <a:gd name="connsiteX75" fmla="*/ 4581 w 10026"/>
              <a:gd name="connsiteY75" fmla="*/ 6054 h 10000"/>
              <a:gd name="connsiteX76" fmla="*/ 5149 w 10026"/>
              <a:gd name="connsiteY76" fmla="*/ 4940 h 10000"/>
              <a:gd name="connsiteX77" fmla="*/ 5438 w 10026"/>
              <a:gd name="connsiteY77" fmla="*/ 4337 h 10000"/>
              <a:gd name="connsiteX78" fmla="*/ 5738 w 10026"/>
              <a:gd name="connsiteY78" fmla="*/ 3765 h 10000"/>
              <a:gd name="connsiteX79" fmla="*/ 6043 w 10026"/>
              <a:gd name="connsiteY79" fmla="*/ 3223 h 10000"/>
              <a:gd name="connsiteX80" fmla="*/ 6355 w 10026"/>
              <a:gd name="connsiteY80" fmla="*/ 2666 h 10000"/>
              <a:gd name="connsiteX81" fmla="*/ 6678 w 10026"/>
              <a:gd name="connsiteY81" fmla="*/ 2139 h 10000"/>
              <a:gd name="connsiteX82" fmla="*/ 7009 w 10026"/>
              <a:gd name="connsiteY82" fmla="*/ 1672 h 10000"/>
              <a:gd name="connsiteX83" fmla="*/ 7176 w 10026"/>
              <a:gd name="connsiteY83" fmla="*/ 1446 h 10000"/>
              <a:gd name="connsiteX84" fmla="*/ 7349 w 10026"/>
              <a:gd name="connsiteY84" fmla="*/ 1250 h 10000"/>
              <a:gd name="connsiteX85" fmla="*/ 7526 w 10026"/>
              <a:gd name="connsiteY85" fmla="*/ 1054 h 10000"/>
              <a:gd name="connsiteX86" fmla="*/ 7700 w 10026"/>
              <a:gd name="connsiteY86" fmla="*/ 843 h 10000"/>
              <a:gd name="connsiteX87" fmla="*/ 7881 w 10026"/>
              <a:gd name="connsiteY87" fmla="*/ 693 h 10000"/>
              <a:gd name="connsiteX88" fmla="*/ 8064 w 10026"/>
              <a:gd name="connsiteY88" fmla="*/ 542 h 10000"/>
              <a:gd name="connsiteX89" fmla="*/ 8253 w 10026"/>
              <a:gd name="connsiteY89" fmla="*/ 392 h 10000"/>
              <a:gd name="connsiteX90" fmla="*/ 8442 w 10026"/>
              <a:gd name="connsiteY90" fmla="*/ 271 h 10000"/>
              <a:gd name="connsiteX91" fmla="*/ 8635 w 10026"/>
              <a:gd name="connsiteY91" fmla="*/ 181 h 10000"/>
              <a:gd name="connsiteX92" fmla="*/ 8833 w 10026"/>
              <a:gd name="connsiteY92" fmla="*/ 105 h 10000"/>
              <a:gd name="connsiteX93" fmla="*/ 9033 w 10026"/>
              <a:gd name="connsiteY93" fmla="*/ 45 h 10000"/>
              <a:gd name="connsiteX94" fmla="*/ 9236 w 10026"/>
              <a:gd name="connsiteY94" fmla="*/ 0 h 10000"/>
              <a:gd name="connsiteX95" fmla="*/ 9445 w 10026"/>
              <a:gd name="connsiteY95" fmla="*/ 0 h 10000"/>
              <a:gd name="connsiteX96" fmla="*/ 9657 w 10026"/>
              <a:gd name="connsiteY96" fmla="*/ 0 h 10000"/>
              <a:gd name="connsiteX97" fmla="*/ 9874 w 10026"/>
              <a:gd name="connsiteY97" fmla="*/ 45 h 10000"/>
              <a:gd name="connsiteX98" fmla="*/ 10000 w 10026"/>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0 w 10000"/>
              <a:gd name="connsiteY48" fmla="*/ 7139 h 10000"/>
              <a:gd name="connsiteX49" fmla="*/ 163 w 10000"/>
              <a:gd name="connsiteY49" fmla="*/ 7485 h 10000"/>
              <a:gd name="connsiteX50" fmla="*/ 324 w 10000"/>
              <a:gd name="connsiteY50" fmla="*/ 7831 h 10000"/>
              <a:gd name="connsiteX51" fmla="*/ 482 w 10000"/>
              <a:gd name="connsiteY51" fmla="*/ 8102 h 10000"/>
              <a:gd name="connsiteX52" fmla="*/ 638 w 10000"/>
              <a:gd name="connsiteY52" fmla="*/ 8373 h 10000"/>
              <a:gd name="connsiteX53" fmla="*/ 792 w 10000"/>
              <a:gd name="connsiteY53" fmla="*/ 8599 h 10000"/>
              <a:gd name="connsiteX54" fmla="*/ 947 w 10000"/>
              <a:gd name="connsiteY54" fmla="*/ 8810 h 10000"/>
              <a:gd name="connsiteX55" fmla="*/ 1097 w 10000"/>
              <a:gd name="connsiteY55" fmla="*/ 8946 h 10000"/>
              <a:gd name="connsiteX56" fmla="*/ 1245 w 10000"/>
              <a:gd name="connsiteY56" fmla="*/ 9096 h 10000"/>
              <a:gd name="connsiteX57" fmla="*/ 1391 w 10000"/>
              <a:gd name="connsiteY57" fmla="*/ 9202 h 10000"/>
              <a:gd name="connsiteX58" fmla="*/ 1537 w 10000"/>
              <a:gd name="connsiteY58" fmla="*/ 9277 h 10000"/>
              <a:gd name="connsiteX59" fmla="*/ 1683 w 10000"/>
              <a:gd name="connsiteY59" fmla="*/ 9322 h 10000"/>
              <a:gd name="connsiteX60" fmla="*/ 1824 w 10000"/>
              <a:gd name="connsiteY60" fmla="*/ 9383 h 10000"/>
              <a:gd name="connsiteX61" fmla="*/ 1966 w 10000"/>
              <a:gd name="connsiteY61" fmla="*/ 9383 h 10000"/>
              <a:gd name="connsiteX62" fmla="*/ 2109 w 10000"/>
              <a:gd name="connsiteY62" fmla="*/ 9352 h 10000"/>
              <a:gd name="connsiteX63" fmla="*/ 2248 w 10000"/>
              <a:gd name="connsiteY63" fmla="*/ 9307 h 10000"/>
              <a:gd name="connsiteX64" fmla="*/ 2387 w 10000"/>
              <a:gd name="connsiteY64" fmla="*/ 9247 h 10000"/>
              <a:gd name="connsiteX65" fmla="*/ 2524 w 10000"/>
              <a:gd name="connsiteY65" fmla="*/ 9157 h 10000"/>
              <a:gd name="connsiteX66" fmla="*/ 2662 w 10000"/>
              <a:gd name="connsiteY66" fmla="*/ 9051 h 10000"/>
              <a:gd name="connsiteX67" fmla="*/ 2799 w 10000"/>
              <a:gd name="connsiteY67" fmla="*/ 8931 h 10000"/>
              <a:gd name="connsiteX68" fmla="*/ 2936 w 10000"/>
              <a:gd name="connsiteY68" fmla="*/ 8780 h 10000"/>
              <a:gd name="connsiteX69" fmla="*/ 3072 w 10000"/>
              <a:gd name="connsiteY69" fmla="*/ 8630 h 10000"/>
              <a:gd name="connsiteX70" fmla="*/ 3209 w 10000"/>
              <a:gd name="connsiteY70" fmla="*/ 8449 h 10000"/>
              <a:gd name="connsiteX71" fmla="*/ 3481 w 10000"/>
              <a:gd name="connsiteY71" fmla="*/ 8057 h 10000"/>
              <a:gd name="connsiteX72" fmla="*/ 3754 w 10000"/>
              <a:gd name="connsiteY72" fmla="*/ 7636 h 10000"/>
              <a:gd name="connsiteX73" fmla="*/ 4026 w 10000"/>
              <a:gd name="connsiteY73" fmla="*/ 7139 h 10000"/>
              <a:gd name="connsiteX74" fmla="*/ 4302 w 10000"/>
              <a:gd name="connsiteY74" fmla="*/ 6611 h 10000"/>
              <a:gd name="connsiteX75" fmla="*/ 4581 w 10000"/>
              <a:gd name="connsiteY75" fmla="*/ 6054 h 10000"/>
              <a:gd name="connsiteX76" fmla="*/ 5149 w 10000"/>
              <a:gd name="connsiteY76" fmla="*/ 4940 h 10000"/>
              <a:gd name="connsiteX77" fmla="*/ 5438 w 10000"/>
              <a:gd name="connsiteY77" fmla="*/ 4337 h 10000"/>
              <a:gd name="connsiteX78" fmla="*/ 5738 w 10000"/>
              <a:gd name="connsiteY78" fmla="*/ 3765 h 10000"/>
              <a:gd name="connsiteX79" fmla="*/ 6043 w 10000"/>
              <a:gd name="connsiteY79" fmla="*/ 3223 h 10000"/>
              <a:gd name="connsiteX80" fmla="*/ 6355 w 10000"/>
              <a:gd name="connsiteY80" fmla="*/ 2666 h 10000"/>
              <a:gd name="connsiteX81" fmla="*/ 6678 w 10000"/>
              <a:gd name="connsiteY81" fmla="*/ 2139 h 10000"/>
              <a:gd name="connsiteX82" fmla="*/ 7009 w 10000"/>
              <a:gd name="connsiteY82" fmla="*/ 1672 h 10000"/>
              <a:gd name="connsiteX83" fmla="*/ 7176 w 10000"/>
              <a:gd name="connsiteY83" fmla="*/ 1446 h 10000"/>
              <a:gd name="connsiteX84" fmla="*/ 7349 w 10000"/>
              <a:gd name="connsiteY84" fmla="*/ 1250 h 10000"/>
              <a:gd name="connsiteX85" fmla="*/ 7526 w 10000"/>
              <a:gd name="connsiteY85" fmla="*/ 1054 h 10000"/>
              <a:gd name="connsiteX86" fmla="*/ 7700 w 10000"/>
              <a:gd name="connsiteY86" fmla="*/ 843 h 10000"/>
              <a:gd name="connsiteX87" fmla="*/ 7881 w 10000"/>
              <a:gd name="connsiteY87" fmla="*/ 693 h 10000"/>
              <a:gd name="connsiteX88" fmla="*/ 8064 w 10000"/>
              <a:gd name="connsiteY88" fmla="*/ 542 h 10000"/>
              <a:gd name="connsiteX89" fmla="*/ 8253 w 10000"/>
              <a:gd name="connsiteY89" fmla="*/ 392 h 10000"/>
              <a:gd name="connsiteX90" fmla="*/ 8442 w 10000"/>
              <a:gd name="connsiteY90" fmla="*/ 271 h 10000"/>
              <a:gd name="connsiteX91" fmla="*/ 8635 w 10000"/>
              <a:gd name="connsiteY91" fmla="*/ 181 h 10000"/>
              <a:gd name="connsiteX92" fmla="*/ 8833 w 10000"/>
              <a:gd name="connsiteY92" fmla="*/ 105 h 10000"/>
              <a:gd name="connsiteX93" fmla="*/ 9033 w 10000"/>
              <a:gd name="connsiteY93" fmla="*/ 45 h 10000"/>
              <a:gd name="connsiteX94" fmla="*/ 9236 w 10000"/>
              <a:gd name="connsiteY94" fmla="*/ 0 h 10000"/>
              <a:gd name="connsiteX95" fmla="*/ 9445 w 10000"/>
              <a:gd name="connsiteY95" fmla="*/ 0 h 10000"/>
              <a:gd name="connsiteX96" fmla="*/ 9657 w 10000"/>
              <a:gd name="connsiteY96" fmla="*/ 0 h 10000"/>
              <a:gd name="connsiteX97" fmla="*/ 9874 w 10000"/>
              <a:gd name="connsiteY97" fmla="*/ 45 h 10000"/>
              <a:gd name="connsiteX98" fmla="*/ 10000 w 10000"/>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163 w 10000"/>
              <a:gd name="connsiteY48" fmla="*/ 7485 h 10000"/>
              <a:gd name="connsiteX49" fmla="*/ 324 w 10000"/>
              <a:gd name="connsiteY49" fmla="*/ 7831 h 10000"/>
              <a:gd name="connsiteX50" fmla="*/ 482 w 10000"/>
              <a:gd name="connsiteY50" fmla="*/ 8102 h 10000"/>
              <a:gd name="connsiteX51" fmla="*/ 638 w 10000"/>
              <a:gd name="connsiteY51" fmla="*/ 8373 h 10000"/>
              <a:gd name="connsiteX52" fmla="*/ 792 w 10000"/>
              <a:gd name="connsiteY52" fmla="*/ 8599 h 10000"/>
              <a:gd name="connsiteX53" fmla="*/ 947 w 10000"/>
              <a:gd name="connsiteY53" fmla="*/ 8810 h 10000"/>
              <a:gd name="connsiteX54" fmla="*/ 1097 w 10000"/>
              <a:gd name="connsiteY54" fmla="*/ 8946 h 10000"/>
              <a:gd name="connsiteX55" fmla="*/ 1245 w 10000"/>
              <a:gd name="connsiteY55" fmla="*/ 9096 h 10000"/>
              <a:gd name="connsiteX56" fmla="*/ 1391 w 10000"/>
              <a:gd name="connsiteY56" fmla="*/ 9202 h 10000"/>
              <a:gd name="connsiteX57" fmla="*/ 1537 w 10000"/>
              <a:gd name="connsiteY57" fmla="*/ 9277 h 10000"/>
              <a:gd name="connsiteX58" fmla="*/ 1683 w 10000"/>
              <a:gd name="connsiteY58" fmla="*/ 9322 h 10000"/>
              <a:gd name="connsiteX59" fmla="*/ 1824 w 10000"/>
              <a:gd name="connsiteY59" fmla="*/ 9383 h 10000"/>
              <a:gd name="connsiteX60" fmla="*/ 1966 w 10000"/>
              <a:gd name="connsiteY60" fmla="*/ 9383 h 10000"/>
              <a:gd name="connsiteX61" fmla="*/ 2109 w 10000"/>
              <a:gd name="connsiteY61" fmla="*/ 9352 h 10000"/>
              <a:gd name="connsiteX62" fmla="*/ 2248 w 10000"/>
              <a:gd name="connsiteY62" fmla="*/ 9307 h 10000"/>
              <a:gd name="connsiteX63" fmla="*/ 2387 w 10000"/>
              <a:gd name="connsiteY63" fmla="*/ 9247 h 10000"/>
              <a:gd name="connsiteX64" fmla="*/ 2524 w 10000"/>
              <a:gd name="connsiteY64" fmla="*/ 9157 h 10000"/>
              <a:gd name="connsiteX65" fmla="*/ 2662 w 10000"/>
              <a:gd name="connsiteY65" fmla="*/ 9051 h 10000"/>
              <a:gd name="connsiteX66" fmla="*/ 2799 w 10000"/>
              <a:gd name="connsiteY66" fmla="*/ 8931 h 10000"/>
              <a:gd name="connsiteX67" fmla="*/ 2936 w 10000"/>
              <a:gd name="connsiteY67" fmla="*/ 8780 h 10000"/>
              <a:gd name="connsiteX68" fmla="*/ 3072 w 10000"/>
              <a:gd name="connsiteY68" fmla="*/ 8630 h 10000"/>
              <a:gd name="connsiteX69" fmla="*/ 3209 w 10000"/>
              <a:gd name="connsiteY69" fmla="*/ 8449 h 10000"/>
              <a:gd name="connsiteX70" fmla="*/ 3481 w 10000"/>
              <a:gd name="connsiteY70" fmla="*/ 8057 h 10000"/>
              <a:gd name="connsiteX71" fmla="*/ 3754 w 10000"/>
              <a:gd name="connsiteY71" fmla="*/ 7636 h 10000"/>
              <a:gd name="connsiteX72" fmla="*/ 4026 w 10000"/>
              <a:gd name="connsiteY72" fmla="*/ 7139 h 10000"/>
              <a:gd name="connsiteX73" fmla="*/ 4302 w 10000"/>
              <a:gd name="connsiteY73" fmla="*/ 6611 h 10000"/>
              <a:gd name="connsiteX74" fmla="*/ 4581 w 10000"/>
              <a:gd name="connsiteY74" fmla="*/ 6054 h 10000"/>
              <a:gd name="connsiteX75" fmla="*/ 5149 w 10000"/>
              <a:gd name="connsiteY75" fmla="*/ 4940 h 10000"/>
              <a:gd name="connsiteX76" fmla="*/ 5438 w 10000"/>
              <a:gd name="connsiteY76" fmla="*/ 4337 h 10000"/>
              <a:gd name="connsiteX77" fmla="*/ 5738 w 10000"/>
              <a:gd name="connsiteY77" fmla="*/ 3765 h 10000"/>
              <a:gd name="connsiteX78" fmla="*/ 6043 w 10000"/>
              <a:gd name="connsiteY78" fmla="*/ 3223 h 10000"/>
              <a:gd name="connsiteX79" fmla="*/ 6355 w 10000"/>
              <a:gd name="connsiteY79" fmla="*/ 2666 h 10000"/>
              <a:gd name="connsiteX80" fmla="*/ 6678 w 10000"/>
              <a:gd name="connsiteY80" fmla="*/ 2139 h 10000"/>
              <a:gd name="connsiteX81" fmla="*/ 7009 w 10000"/>
              <a:gd name="connsiteY81" fmla="*/ 1672 h 10000"/>
              <a:gd name="connsiteX82" fmla="*/ 7176 w 10000"/>
              <a:gd name="connsiteY82" fmla="*/ 1446 h 10000"/>
              <a:gd name="connsiteX83" fmla="*/ 7349 w 10000"/>
              <a:gd name="connsiteY83" fmla="*/ 1250 h 10000"/>
              <a:gd name="connsiteX84" fmla="*/ 7526 w 10000"/>
              <a:gd name="connsiteY84" fmla="*/ 1054 h 10000"/>
              <a:gd name="connsiteX85" fmla="*/ 7700 w 10000"/>
              <a:gd name="connsiteY85" fmla="*/ 843 h 10000"/>
              <a:gd name="connsiteX86" fmla="*/ 7881 w 10000"/>
              <a:gd name="connsiteY86" fmla="*/ 693 h 10000"/>
              <a:gd name="connsiteX87" fmla="*/ 8064 w 10000"/>
              <a:gd name="connsiteY87" fmla="*/ 542 h 10000"/>
              <a:gd name="connsiteX88" fmla="*/ 8253 w 10000"/>
              <a:gd name="connsiteY88" fmla="*/ 392 h 10000"/>
              <a:gd name="connsiteX89" fmla="*/ 8442 w 10000"/>
              <a:gd name="connsiteY89" fmla="*/ 271 h 10000"/>
              <a:gd name="connsiteX90" fmla="*/ 8635 w 10000"/>
              <a:gd name="connsiteY90" fmla="*/ 181 h 10000"/>
              <a:gd name="connsiteX91" fmla="*/ 8833 w 10000"/>
              <a:gd name="connsiteY91" fmla="*/ 105 h 10000"/>
              <a:gd name="connsiteX92" fmla="*/ 9033 w 10000"/>
              <a:gd name="connsiteY92" fmla="*/ 45 h 10000"/>
              <a:gd name="connsiteX93" fmla="*/ 9236 w 10000"/>
              <a:gd name="connsiteY93" fmla="*/ 0 h 10000"/>
              <a:gd name="connsiteX94" fmla="*/ 9445 w 10000"/>
              <a:gd name="connsiteY94" fmla="*/ 0 h 10000"/>
              <a:gd name="connsiteX95" fmla="*/ 9657 w 10000"/>
              <a:gd name="connsiteY95" fmla="*/ 0 h 10000"/>
              <a:gd name="connsiteX96" fmla="*/ 9874 w 10000"/>
              <a:gd name="connsiteY96" fmla="*/ 45 h 10000"/>
              <a:gd name="connsiteX97" fmla="*/ 10000 w 10000"/>
              <a:gd name="connsiteY97" fmla="*/ 45 h 10000"/>
              <a:gd name="connsiteX0" fmla="*/ 9896 w 9896"/>
              <a:gd name="connsiteY0" fmla="*/ 45 h 10000"/>
              <a:gd name="connsiteX1" fmla="*/ 9896 w 9896"/>
              <a:gd name="connsiteY1" fmla="*/ 135 h 10000"/>
              <a:gd name="connsiteX2" fmla="*/ 9651 w 9896"/>
              <a:gd name="connsiteY2" fmla="*/ 120 h 10000"/>
              <a:gd name="connsiteX3" fmla="*/ 9481 w 9896"/>
              <a:gd name="connsiteY3" fmla="*/ 151 h 10000"/>
              <a:gd name="connsiteX4" fmla="*/ 9309 w 9896"/>
              <a:gd name="connsiteY4" fmla="*/ 226 h 10000"/>
              <a:gd name="connsiteX5" fmla="*/ 9138 w 9896"/>
              <a:gd name="connsiteY5" fmla="*/ 301 h 10000"/>
              <a:gd name="connsiteX6" fmla="*/ 8967 w 9896"/>
              <a:gd name="connsiteY6" fmla="*/ 392 h 10000"/>
              <a:gd name="connsiteX7" fmla="*/ 8793 w 9896"/>
              <a:gd name="connsiteY7" fmla="*/ 527 h 10000"/>
              <a:gd name="connsiteX8" fmla="*/ 8622 w 9896"/>
              <a:gd name="connsiteY8" fmla="*/ 678 h 10000"/>
              <a:gd name="connsiteX9" fmla="*/ 8446 w 9896"/>
              <a:gd name="connsiteY9" fmla="*/ 843 h 10000"/>
              <a:gd name="connsiteX10" fmla="*/ 8277 w 9896"/>
              <a:gd name="connsiteY10" fmla="*/ 1024 h 10000"/>
              <a:gd name="connsiteX11" fmla="*/ 7932 w 9896"/>
              <a:gd name="connsiteY11" fmla="*/ 1416 h 10000"/>
              <a:gd name="connsiteX12" fmla="*/ 7583 w 9896"/>
              <a:gd name="connsiteY12" fmla="*/ 1867 h 10000"/>
              <a:gd name="connsiteX13" fmla="*/ 7238 w 9896"/>
              <a:gd name="connsiteY13" fmla="*/ 2364 h 10000"/>
              <a:gd name="connsiteX14" fmla="*/ 6891 w 9896"/>
              <a:gd name="connsiteY14" fmla="*/ 2892 h 10000"/>
              <a:gd name="connsiteX15" fmla="*/ 6548 w 9896"/>
              <a:gd name="connsiteY15" fmla="*/ 3464 h 10000"/>
              <a:gd name="connsiteX16" fmla="*/ 6202 w 9896"/>
              <a:gd name="connsiteY16" fmla="*/ 4036 h 10000"/>
              <a:gd name="connsiteX17" fmla="*/ 5860 w 9896"/>
              <a:gd name="connsiteY17" fmla="*/ 4639 h 10000"/>
              <a:gd name="connsiteX18" fmla="*/ 5182 w 9896"/>
              <a:gd name="connsiteY18" fmla="*/ 5828 h 10000"/>
              <a:gd name="connsiteX19" fmla="*/ 4846 w 9896"/>
              <a:gd name="connsiteY19" fmla="*/ 6431 h 10000"/>
              <a:gd name="connsiteX20" fmla="*/ 4514 w 9896"/>
              <a:gd name="connsiteY20" fmla="*/ 7003 h 10000"/>
              <a:gd name="connsiteX21" fmla="*/ 4183 w 9896"/>
              <a:gd name="connsiteY21" fmla="*/ 7560 h 10000"/>
              <a:gd name="connsiteX22" fmla="*/ 3858 w 9896"/>
              <a:gd name="connsiteY22" fmla="*/ 8057 h 10000"/>
              <a:gd name="connsiteX23" fmla="*/ 3536 w 9896"/>
              <a:gd name="connsiteY23" fmla="*/ 8524 h 10000"/>
              <a:gd name="connsiteX24" fmla="*/ 3220 w 9896"/>
              <a:gd name="connsiteY24" fmla="*/ 8946 h 10000"/>
              <a:gd name="connsiteX25" fmla="*/ 2907 w 9896"/>
              <a:gd name="connsiteY25" fmla="*/ 9307 h 10000"/>
              <a:gd name="connsiteX26" fmla="*/ 2753 w 9896"/>
              <a:gd name="connsiteY26" fmla="*/ 9473 h 10000"/>
              <a:gd name="connsiteX27" fmla="*/ 2600 w 9896"/>
              <a:gd name="connsiteY27" fmla="*/ 9608 h 10000"/>
              <a:gd name="connsiteX28" fmla="*/ 2450 w 9896"/>
              <a:gd name="connsiteY28" fmla="*/ 9729 h 10000"/>
              <a:gd name="connsiteX29" fmla="*/ 2301 w 9896"/>
              <a:gd name="connsiteY29" fmla="*/ 9819 h 10000"/>
              <a:gd name="connsiteX30" fmla="*/ 2150 w 9896"/>
              <a:gd name="connsiteY30" fmla="*/ 9895 h 10000"/>
              <a:gd name="connsiteX31" fmla="*/ 2005 w 9896"/>
              <a:gd name="connsiteY31" fmla="*/ 9970 h 10000"/>
              <a:gd name="connsiteX32" fmla="*/ 1860 w 9896"/>
              <a:gd name="connsiteY32" fmla="*/ 10000 h 10000"/>
              <a:gd name="connsiteX33" fmla="*/ 1715 w 9896"/>
              <a:gd name="connsiteY33" fmla="*/ 10000 h 10000"/>
              <a:gd name="connsiteX34" fmla="*/ 1573 w 9896"/>
              <a:gd name="connsiteY34" fmla="*/ 10000 h 10000"/>
              <a:gd name="connsiteX35" fmla="*/ 1433 w 9896"/>
              <a:gd name="connsiteY35" fmla="*/ 9955 h 10000"/>
              <a:gd name="connsiteX36" fmla="*/ 1294 w 9896"/>
              <a:gd name="connsiteY36" fmla="*/ 9895 h 10000"/>
              <a:gd name="connsiteX37" fmla="*/ 1158 w 9896"/>
              <a:gd name="connsiteY37" fmla="*/ 9804 h 10000"/>
              <a:gd name="connsiteX38" fmla="*/ 1022 w 9896"/>
              <a:gd name="connsiteY38" fmla="*/ 9669 h 10000"/>
              <a:gd name="connsiteX39" fmla="*/ 888 w 9896"/>
              <a:gd name="connsiteY39" fmla="*/ 9533 h 10000"/>
              <a:gd name="connsiteX40" fmla="*/ 758 w 9896"/>
              <a:gd name="connsiteY40" fmla="*/ 9352 h 10000"/>
              <a:gd name="connsiteX41" fmla="*/ 627 w 9896"/>
              <a:gd name="connsiteY41" fmla="*/ 9127 h 10000"/>
              <a:gd name="connsiteX42" fmla="*/ 503 w 9896"/>
              <a:gd name="connsiteY42" fmla="*/ 8870 h 10000"/>
              <a:gd name="connsiteX43" fmla="*/ 374 w 9896"/>
              <a:gd name="connsiteY43" fmla="*/ 8599 h 10000"/>
              <a:gd name="connsiteX44" fmla="*/ 253 w 9896"/>
              <a:gd name="connsiteY44" fmla="*/ 8283 h 10000"/>
              <a:gd name="connsiteX45" fmla="*/ 131 w 9896"/>
              <a:gd name="connsiteY45" fmla="*/ 7937 h 10000"/>
              <a:gd name="connsiteX46" fmla="*/ 12 w 9896"/>
              <a:gd name="connsiteY46" fmla="*/ 7560 h 10000"/>
              <a:gd name="connsiteX47" fmla="*/ 59 w 9896"/>
              <a:gd name="connsiteY47" fmla="*/ 7485 h 10000"/>
              <a:gd name="connsiteX48" fmla="*/ 220 w 9896"/>
              <a:gd name="connsiteY48" fmla="*/ 7831 h 10000"/>
              <a:gd name="connsiteX49" fmla="*/ 378 w 9896"/>
              <a:gd name="connsiteY49" fmla="*/ 8102 h 10000"/>
              <a:gd name="connsiteX50" fmla="*/ 534 w 9896"/>
              <a:gd name="connsiteY50" fmla="*/ 8373 h 10000"/>
              <a:gd name="connsiteX51" fmla="*/ 688 w 9896"/>
              <a:gd name="connsiteY51" fmla="*/ 8599 h 10000"/>
              <a:gd name="connsiteX52" fmla="*/ 843 w 9896"/>
              <a:gd name="connsiteY52" fmla="*/ 8810 h 10000"/>
              <a:gd name="connsiteX53" fmla="*/ 993 w 9896"/>
              <a:gd name="connsiteY53" fmla="*/ 8946 h 10000"/>
              <a:gd name="connsiteX54" fmla="*/ 1141 w 9896"/>
              <a:gd name="connsiteY54" fmla="*/ 9096 h 10000"/>
              <a:gd name="connsiteX55" fmla="*/ 1287 w 9896"/>
              <a:gd name="connsiteY55" fmla="*/ 9202 h 10000"/>
              <a:gd name="connsiteX56" fmla="*/ 1433 w 9896"/>
              <a:gd name="connsiteY56" fmla="*/ 9277 h 10000"/>
              <a:gd name="connsiteX57" fmla="*/ 1579 w 9896"/>
              <a:gd name="connsiteY57" fmla="*/ 9322 h 10000"/>
              <a:gd name="connsiteX58" fmla="*/ 1720 w 9896"/>
              <a:gd name="connsiteY58" fmla="*/ 9383 h 10000"/>
              <a:gd name="connsiteX59" fmla="*/ 1862 w 9896"/>
              <a:gd name="connsiteY59" fmla="*/ 9383 h 10000"/>
              <a:gd name="connsiteX60" fmla="*/ 2005 w 9896"/>
              <a:gd name="connsiteY60" fmla="*/ 9352 h 10000"/>
              <a:gd name="connsiteX61" fmla="*/ 2144 w 9896"/>
              <a:gd name="connsiteY61" fmla="*/ 9307 h 10000"/>
              <a:gd name="connsiteX62" fmla="*/ 2283 w 9896"/>
              <a:gd name="connsiteY62" fmla="*/ 9247 h 10000"/>
              <a:gd name="connsiteX63" fmla="*/ 2420 w 9896"/>
              <a:gd name="connsiteY63" fmla="*/ 9157 h 10000"/>
              <a:gd name="connsiteX64" fmla="*/ 2558 w 9896"/>
              <a:gd name="connsiteY64" fmla="*/ 9051 h 10000"/>
              <a:gd name="connsiteX65" fmla="*/ 2695 w 9896"/>
              <a:gd name="connsiteY65" fmla="*/ 8931 h 10000"/>
              <a:gd name="connsiteX66" fmla="*/ 2832 w 9896"/>
              <a:gd name="connsiteY66" fmla="*/ 8780 h 10000"/>
              <a:gd name="connsiteX67" fmla="*/ 2968 w 9896"/>
              <a:gd name="connsiteY67" fmla="*/ 8630 h 10000"/>
              <a:gd name="connsiteX68" fmla="*/ 3105 w 9896"/>
              <a:gd name="connsiteY68" fmla="*/ 8449 h 10000"/>
              <a:gd name="connsiteX69" fmla="*/ 3377 w 9896"/>
              <a:gd name="connsiteY69" fmla="*/ 8057 h 10000"/>
              <a:gd name="connsiteX70" fmla="*/ 3650 w 9896"/>
              <a:gd name="connsiteY70" fmla="*/ 7636 h 10000"/>
              <a:gd name="connsiteX71" fmla="*/ 3922 w 9896"/>
              <a:gd name="connsiteY71" fmla="*/ 7139 h 10000"/>
              <a:gd name="connsiteX72" fmla="*/ 4198 w 9896"/>
              <a:gd name="connsiteY72" fmla="*/ 6611 h 10000"/>
              <a:gd name="connsiteX73" fmla="*/ 4477 w 9896"/>
              <a:gd name="connsiteY73" fmla="*/ 6054 h 10000"/>
              <a:gd name="connsiteX74" fmla="*/ 5045 w 9896"/>
              <a:gd name="connsiteY74" fmla="*/ 4940 h 10000"/>
              <a:gd name="connsiteX75" fmla="*/ 5334 w 9896"/>
              <a:gd name="connsiteY75" fmla="*/ 4337 h 10000"/>
              <a:gd name="connsiteX76" fmla="*/ 5634 w 9896"/>
              <a:gd name="connsiteY76" fmla="*/ 3765 h 10000"/>
              <a:gd name="connsiteX77" fmla="*/ 5939 w 9896"/>
              <a:gd name="connsiteY77" fmla="*/ 3223 h 10000"/>
              <a:gd name="connsiteX78" fmla="*/ 6251 w 9896"/>
              <a:gd name="connsiteY78" fmla="*/ 2666 h 10000"/>
              <a:gd name="connsiteX79" fmla="*/ 6574 w 9896"/>
              <a:gd name="connsiteY79" fmla="*/ 2139 h 10000"/>
              <a:gd name="connsiteX80" fmla="*/ 6905 w 9896"/>
              <a:gd name="connsiteY80" fmla="*/ 1672 h 10000"/>
              <a:gd name="connsiteX81" fmla="*/ 7072 w 9896"/>
              <a:gd name="connsiteY81" fmla="*/ 1446 h 10000"/>
              <a:gd name="connsiteX82" fmla="*/ 7245 w 9896"/>
              <a:gd name="connsiteY82" fmla="*/ 1250 h 10000"/>
              <a:gd name="connsiteX83" fmla="*/ 7422 w 9896"/>
              <a:gd name="connsiteY83" fmla="*/ 1054 h 10000"/>
              <a:gd name="connsiteX84" fmla="*/ 7596 w 9896"/>
              <a:gd name="connsiteY84" fmla="*/ 843 h 10000"/>
              <a:gd name="connsiteX85" fmla="*/ 7777 w 9896"/>
              <a:gd name="connsiteY85" fmla="*/ 693 h 10000"/>
              <a:gd name="connsiteX86" fmla="*/ 7960 w 9896"/>
              <a:gd name="connsiteY86" fmla="*/ 542 h 10000"/>
              <a:gd name="connsiteX87" fmla="*/ 8149 w 9896"/>
              <a:gd name="connsiteY87" fmla="*/ 392 h 10000"/>
              <a:gd name="connsiteX88" fmla="*/ 8338 w 9896"/>
              <a:gd name="connsiteY88" fmla="*/ 271 h 10000"/>
              <a:gd name="connsiteX89" fmla="*/ 8531 w 9896"/>
              <a:gd name="connsiteY89" fmla="*/ 181 h 10000"/>
              <a:gd name="connsiteX90" fmla="*/ 8729 w 9896"/>
              <a:gd name="connsiteY90" fmla="*/ 105 h 10000"/>
              <a:gd name="connsiteX91" fmla="*/ 8929 w 9896"/>
              <a:gd name="connsiteY91" fmla="*/ 45 h 10000"/>
              <a:gd name="connsiteX92" fmla="*/ 9132 w 9896"/>
              <a:gd name="connsiteY92" fmla="*/ 0 h 10000"/>
              <a:gd name="connsiteX93" fmla="*/ 9341 w 9896"/>
              <a:gd name="connsiteY93" fmla="*/ 0 h 10000"/>
              <a:gd name="connsiteX94" fmla="*/ 9553 w 9896"/>
              <a:gd name="connsiteY94" fmla="*/ 0 h 10000"/>
              <a:gd name="connsiteX95" fmla="*/ 9770 w 9896"/>
              <a:gd name="connsiteY95" fmla="*/ 45 h 10000"/>
              <a:gd name="connsiteX96" fmla="*/ 9896 w 9896"/>
              <a:gd name="connsiteY96" fmla="*/ 45 h 10000"/>
              <a:gd name="connsiteX0" fmla="*/ 9979 w 9979"/>
              <a:gd name="connsiteY0" fmla="*/ 45 h 10000"/>
              <a:gd name="connsiteX1" fmla="*/ 9979 w 9979"/>
              <a:gd name="connsiteY1" fmla="*/ 135 h 10000"/>
              <a:gd name="connsiteX2" fmla="*/ 9731 w 9979"/>
              <a:gd name="connsiteY2" fmla="*/ 120 h 10000"/>
              <a:gd name="connsiteX3" fmla="*/ 9560 w 9979"/>
              <a:gd name="connsiteY3" fmla="*/ 151 h 10000"/>
              <a:gd name="connsiteX4" fmla="*/ 9386 w 9979"/>
              <a:gd name="connsiteY4" fmla="*/ 226 h 10000"/>
              <a:gd name="connsiteX5" fmla="*/ 9213 w 9979"/>
              <a:gd name="connsiteY5" fmla="*/ 301 h 10000"/>
              <a:gd name="connsiteX6" fmla="*/ 9040 w 9979"/>
              <a:gd name="connsiteY6" fmla="*/ 392 h 10000"/>
              <a:gd name="connsiteX7" fmla="*/ 8864 w 9979"/>
              <a:gd name="connsiteY7" fmla="*/ 527 h 10000"/>
              <a:gd name="connsiteX8" fmla="*/ 8692 w 9979"/>
              <a:gd name="connsiteY8" fmla="*/ 678 h 10000"/>
              <a:gd name="connsiteX9" fmla="*/ 8514 w 9979"/>
              <a:gd name="connsiteY9" fmla="*/ 843 h 10000"/>
              <a:gd name="connsiteX10" fmla="*/ 8343 w 9979"/>
              <a:gd name="connsiteY10" fmla="*/ 1024 h 10000"/>
              <a:gd name="connsiteX11" fmla="*/ 7994 w 9979"/>
              <a:gd name="connsiteY11" fmla="*/ 1416 h 10000"/>
              <a:gd name="connsiteX12" fmla="*/ 7642 w 9979"/>
              <a:gd name="connsiteY12" fmla="*/ 1867 h 10000"/>
              <a:gd name="connsiteX13" fmla="*/ 7293 w 9979"/>
              <a:gd name="connsiteY13" fmla="*/ 2364 h 10000"/>
              <a:gd name="connsiteX14" fmla="*/ 6942 w 9979"/>
              <a:gd name="connsiteY14" fmla="*/ 2892 h 10000"/>
              <a:gd name="connsiteX15" fmla="*/ 6596 w 9979"/>
              <a:gd name="connsiteY15" fmla="*/ 3464 h 10000"/>
              <a:gd name="connsiteX16" fmla="*/ 6246 w 9979"/>
              <a:gd name="connsiteY16" fmla="*/ 4036 h 10000"/>
              <a:gd name="connsiteX17" fmla="*/ 5901 w 9979"/>
              <a:gd name="connsiteY17" fmla="*/ 4639 h 10000"/>
              <a:gd name="connsiteX18" fmla="*/ 5215 w 9979"/>
              <a:gd name="connsiteY18" fmla="*/ 5828 h 10000"/>
              <a:gd name="connsiteX19" fmla="*/ 4876 w 9979"/>
              <a:gd name="connsiteY19" fmla="*/ 6431 h 10000"/>
              <a:gd name="connsiteX20" fmla="*/ 4540 w 9979"/>
              <a:gd name="connsiteY20" fmla="*/ 7003 h 10000"/>
              <a:gd name="connsiteX21" fmla="*/ 4206 w 9979"/>
              <a:gd name="connsiteY21" fmla="*/ 7560 h 10000"/>
              <a:gd name="connsiteX22" fmla="*/ 3878 w 9979"/>
              <a:gd name="connsiteY22" fmla="*/ 8057 h 10000"/>
              <a:gd name="connsiteX23" fmla="*/ 3552 w 9979"/>
              <a:gd name="connsiteY23" fmla="*/ 8524 h 10000"/>
              <a:gd name="connsiteX24" fmla="*/ 3233 w 9979"/>
              <a:gd name="connsiteY24" fmla="*/ 8946 h 10000"/>
              <a:gd name="connsiteX25" fmla="*/ 2917 w 9979"/>
              <a:gd name="connsiteY25" fmla="*/ 9307 h 10000"/>
              <a:gd name="connsiteX26" fmla="*/ 2761 w 9979"/>
              <a:gd name="connsiteY26" fmla="*/ 9473 h 10000"/>
              <a:gd name="connsiteX27" fmla="*/ 2606 w 9979"/>
              <a:gd name="connsiteY27" fmla="*/ 9608 h 10000"/>
              <a:gd name="connsiteX28" fmla="*/ 2455 w 9979"/>
              <a:gd name="connsiteY28" fmla="*/ 9729 h 10000"/>
              <a:gd name="connsiteX29" fmla="*/ 2304 w 9979"/>
              <a:gd name="connsiteY29" fmla="*/ 9819 h 10000"/>
              <a:gd name="connsiteX30" fmla="*/ 2152 w 9979"/>
              <a:gd name="connsiteY30" fmla="*/ 9895 h 10000"/>
              <a:gd name="connsiteX31" fmla="*/ 2005 w 9979"/>
              <a:gd name="connsiteY31" fmla="*/ 9970 h 10000"/>
              <a:gd name="connsiteX32" fmla="*/ 1859 w 9979"/>
              <a:gd name="connsiteY32" fmla="*/ 10000 h 10000"/>
              <a:gd name="connsiteX33" fmla="*/ 1712 w 9979"/>
              <a:gd name="connsiteY33" fmla="*/ 10000 h 10000"/>
              <a:gd name="connsiteX34" fmla="*/ 1569 w 9979"/>
              <a:gd name="connsiteY34" fmla="*/ 10000 h 10000"/>
              <a:gd name="connsiteX35" fmla="*/ 1427 w 9979"/>
              <a:gd name="connsiteY35" fmla="*/ 9955 h 10000"/>
              <a:gd name="connsiteX36" fmla="*/ 1287 w 9979"/>
              <a:gd name="connsiteY36" fmla="*/ 9895 h 10000"/>
              <a:gd name="connsiteX37" fmla="*/ 1149 w 9979"/>
              <a:gd name="connsiteY37" fmla="*/ 9804 h 10000"/>
              <a:gd name="connsiteX38" fmla="*/ 1012 w 9979"/>
              <a:gd name="connsiteY38" fmla="*/ 9669 h 10000"/>
              <a:gd name="connsiteX39" fmla="*/ 876 w 9979"/>
              <a:gd name="connsiteY39" fmla="*/ 9533 h 10000"/>
              <a:gd name="connsiteX40" fmla="*/ 745 w 9979"/>
              <a:gd name="connsiteY40" fmla="*/ 9352 h 10000"/>
              <a:gd name="connsiteX41" fmla="*/ 613 w 9979"/>
              <a:gd name="connsiteY41" fmla="*/ 9127 h 10000"/>
              <a:gd name="connsiteX42" fmla="*/ 487 w 9979"/>
              <a:gd name="connsiteY42" fmla="*/ 8870 h 10000"/>
              <a:gd name="connsiteX43" fmla="*/ 357 w 9979"/>
              <a:gd name="connsiteY43" fmla="*/ 8599 h 10000"/>
              <a:gd name="connsiteX44" fmla="*/ 235 w 9979"/>
              <a:gd name="connsiteY44" fmla="*/ 8283 h 10000"/>
              <a:gd name="connsiteX45" fmla="*/ 111 w 9979"/>
              <a:gd name="connsiteY45" fmla="*/ 7937 h 10000"/>
              <a:gd name="connsiteX46" fmla="*/ 12 w 9979"/>
              <a:gd name="connsiteY46" fmla="*/ 7605 h 10000"/>
              <a:gd name="connsiteX47" fmla="*/ 39 w 9979"/>
              <a:gd name="connsiteY47" fmla="*/ 7485 h 10000"/>
              <a:gd name="connsiteX48" fmla="*/ 201 w 9979"/>
              <a:gd name="connsiteY48" fmla="*/ 7831 h 10000"/>
              <a:gd name="connsiteX49" fmla="*/ 361 w 9979"/>
              <a:gd name="connsiteY49" fmla="*/ 8102 h 10000"/>
              <a:gd name="connsiteX50" fmla="*/ 519 w 9979"/>
              <a:gd name="connsiteY50" fmla="*/ 8373 h 10000"/>
              <a:gd name="connsiteX51" fmla="*/ 674 w 9979"/>
              <a:gd name="connsiteY51" fmla="*/ 8599 h 10000"/>
              <a:gd name="connsiteX52" fmla="*/ 831 w 9979"/>
              <a:gd name="connsiteY52" fmla="*/ 8810 h 10000"/>
              <a:gd name="connsiteX53" fmla="*/ 982 w 9979"/>
              <a:gd name="connsiteY53" fmla="*/ 8946 h 10000"/>
              <a:gd name="connsiteX54" fmla="*/ 1132 w 9979"/>
              <a:gd name="connsiteY54" fmla="*/ 9096 h 10000"/>
              <a:gd name="connsiteX55" fmla="*/ 1280 w 9979"/>
              <a:gd name="connsiteY55" fmla="*/ 9202 h 10000"/>
              <a:gd name="connsiteX56" fmla="*/ 1427 w 9979"/>
              <a:gd name="connsiteY56" fmla="*/ 9277 h 10000"/>
              <a:gd name="connsiteX57" fmla="*/ 1575 w 9979"/>
              <a:gd name="connsiteY57" fmla="*/ 9322 h 10000"/>
              <a:gd name="connsiteX58" fmla="*/ 1717 w 9979"/>
              <a:gd name="connsiteY58" fmla="*/ 9383 h 10000"/>
              <a:gd name="connsiteX59" fmla="*/ 1861 w 9979"/>
              <a:gd name="connsiteY59" fmla="*/ 9383 h 10000"/>
              <a:gd name="connsiteX60" fmla="*/ 2005 w 9979"/>
              <a:gd name="connsiteY60" fmla="*/ 9352 h 10000"/>
              <a:gd name="connsiteX61" fmla="*/ 2146 w 9979"/>
              <a:gd name="connsiteY61" fmla="*/ 9307 h 10000"/>
              <a:gd name="connsiteX62" fmla="*/ 2286 w 9979"/>
              <a:gd name="connsiteY62" fmla="*/ 9247 h 10000"/>
              <a:gd name="connsiteX63" fmla="*/ 2424 w 9979"/>
              <a:gd name="connsiteY63" fmla="*/ 9157 h 10000"/>
              <a:gd name="connsiteX64" fmla="*/ 2564 w 9979"/>
              <a:gd name="connsiteY64" fmla="*/ 9051 h 10000"/>
              <a:gd name="connsiteX65" fmla="*/ 2702 w 9979"/>
              <a:gd name="connsiteY65" fmla="*/ 8931 h 10000"/>
              <a:gd name="connsiteX66" fmla="*/ 2841 w 9979"/>
              <a:gd name="connsiteY66" fmla="*/ 8780 h 10000"/>
              <a:gd name="connsiteX67" fmla="*/ 2978 w 9979"/>
              <a:gd name="connsiteY67" fmla="*/ 8630 h 10000"/>
              <a:gd name="connsiteX68" fmla="*/ 3117 w 9979"/>
              <a:gd name="connsiteY68" fmla="*/ 8449 h 10000"/>
              <a:gd name="connsiteX69" fmla="*/ 3391 w 9979"/>
              <a:gd name="connsiteY69" fmla="*/ 8057 h 10000"/>
              <a:gd name="connsiteX70" fmla="*/ 3667 w 9979"/>
              <a:gd name="connsiteY70" fmla="*/ 7636 h 10000"/>
              <a:gd name="connsiteX71" fmla="*/ 3942 w 9979"/>
              <a:gd name="connsiteY71" fmla="*/ 7139 h 10000"/>
              <a:gd name="connsiteX72" fmla="*/ 4221 w 9979"/>
              <a:gd name="connsiteY72" fmla="*/ 6611 h 10000"/>
              <a:gd name="connsiteX73" fmla="*/ 4503 w 9979"/>
              <a:gd name="connsiteY73" fmla="*/ 6054 h 10000"/>
              <a:gd name="connsiteX74" fmla="*/ 5077 w 9979"/>
              <a:gd name="connsiteY74" fmla="*/ 4940 h 10000"/>
              <a:gd name="connsiteX75" fmla="*/ 5369 w 9979"/>
              <a:gd name="connsiteY75" fmla="*/ 4337 h 10000"/>
              <a:gd name="connsiteX76" fmla="*/ 5672 w 9979"/>
              <a:gd name="connsiteY76" fmla="*/ 3765 h 10000"/>
              <a:gd name="connsiteX77" fmla="*/ 5980 w 9979"/>
              <a:gd name="connsiteY77" fmla="*/ 3223 h 10000"/>
              <a:gd name="connsiteX78" fmla="*/ 6296 w 9979"/>
              <a:gd name="connsiteY78" fmla="*/ 2666 h 10000"/>
              <a:gd name="connsiteX79" fmla="*/ 6622 w 9979"/>
              <a:gd name="connsiteY79" fmla="*/ 2139 h 10000"/>
              <a:gd name="connsiteX80" fmla="*/ 6957 w 9979"/>
              <a:gd name="connsiteY80" fmla="*/ 1672 h 10000"/>
              <a:gd name="connsiteX81" fmla="*/ 7125 w 9979"/>
              <a:gd name="connsiteY81" fmla="*/ 1446 h 10000"/>
              <a:gd name="connsiteX82" fmla="*/ 7300 w 9979"/>
              <a:gd name="connsiteY82" fmla="*/ 1250 h 10000"/>
              <a:gd name="connsiteX83" fmla="*/ 7479 w 9979"/>
              <a:gd name="connsiteY83" fmla="*/ 1054 h 10000"/>
              <a:gd name="connsiteX84" fmla="*/ 7655 w 9979"/>
              <a:gd name="connsiteY84" fmla="*/ 843 h 10000"/>
              <a:gd name="connsiteX85" fmla="*/ 7838 w 9979"/>
              <a:gd name="connsiteY85" fmla="*/ 693 h 10000"/>
              <a:gd name="connsiteX86" fmla="*/ 8023 w 9979"/>
              <a:gd name="connsiteY86" fmla="*/ 542 h 10000"/>
              <a:gd name="connsiteX87" fmla="*/ 8214 w 9979"/>
              <a:gd name="connsiteY87" fmla="*/ 392 h 10000"/>
              <a:gd name="connsiteX88" fmla="*/ 8405 w 9979"/>
              <a:gd name="connsiteY88" fmla="*/ 271 h 10000"/>
              <a:gd name="connsiteX89" fmla="*/ 8600 w 9979"/>
              <a:gd name="connsiteY89" fmla="*/ 181 h 10000"/>
              <a:gd name="connsiteX90" fmla="*/ 8800 w 9979"/>
              <a:gd name="connsiteY90" fmla="*/ 105 h 10000"/>
              <a:gd name="connsiteX91" fmla="*/ 9002 w 9979"/>
              <a:gd name="connsiteY91" fmla="*/ 45 h 10000"/>
              <a:gd name="connsiteX92" fmla="*/ 9207 w 9979"/>
              <a:gd name="connsiteY92" fmla="*/ 0 h 10000"/>
              <a:gd name="connsiteX93" fmla="*/ 9418 w 9979"/>
              <a:gd name="connsiteY93" fmla="*/ 0 h 10000"/>
              <a:gd name="connsiteX94" fmla="*/ 9632 w 9979"/>
              <a:gd name="connsiteY94" fmla="*/ 0 h 10000"/>
              <a:gd name="connsiteX95" fmla="*/ 9852 w 9979"/>
              <a:gd name="connsiteY95" fmla="*/ 45 h 10000"/>
              <a:gd name="connsiteX96" fmla="*/ 9979 w 9979"/>
              <a:gd name="connsiteY96" fmla="*/ 45 h 10000"/>
              <a:gd name="connsiteX0" fmla="*/ 10024 w 10024"/>
              <a:gd name="connsiteY0" fmla="*/ 45 h 10000"/>
              <a:gd name="connsiteX1" fmla="*/ 10024 w 10024"/>
              <a:gd name="connsiteY1" fmla="*/ 135 h 10000"/>
              <a:gd name="connsiteX2" fmla="*/ 9775 w 10024"/>
              <a:gd name="connsiteY2" fmla="*/ 120 h 10000"/>
              <a:gd name="connsiteX3" fmla="*/ 9604 w 10024"/>
              <a:gd name="connsiteY3" fmla="*/ 151 h 10000"/>
              <a:gd name="connsiteX4" fmla="*/ 9430 w 10024"/>
              <a:gd name="connsiteY4" fmla="*/ 226 h 10000"/>
              <a:gd name="connsiteX5" fmla="*/ 9256 w 10024"/>
              <a:gd name="connsiteY5" fmla="*/ 301 h 10000"/>
              <a:gd name="connsiteX6" fmla="*/ 9083 w 10024"/>
              <a:gd name="connsiteY6" fmla="*/ 392 h 10000"/>
              <a:gd name="connsiteX7" fmla="*/ 8907 w 10024"/>
              <a:gd name="connsiteY7" fmla="*/ 527 h 10000"/>
              <a:gd name="connsiteX8" fmla="*/ 8734 w 10024"/>
              <a:gd name="connsiteY8" fmla="*/ 678 h 10000"/>
              <a:gd name="connsiteX9" fmla="*/ 8556 w 10024"/>
              <a:gd name="connsiteY9" fmla="*/ 843 h 10000"/>
              <a:gd name="connsiteX10" fmla="*/ 8385 w 10024"/>
              <a:gd name="connsiteY10" fmla="*/ 1024 h 10000"/>
              <a:gd name="connsiteX11" fmla="*/ 8035 w 10024"/>
              <a:gd name="connsiteY11" fmla="*/ 1416 h 10000"/>
              <a:gd name="connsiteX12" fmla="*/ 7682 w 10024"/>
              <a:gd name="connsiteY12" fmla="*/ 1867 h 10000"/>
              <a:gd name="connsiteX13" fmla="*/ 7332 w 10024"/>
              <a:gd name="connsiteY13" fmla="*/ 2364 h 10000"/>
              <a:gd name="connsiteX14" fmla="*/ 6981 w 10024"/>
              <a:gd name="connsiteY14" fmla="*/ 2892 h 10000"/>
              <a:gd name="connsiteX15" fmla="*/ 6634 w 10024"/>
              <a:gd name="connsiteY15" fmla="*/ 3464 h 10000"/>
              <a:gd name="connsiteX16" fmla="*/ 6283 w 10024"/>
              <a:gd name="connsiteY16" fmla="*/ 4036 h 10000"/>
              <a:gd name="connsiteX17" fmla="*/ 5937 w 10024"/>
              <a:gd name="connsiteY17" fmla="*/ 4639 h 10000"/>
              <a:gd name="connsiteX18" fmla="*/ 5250 w 10024"/>
              <a:gd name="connsiteY18" fmla="*/ 5828 h 10000"/>
              <a:gd name="connsiteX19" fmla="*/ 4910 w 10024"/>
              <a:gd name="connsiteY19" fmla="*/ 6431 h 10000"/>
              <a:gd name="connsiteX20" fmla="*/ 4574 w 10024"/>
              <a:gd name="connsiteY20" fmla="*/ 7003 h 10000"/>
              <a:gd name="connsiteX21" fmla="*/ 4239 w 10024"/>
              <a:gd name="connsiteY21" fmla="*/ 7560 h 10000"/>
              <a:gd name="connsiteX22" fmla="*/ 3910 w 10024"/>
              <a:gd name="connsiteY22" fmla="*/ 8057 h 10000"/>
              <a:gd name="connsiteX23" fmla="*/ 3583 w 10024"/>
              <a:gd name="connsiteY23" fmla="*/ 8524 h 10000"/>
              <a:gd name="connsiteX24" fmla="*/ 3264 w 10024"/>
              <a:gd name="connsiteY24" fmla="*/ 8946 h 10000"/>
              <a:gd name="connsiteX25" fmla="*/ 2947 w 10024"/>
              <a:gd name="connsiteY25" fmla="*/ 9307 h 10000"/>
              <a:gd name="connsiteX26" fmla="*/ 2791 w 10024"/>
              <a:gd name="connsiteY26" fmla="*/ 9473 h 10000"/>
              <a:gd name="connsiteX27" fmla="*/ 2635 w 10024"/>
              <a:gd name="connsiteY27" fmla="*/ 9608 h 10000"/>
              <a:gd name="connsiteX28" fmla="*/ 2484 w 10024"/>
              <a:gd name="connsiteY28" fmla="*/ 9729 h 10000"/>
              <a:gd name="connsiteX29" fmla="*/ 2333 w 10024"/>
              <a:gd name="connsiteY29" fmla="*/ 9819 h 10000"/>
              <a:gd name="connsiteX30" fmla="*/ 2181 w 10024"/>
              <a:gd name="connsiteY30" fmla="*/ 9895 h 10000"/>
              <a:gd name="connsiteX31" fmla="*/ 2033 w 10024"/>
              <a:gd name="connsiteY31" fmla="*/ 9970 h 10000"/>
              <a:gd name="connsiteX32" fmla="*/ 1887 w 10024"/>
              <a:gd name="connsiteY32" fmla="*/ 10000 h 10000"/>
              <a:gd name="connsiteX33" fmla="*/ 1740 w 10024"/>
              <a:gd name="connsiteY33" fmla="*/ 10000 h 10000"/>
              <a:gd name="connsiteX34" fmla="*/ 1596 w 10024"/>
              <a:gd name="connsiteY34" fmla="*/ 10000 h 10000"/>
              <a:gd name="connsiteX35" fmla="*/ 1454 w 10024"/>
              <a:gd name="connsiteY35" fmla="*/ 9955 h 10000"/>
              <a:gd name="connsiteX36" fmla="*/ 1314 w 10024"/>
              <a:gd name="connsiteY36" fmla="*/ 9895 h 10000"/>
              <a:gd name="connsiteX37" fmla="*/ 1175 w 10024"/>
              <a:gd name="connsiteY37" fmla="*/ 9804 h 10000"/>
              <a:gd name="connsiteX38" fmla="*/ 1038 w 10024"/>
              <a:gd name="connsiteY38" fmla="*/ 9669 h 10000"/>
              <a:gd name="connsiteX39" fmla="*/ 902 w 10024"/>
              <a:gd name="connsiteY39" fmla="*/ 9533 h 10000"/>
              <a:gd name="connsiteX40" fmla="*/ 771 w 10024"/>
              <a:gd name="connsiteY40" fmla="*/ 9352 h 10000"/>
              <a:gd name="connsiteX41" fmla="*/ 638 w 10024"/>
              <a:gd name="connsiteY41" fmla="*/ 9127 h 10000"/>
              <a:gd name="connsiteX42" fmla="*/ 512 w 10024"/>
              <a:gd name="connsiteY42" fmla="*/ 8870 h 10000"/>
              <a:gd name="connsiteX43" fmla="*/ 382 w 10024"/>
              <a:gd name="connsiteY43" fmla="*/ 8599 h 10000"/>
              <a:gd name="connsiteX44" fmla="*/ 259 w 10024"/>
              <a:gd name="connsiteY44" fmla="*/ 8283 h 10000"/>
              <a:gd name="connsiteX45" fmla="*/ 135 w 10024"/>
              <a:gd name="connsiteY45" fmla="*/ 7937 h 10000"/>
              <a:gd name="connsiteX46" fmla="*/ 36 w 10024"/>
              <a:gd name="connsiteY46" fmla="*/ 7605 h 10000"/>
              <a:gd name="connsiteX47" fmla="*/ 36 w 10024"/>
              <a:gd name="connsiteY47" fmla="*/ 7410 h 10000"/>
              <a:gd name="connsiteX48" fmla="*/ 225 w 10024"/>
              <a:gd name="connsiteY48" fmla="*/ 7831 h 10000"/>
              <a:gd name="connsiteX49" fmla="*/ 386 w 10024"/>
              <a:gd name="connsiteY49" fmla="*/ 8102 h 10000"/>
              <a:gd name="connsiteX50" fmla="*/ 544 w 10024"/>
              <a:gd name="connsiteY50" fmla="*/ 8373 h 10000"/>
              <a:gd name="connsiteX51" fmla="*/ 699 w 10024"/>
              <a:gd name="connsiteY51" fmla="*/ 8599 h 10000"/>
              <a:gd name="connsiteX52" fmla="*/ 857 w 10024"/>
              <a:gd name="connsiteY52" fmla="*/ 8810 h 10000"/>
              <a:gd name="connsiteX53" fmla="*/ 1008 w 10024"/>
              <a:gd name="connsiteY53" fmla="*/ 8946 h 10000"/>
              <a:gd name="connsiteX54" fmla="*/ 1158 w 10024"/>
              <a:gd name="connsiteY54" fmla="*/ 9096 h 10000"/>
              <a:gd name="connsiteX55" fmla="*/ 1307 w 10024"/>
              <a:gd name="connsiteY55" fmla="*/ 9202 h 10000"/>
              <a:gd name="connsiteX56" fmla="*/ 1454 w 10024"/>
              <a:gd name="connsiteY56" fmla="*/ 9277 h 10000"/>
              <a:gd name="connsiteX57" fmla="*/ 1602 w 10024"/>
              <a:gd name="connsiteY57" fmla="*/ 9322 h 10000"/>
              <a:gd name="connsiteX58" fmla="*/ 1745 w 10024"/>
              <a:gd name="connsiteY58" fmla="*/ 9383 h 10000"/>
              <a:gd name="connsiteX59" fmla="*/ 1889 w 10024"/>
              <a:gd name="connsiteY59" fmla="*/ 9383 h 10000"/>
              <a:gd name="connsiteX60" fmla="*/ 2033 w 10024"/>
              <a:gd name="connsiteY60" fmla="*/ 9352 h 10000"/>
              <a:gd name="connsiteX61" fmla="*/ 2175 w 10024"/>
              <a:gd name="connsiteY61" fmla="*/ 9307 h 10000"/>
              <a:gd name="connsiteX62" fmla="*/ 2315 w 10024"/>
              <a:gd name="connsiteY62" fmla="*/ 9247 h 10000"/>
              <a:gd name="connsiteX63" fmla="*/ 2453 w 10024"/>
              <a:gd name="connsiteY63" fmla="*/ 9157 h 10000"/>
              <a:gd name="connsiteX64" fmla="*/ 2593 w 10024"/>
              <a:gd name="connsiteY64" fmla="*/ 9051 h 10000"/>
              <a:gd name="connsiteX65" fmla="*/ 2732 w 10024"/>
              <a:gd name="connsiteY65" fmla="*/ 8931 h 10000"/>
              <a:gd name="connsiteX66" fmla="*/ 2871 w 10024"/>
              <a:gd name="connsiteY66" fmla="*/ 8780 h 10000"/>
              <a:gd name="connsiteX67" fmla="*/ 3008 w 10024"/>
              <a:gd name="connsiteY67" fmla="*/ 8630 h 10000"/>
              <a:gd name="connsiteX68" fmla="*/ 3148 w 10024"/>
              <a:gd name="connsiteY68" fmla="*/ 8449 h 10000"/>
              <a:gd name="connsiteX69" fmla="*/ 3422 w 10024"/>
              <a:gd name="connsiteY69" fmla="*/ 8057 h 10000"/>
              <a:gd name="connsiteX70" fmla="*/ 3699 w 10024"/>
              <a:gd name="connsiteY70" fmla="*/ 7636 h 10000"/>
              <a:gd name="connsiteX71" fmla="*/ 3974 w 10024"/>
              <a:gd name="connsiteY71" fmla="*/ 7139 h 10000"/>
              <a:gd name="connsiteX72" fmla="*/ 4254 w 10024"/>
              <a:gd name="connsiteY72" fmla="*/ 6611 h 10000"/>
              <a:gd name="connsiteX73" fmla="*/ 4536 w 10024"/>
              <a:gd name="connsiteY73" fmla="*/ 6054 h 10000"/>
              <a:gd name="connsiteX74" fmla="*/ 5112 w 10024"/>
              <a:gd name="connsiteY74" fmla="*/ 4940 h 10000"/>
              <a:gd name="connsiteX75" fmla="*/ 5404 w 10024"/>
              <a:gd name="connsiteY75" fmla="*/ 4337 h 10000"/>
              <a:gd name="connsiteX76" fmla="*/ 5708 w 10024"/>
              <a:gd name="connsiteY76" fmla="*/ 3765 h 10000"/>
              <a:gd name="connsiteX77" fmla="*/ 6017 w 10024"/>
              <a:gd name="connsiteY77" fmla="*/ 3223 h 10000"/>
              <a:gd name="connsiteX78" fmla="*/ 6333 w 10024"/>
              <a:gd name="connsiteY78" fmla="*/ 2666 h 10000"/>
              <a:gd name="connsiteX79" fmla="*/ 6660 w 10024"/>
              <a:gd name="connsiteY79" fmla="*/ 2139 h 10000"/>
              <a:gd name="connsiteX80" fmla="*/ 6996 w 10024"/>
              <a:gd name="connsiteY80" fmla="*/ 1672 h 10000"/>
              <a:gd name="connsiteX81" fmla="*/ 7164 w 10024"/>
              <a:gd name="connsiteY81" fmla="*/ 1446 h 10000"/>
              <a:gd name="connsiteX82" fmla="*/ 7339 w 10024"/>
              <a:gd name="connsiteY82" fmla="*/ 1250 h 10000"/>
              <a:gd name="connsiteX83" fmla="*/ 7519 w 10024"/>
              <a:gd name="connsiteY83" fmla="*/ 1054 h 10000"/>
              <a:gd name="connsiteX84" fmla="*/ 7695 w 10024"/>
              <a:gd name="connsiteY84" fmla="*/ 843 h 10000"/>
              <a:gd name="connsiteX85" fmla="*/ 7878 w 10024"/>
              <a:gd name="connsiteY85" fmla="*/ 693 h 10000"/>
              <a:gd name="connsiteX86" fmla="*/ 8064 w 10024"/>
              <a:gd name="connsiteY86" fmla="*/ 542 h 10000"/>
              <a:gd name="connsiteX87" fmla="*/ 8255 w 10024"/>
              <a:gd name="connsiteY87" fmla="*/ 392 h 10000"/>
              <a:gd name="connsiteX88" fmla="*/ 8447 w 10024"/>
              <a:gd name="connsiteY88" fmla="*/ 271 h 10000"/>
              <a:gd name="connsiteX89" fmla="*/ 8642 w 10024"/>
              <a:gd name="connsiteY89" fmla="*/ 181 h 10000"/>
              <a:gd name="connsiteX90" fmla="*/ 8843 w 10024"/>
              <a:gd name="connsiteY90" fmla="*/ 105 h 10000"/>
              <a:gd name="connsiteX91" fmla="*/ 9045 w 10024"/>
              <a:gd name="connsiteY91" fmla="*/ 45 h 10000"/>
              <a:gd name="connsiteX92" fmla="*/ 9250 w 10024"/>
              <a:gd name="connsiteY92" fmla="*/ 0 h 10000"/>
              <a:gd name="connsiteX93" fmla="*/ 9462 w 10024"/>
              <a:gd name="connsiteY93" fmla="*/ 0 h 10000"/>
              <a:gd name="connsiteX94" fmla="*/ 9676 w 10024"/>
              <a:gd name="connsiteY94" fmla="*/ 0 h 10000"/>
              <a:gd name="connsiteX95" fmla="*/ 9897 w 10024"/>
              <a:gd name="connsiteY95" fmla="*/ 45 h 10000"/>
              <a:gd name="connsiteX96" fmla="*/ 10024 w 10024"/>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605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590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0 h 10575"/>
              <a:gd name="connsiteX1" fmla="*/ 10000 w 10000"/>
              <a:gd name="connsiteY1" fmla="*/ 710 h 10575"/>
              <a:gd name="connsiteX2" fmla="*/ 9751 w 10000"/>
              <a:gd name="connsiteY2" fmla="*/ 695 h 10575"/>
              <a:gd name="connsiteX3" fmla="*/ 9580 w 10000"/>
              <a:gd name="connsiteY3" fmla="*/ 726 h 10575"/>
              <a:gd name="connsiteX4" fmla="*/ 9406 w 10000"/>
              <a:gd name="connsiteY4" fmla="*/ 801 h 10575"/>
              <a:gd name="connsiteX5" fmla="*/ 9232 w 10000"/>
              <a:gd name="connsiteY5" fmla="*/ 876 h 10575"/>
              <a:gd name="connsiteX6" fmla="*/ 9059 w 10000"/>
              <a:gd name="connsiteY6" fmla="*/ 967 h 10575"/>
              <a:gd name="connsiteX7" fmla="*/ 8883 w 10000"/>
              <a:gd name="connsiteY7" fmla="*/ 1102 h 10575"/>
              <a:gd name="connsiteX8" fmla="*/ 8710 w 10000"/>
              <a:gd name="connsiteY8" fmla="*/ 1253 h 10575"/>
              <a:gd name="connsiteX9" fmla="*/ 8532 w 10000"/>
              <a:gd name="connsiteY9" fmla="*/ 1418 h 10575"/>
              <a:gd name="connsiteX10" fmla="*/ 8361 w 10000"/>
              <a:gd name="connsiteY10" fmla="*/ 1599 h 10575"/>
              <a:gd name="connsiteX11" fmla="*/ 8011 w 10000"/>
              <a:gd name="connsiteY11" fmla="*/ 1991 h 10575"/>
              <a:gd name="connsiteX12" fmla="*/ 7658 w 10000"/>
              <a:gd name="connsiteY12" fmla="*/ 2442 h 10575"/>
              <a:gd name="connsiteX13" fmla="*/ 7308 w 10000"/>
              <a:gd name="connsiteY13" fmla="*/ 2939 h 10575"/>
              <a:gd name="connsiteX14" fmla="*/ 6957 w 10000"/>
              <a:gd name="connsiteY14" fmla="*/ 3467 h 10575"/>
              <a:gd name="connsiteX15" fmla="*/ 6610 w 10000"/>
              <a:gd name="connsiteY15" fmla="*/ 4039 h 10575"/>
              <a:gd name="connsiteX16" fmla="*/ 6259 w 10000"/>
              <a:gd name="connsiteY16" fmla="*/ 4611 h 10575"/>
              <a:gd name="connsiteX17" fmla="*/ 5913 w 10000"/>
              <a:gd name="connsiteY17" fmla="*/ 5214 h 10575"/>
              <a:gd name="connsiteX18" fmla="*/ 5226 w 10000"/>
              <a:gd name="connsiteY18" fmla="*/ 6403 h 10575"/>
              <a:gd name="connsiteX19" fmla="*/ 4886 w 10000"/>
              <a:gd name="connsiteY19" fmla="*/ 7006 h 10575"/>
              <a:gd name="connsiteX20" fmla="*/ 4550 w 10000"/>
              <a:gd name="connsiteY20" fmla="*/ 7578 h 10575"/>
              <a:gd name="connsiteX21" fmla="*/ 4215 w 10000"/>
              <a:gd name="connsiteY21" fmla="*/ 8135 h 10575"/>
              <a:gd name="connsiteX22" fmla="*/ 3886 w 10000"/>
              <a:gd name="connsiteY22" fmla="*/ 8632 h 10575"/>
              <a:gd name="connsiteX23" fmla="*/ 3559 w 10000"/>
              <a:gd name="connsiteY23" fmla="*/ 9099 h 10575"/>
              <a:gd name="connsiteX24" fmla="*/ 3240 w 10000"/>
              <a:gd name="connsiteY24" fmla="*/ 9521 h 10575"/>
              <a:gd name="connsiteX25" fmla="*/ 2923 w 10000"/>
              <a:gd name="connsiteY25" fmla="*/ 9882 h 10575"/>
              <a:gd name="connsiteX26" fmla="*/ 2767 w 10000"/>
              <a:gd name="connsiteY26" fmla="*/ 10048 h 10575"/>
              <a:gd name="connsiteX27" fmla="*/ 2611 w 10000"/>
              <a:gd name="connsiteY27" fmla="*/ 10183 h 10575"/>
              <a:gd name="connsiteX28" fmla="*/ 2460 w 10000"/>
              <a:gd name="connsiteY28" fmla="*/ 10304 h 10575"/>
              <a:gd name="connsiteX29" fmla="*/ 2309 w 10000"/>
              <a:gd name="connsiteY29" fmla="*/ 10394 h 10575"/>
              <a:gd name="connsiteX30" fmla="*/ 2157 w 10000"/>
              <a:gd name="connsiteY30" fmla="*/ 10470 h 10575"/>
              <a:gd name="connsiteX31" fmla="*/ 2009 w 10000"/>
              <a:gd name="connsiteY31" fmla="*/ 10545 h 10575"/>
              <a:gd name="connsiteX32" fmla="*/ 1863 w 10000"/>
              <a:gd name="connsiteY32" fmla="*/ 10575 h 10575"/>
              <a:gd name="connsiteX33" fmla="*/ 1716 w 10000"/>
              <a:gd name="connsiteY33" fmla="*/ 10575 h 10575"/>
              <a:gd name="connsiteX34" fmla="*/ 1572 w 10000"/>
              <a:gd name="connsiteY34" fmla="*/ 10575 h 10575"/>
              <a:gd name="connsiteX35" fmla="*/ 1430 w 10000"/>
              <a:gd name="connsiteY35" fmla="*/ 10530 h 10575"/>
              <a:gd name="connsiteX36" fmla="*/ 1290 w 10000"/>
              <a:gd name="connsiteY36" fmla="*/ 10470 h 10575"/>
              <a:gd name="connsiteX37" fmla="*/ 1151 w 10000"/>
              <a:gd name="connsiteY37" fmla="*/ 10379 h 10575"/>
              <a:gd name="connsiteX38" fmla="*/ 1014 w 10000"/>
              <a:gd name="connsiteY38" fmla="*/ 10244 h 10575"/>
              <a:gd name="connsiteX39" fmla="*/ 878 w 10000"/>
              <a:gd name="connsiteY39" fmla="*/ 10108 h 10575"/>
              <a:gd name="connsiteX40" fmla="*/ 747 w 10000"/>
              <a:gd name="connsiteY40" fmla="*/ 9927 h 10575"/>
              <a:gd name="connsiteX41" fmla="*/ 614 w 10000"/>
              <a:gd name="connsiteY41" fmla="*/ 9702 h 10575"/>
              <a:gd name="connsiteX42" fmla="*/ 488 w 10000"/>
              <a:gd name="connsiteY42" fmla="*/ 9445 h 10575"/>
              <a:gd name="connsiteX43" fmla="*/ 358 w 10000"/>
              <a:gd name="connsiteY43" fmla="*/ 9174 h 10575"/>
              <a:gd name="connsiteX44" fmla="*/ 235 w 10000"/>
              <a:gd name="connsiteY44" fmla="*/ 8858 h 10575"/>
              <a:gd name="connsiteX45" fmla="*/ 111 w 10000"/>
              <a:gd name="connsiteY45" fmla="*/ 8512 h 10575"/>
              <a:gd name="connsiteX46" fmla="*/ 12 w 10000"/>
              <a:gd name="connsiteY46" fmla="*/ 8165 h 10575"/>
              <a:gd name="connsiteX47" fmla="*/ 12 w 10000"/>
              <a:gd name="connsiteY47" fmla="*/ 7985 h 10575"/>
              <a:gd name="connsiteX48" fmla="*/ 201 w 10000"/>
              <a:gd name="connsiteY48" fmla="*/ 8406 h 10575"/>
              <a:gd name="connsiteX49" fmla="*/ 362 w 10000"/>
              <a:gd name="connsiteY49" fmla="*/ 8677 h 10575"/>
              <a:gd name="connsiteX50" fmla="*/ 520 w 10000"/>
              <a:gd name="connsiteY50" fmla="*/ 8948 h 10575"/>
              <a:gd name="connsiteX51" fmla="*/ 675 w 10000"/>
              <a:gd name="connsiteY51" fmla="*/ 9174 h 10575"/>
              <a:gd name="connsiteX52" fmla="*/ 833 w 10000"/>
              <a:gd name="connsiteY52" fmla="*/ 9385 h 10575"/>
              <a:gd name="connsiteX53" fmla="*/ 984 w 10000"/>
              <a:gd name="connsiteY53" fmla="*/ 9521 h 10575"/>
              <a:gd name="connsiteX54" fmla="*/ 1134 w 10000"/>
              <a:gd name="connsiteY54" fmla="*/ 9671 h 10575"/>
              <a:gd name="connsiteX55" fmla="*/ 1283 w 10000"/>
              <a:gd name="connsiteY55" fmla="*/ 9777 h 10575"/>
              <a:gd name="connsiteX56" fmla="*/ 1430 w 10000"/>
              <a:gd name="connsiteY56" fmla="*/ 9852 h 10575"/>
              <a:gd name="connsiteX57" fmla="*/ 1578 w 10000"/>
              <a:gd name="connsiteY57" fmla="*/ 9897 h 10575"/>
              <a:gd name="connsiteX58" fmla="*/ 1721 w 10000"/>
              <a:gd name="connsiteY58" fmla="*/ 9958 h 10575"/>
              <a:gd name="connsiteX59" fmla="*/ 1865 w 10000"/>
              <a:gd name="connsiteY59" fmla="*/ 9958 h 10575"/>
              <a:gd name="connsiteX60" fmla="*/ 2009 w 10000"/>
              <a:gd name="connsiteY60" fmla="*/ 9927 h 10575"/>
              <a:gd name="connsiteX61" fmla="*/ 2151 w 10000"/>
              <a:gd name="connsiteY61" fmla="*/ 9882 h 10575"/>
              <a:gd name="connsiteX62" fmla="*/ 2291 w 10000"/>
              <a:gd name="connsiteY62" fmla="*/ 9822 h 10575"/>
              <a:gd name="connsiteX63" fmla="*/ 2429 w 10000"/>
              <a:gd name="connsiteY63" fmla="*/ 9732 h 10575"/>
              <a:gd name="connsiteX64" fmla="*/ 2569 w 10000"/>
              <a:gd name="connsiteY64" fmla="*/ 9626 h 10575"/>
              <a:gd name="connsiteX65" fmla="*/ 2708 w 10000"/>
              <a:gd name="connsiteY65" fmla="*/ 9506 h 10575"/>
              <a:gd name="connsiteX66" fmla="*/ 2847 w 10000"/>
              <a:gd name="connsiteY66" fmla="*/ 9355 h 10575"/>
              <a:gd name="connsiteX67" fmla="*/ 2984 w 10000"/>
              <a:gd name="connsiteY67" fmla="*/ 9205 h 10575"/>
              <a:gd name="connsiteX68" fmla="*/ 3124 w 10000"/>
              <a:gd name="connsiteY68" fmla="*/ 9024 h 10575"/>
              <a:gd name="connsiteX69" fmla="*/ 3398 w 10000"/>
              <a:gd name="connsiteY69" fmla="*/ 8632 h 10575"/>
              <a:gd name="connsiteX70" fmla="*/ 3675 w 10000"/>
              <a:gd name="connsiteY70" fmla="*/ 8211 h 10575"/>
              <a:gd name="connsiteX71" fmla="*/ 3950 w 10000"/>
              <a:gd name="connsiteY71" fmla="*/ 7714 h 10575"/>
              <a:gd name="connsiteX72" fmla="*/ 4230 w 10000"/>
              <a:gd name="connsiteY72" fmla="*/ 7186 h 10575"/>
              <a:gd name="connsiteX73" fmla="*/ 4512 w 10000"/>
              <a:gd name="connsiteY73" fmla="*/ 6629 h 10575"/>
              <a:gd name="connsiteX74" fmla="*/ 5088 w 10000"/>
              <a:gd name="connsiteY74" fmla="*/ 5515 h 10575"/>
              <a:gd name="connsiteX75" fmla="*/ 5380 w 10000"/>
              <a:gd name="connsiteY75" fmla="*/ 4912 h 10575"/>
              <a:gd name="connsiteX76" fmla="*/ 5684 w 10000"/>
              <a:gd name="connsiteY76" fmla="*/ 4340 h 10575"/>
              <a:gd name="connsiteX77" fmla="*/ 5993 w 10000"/>
              <a:gd name="connsiteY77" fmla="*/ 3798 h 10575"/>
              <a:gd name="connsiteX78" fmla="*/ 6309 w 10000"/>
              <a:gd name="connsiteY78" fmla="*/ 3241 h 10575"/>
              <a:gd name="connsiteX79" fmla="*/ 6636 w 10000"/>
              <a:gd name="connsiteY79" fmla="*/ 2714 h 10575"/>
              <a:gd name="connsiteX80" fmla="*/ 6972 w 10000"/>
              <a:gd name="connsiteY80" fmla="*/ 2247 h 10575"/>
              <a:gd name="connsiteX81" fmla="*/ 7140 w 10000"/>
              <a:gd name="connsiteY81" fmla="*/ 2021 h 10575"/>
              <a:gd name="connsiteX82" fmla="*/ 7315 w 10000"/>
              <a:gd name="connsiteY82" fmla="*/ 1825 h 10575"/>
              <a:gd name="connsiteX83" fmla="*/ 7495 w 10000"/>
              <a:gd name="connsiteY83" fmla="*/ 1629 h 10575"/>
              <a:gd name="connsiteX84" fmla="*/ 7671 w 10000"/>
              <a:gd name="connsiteY84" fmla="*/ 1418 h 10575"/>
              <a:gd name="connsiteX85" fmla="*/ 7854 w 10000"/>
              <a:gd name="connsiteY85" fmla="*/ 1268 h 10575"/>
              <a:gd name="connsiteX86" fmla="*/ 8040 w 10000"/>
              <a:gd name="connsiteY86" fmla="*/ 1117 h 10575"/>
              <a:gd name="connsiteX87" fmla="*/ 8231 w 10000"/>
              <a:gd name="connsiteY87" fmla="*/ 967 h 10575"/>
              <a:gd name="connsiteX88" fmla="*/ 8423 w 10000"/>
              <a:gd name="connsiteY88" fmla="*/ 846 h 10575"/>
              <a:gd name="connsiteX89" fmla="*/ 8618 w 10000"/>
              <a:gd name="connsiteY89" fmla="*/ 756 h 10575"/>
              <a:gd name="connsiteX90" fmla="*/ 8819 w 10000"/>
              <a:gd name="connsiteY90" fmla="*/ 680 h 10575"/>
              <a:gd name="connsiteX91" fmla="*/ 9021 w 10000"/>
              <a:gd name="connsiteY91" fmla="*/ 620 h 10575"/>
              <a:gd name="connsiteX92" fmla="*/ 9226 w 10000"/>
              <a:gd name="connsiteY92" fmla="*/ 575 h 10575"/>
              <a:gd name="connsiteX93" fmla="*/ 9438 w 10000"/>
              <a:gd name="connsiteY93" fmla="*/ 575 h 10575"/>
              <a:gd name="connsiteX94" fmla="*/ 9652 w 10000"/>
              <a:gd name="connsiteY94" fmla="*/ 575 h 10575"/>
              <a:gd name="connsiteX95" fmla="*/ 9873 w 10000"/>
              <a:gd name="connsiteY95" fmla="*/ 620 h 10575"/>
              <a:gd name="connsiteX96" fmla="*/ 10000 w 10000"/>
              <a:gd name="connsiteY96" fmla="*/ 0 h 10575"/>
              <a:gd name="connsiteX0" fmla="*/ 9873 w 10020"/>
              <a:gd name="connsiteY0" fmla="*/ 45 h 10000"/>
              <a:gd name="connsiteX1" fmla="*/ 10000 w 10020"/>
              <a:gd name="connsiteY1" fmla="*/ 135 h 10000"/>
              <a:gd name="connsiteX2" fmla="*/ 9751 w 10020"/>
              <a:gd name="connsiteY2" fmla="*/ 120 h 10000"/>
              <a:gd name="connsiteX3" fmla="*/ 9580 w 10020"/>
              <a:gd name="connsiteY3" fmla="*/ 151 h 10000"/>
              <a:gd name="connsiteX4" fmla="*/ 9406 w 10020"/>
              <a:gd name="connsiteY4" fmla="*/ 226 h 10000"/>
              <a:gd name="connsiteX5" fmla="*/ 9232 w 10020"/>
              <a:gd name="connsiteY5" fmla="*/ 301 h 10000"/>
              <a:gd name="connsiteX6" fmla="*/ 9059 w 10020"/>
              <a:gd name="connsiteY6" fmla="*/ 392 h 10000"/>
              <a:gd name="connsiteX7" fmla="*/ 8883 w 10020"/>
              <a:gd name="connsiteY7" fmla="*/ 527 h 10000"/>
              <a:gd name="connsiteX8" fmla="*/ 8710 w 10020"/>
              <a:gd name="connsiteY8" fmla="*/ 678 h 10000"/>
              <a:gd name="connsiteX9" fmla="*/ 8532 w 10020"/>
              <a:gd name="connsiteY9" fmla="*/ 843 h 10000"/>
              <a:gd name="connsiteX10" fmla="*/ 8361 w 10020"/>
              <a:gd name="connsiteY10" fmla="*/ 1024 h 10000"/>
              <a:gd name="connsiteX11" fmla="*/ 8011 w 10020"/>
              <a:gd name="connsiteY11" fmla="*/ 1416 h 10000"/>
              <a:gd name="connsiteX12" fmla="*/ 7658 w 10020"/>
              <a:gd name="connsiteY12" fmla="*/ 1867 h 10000"/>
              <a:gd name="connsiteX13" fmla="*/ 7308 w 10020"/>
              <a:gd name="connsiteY13" fmla="*/ 2364 h 10000"/>
              <a:gd name="connsiteX14" fmla="*/ 6957 w 10020"/>
              <a:gd name="connsiteY14" fmla="*/ 2892 h 10000"/>
              <a:gd name="connsiteX15" fmla="*/ 6610 w 10020"/>
              <a:gd name="connsiteY15" fmla="*/ 3464 h 10000"/>
              <a:gd name="connsiteX16" fmla="*/ 6259 w 10020"/>
              <a:gd name="connsiteY16" fmla="*/ 4036 h 10000"/>
              <a:gd name="connsiteX17" fmla="*/ 5913 w 10020"/>
              <a:gd name="connsiteY17" fmla="*/ 4639 h 10000"/>
              <a:gd name="connsiteX18" fmla="*/ 5226 w 10020"/>
              <a:gd name="connsiteY18" fmla="*/ 5828 h 10000"/>
              <a:gd name="connsiteX19" fmla="*/ 4886 w 10020"/>
              <a:gd name="connsiteY19" fmla="*/ 6431 h 10000"/>
              <a:gd name="connsiteX20" fmla="*/ 4550 w 10020"/>
              <a:gd name="connsiteY20" fmla="*/ 7003 h 10000"/>
              <a:gd name="connsiteX21" fmla="*/ 4215 w 10020"/>
              <a:gd name="connsiteY21" fmla="*/ 7560 h 10000"/>
              <a:gd name="connsiteX22" fmla="*/ 3886 w 10020"/>
              <a:gd name="connsiteY22" fmla="*/ 8057 h 10000"/>
              <a:gd name="connsiteX23" fmla="*/ 3559 w 10020"/>
              <a:gd name="connsiteY23" fmla="*/ 8524 h 10000"/>
              <a:gd name="connsiteX24" fmla="*/ 3240 w 10020"/>
              <a:gd name="connsiteY24" fmla="*/ 8946 h 10000"/>
              <a:gd name="connsiteX25" fmla="*/ 2923 w 10020"/>
              <a:gd name="connsiteY25" fmla="*/ 9307 h 10000"/>
              <a:gd name="connsiteX26" fmla="*/ 2767 w 10020"/>
              <a:gd name="connsiteY26" fmla="*/ 9473 h 10000"/>
              <a:gd name="connsiteX27" fmla="*/ 2611 w 10020"/>
              <a:gd name="connsiteY27" fmla="*/ 9608 h 10000"/>
              <a:gd name="connsiteX28" fmla="*/ 2460 w 10020"/>
              <a:gd name="connsiteY28" fmla="*/ 9729 h 10000"/>
              <a:gd name="connsiteX29" fmla="*/ 2309 w 10020"/>
              <a:gd name="connsiteY29" fmla="*/ 9819 h 10000"/>
              <a:gd name="connsiteX30" fmla="*/ 2157 w 10020"/>
              <a:gd name="connsiteY30" fmla="*/ 9895 h 10000"/>
              <a:gd name="connsiteX31" fmla="*/ 2009 w 10020"/>
              <a:gd name="connsiteY31" fmla="*/ 9970 h 10000"/>
              <a:gd name="connsiteX32" fmla="*/ 1863 w 10020"/>
              <a:gd name="connsiteY32" fmla="*/ 10000 h 10000"/>
              <a:gd name="connsiteX33" fmla="*/ 1716 w 10020"/>
              <a:gd name="connsiteY33" fmla="*/ 10000 h 10000"/>
              <a:gd name="connsiteX34" fmla="*/ 1572 w 10020"/>
              <a:gd name="connsiteY34" fmla="*/ 10000 h 10000"/>
              <a:gd name="connsiteX35" fmla="*/ 1430 w 10020"/>
              <a:gd name="connsiteY35" fmla="*/ 9955 h 10000"/>
              <a:gd name="connsiteX36" fmla="*/ 1290 w 10020"/>
              <a:gd name="connsiteY36" fmla="*/ 9895 h 10000"/>
              <a:gd name="connsiteX37" fmla="*/ 1151 w 10020"/>
              <a:gd name="connsiteY37" fmla="*/ 9804 h 10000"/>
              <a:gd name="connsiteX38" fmla="*/ 1014 w 10020"/>
              <a:gd name="connsiteY38" fmla="*/ 9669 h 10000"/>
              <a:gd name="connsiteX39" fmla="*/ 878 w 10020"/>
              <a:gd name="connsiteY39" fmla="*/ 9533 h 10000"/>
              <a:gd name="connsiteX40" fmla="*/ 747 w 10020"/>
              <a:gd name="connsiteY40" fmla="*/ 9352 h 10000"/>
              <a:gd name="connsiteX41" fmla="*/ 614 w 10020"/>
              <a:gd name="connsiteY41" fmla="*/ 9127 h 10000"/>
              <a:gd name="connsiteX42" fmla="*/ 488 w 10020"/>
              <a:gd name="connsiteY42" fmla="*/ 8870 h 10000"/>
              <a:gd name="connsiteX43" fmla="*/ 358 w 10020"/>
              <a:gd name="connsiteY43" fmla="*/ 8599 h 10000"/>
              <a:gd name="connsiteX44" fmla="*/ 235 w 10020"/>
              <a:gd name="connsiteY44" fmla="*/ 8283 h 10000"/>
              <a:gd name="connsiteX45" fmla="*/ 111 w 10020"/>
              <a:gd name="connsiteY45" fmla="*/ 7937 h 10000"/>
              <a:gd name="connsiteX46" fmla="*/ 12 w 10020"/>
              <a:gd name="connsiteY46" fmla="*/ 7590 h 10000"/>
              <a:gd name="connsiteX47" fmla="*/ 12 w 10020"/>
              <a:gd name="connsiteY47" fmla="*/ 7410 h 10000"/>
              <a:gd name="connsiteX48" fmla="*/ 201 w 10020"/>
              <a:gd name="connsiteY48" fmla="*/ 7831 h 10000"/>
              <a:gd name="connsiteX49" fmla="*/ 362 w 10020"/>
              <a:gd name="connsiteY49" fmla="*/ 8102 h 10000"/>
              <a:gd name="connsiteX50" fmla="*/ 520 w 10020"/>
              <a:gd name="connsiteY50" fmla="*/ 8373 h 10000"/>
              <a:gd name="connsiteX51" fmla="*/ 675 w 10020"/>
              <a:gd name="connsiteY51" fmla="*/ 8599 h 10000"/>
              <a:gd name="connsiteX52" fmla="*/ 833 w 10020"/>
              <a:gd name="connsiteY52" fmla="*/ 8810 h 10000"/>
              <a:gd name="connsiteX53" fmla="*/ 984 w 10020"/>
              <a:gd name="connsiteY53" fmla="*/ 8946 h 10000"/>
              <a:gd name="connsiteX54" fmla="*/ 1134 w 10020"/>
              <a:gd name="connsiteY54" fmla="*/ 9096 h 10000"/>
              <a:gd name="connsiteX55" fmla="*/ 1283 w 10020"/>
              <a:gd name="connsiteY55" fmla="*/ 9202 h 10000"/>
              <a:gd name="connsiteX56" fmla="*/ 1430 w 10020"/>
              <a:gd name="connsiteY56" fmla="*/ 9277 h 10000"/>
              <a:gd name="connsiteX57" fmla="*/ 1578 w 10020"/>
              <a:gd name="connsiteY57" fmla="*/ 9322 h 10000"/>
              <a:gd name="connsiteX58" fmla="*/ 1721 w 10020"/>
              <a:gd name="connsiteY58" fmla="*/ 9383 h 10000"/>
              <a:gd name="connsiteX59" fmla="*/ 1865 w 10020"/>
              <a:gd name="connsiteY59" fmla="*/ 9383 h 10000"/>
              <a:gd name="connsiteX60" fmla="*/ 2009 w 10020"/>
              <a:gd name="connsiteY60" fmla="*/ 9352 h 10000"/>
              <a:gd name="connsiteX61" fmla="*/ 2151 w 10020"/>
              <a:gd name="connsiteY61" fmla="*/ 9307 h 10000"/>
              <a:gd name="connsiteX62" fmla="*/ 2291 w 10020"/>
              <a:gd name="connsiteY62" fmla="*/ 9247 h 10000"/>
              <a:gd name="connsiteX63" fmla="*/ 2429 w 10020"/>
              <a:gd name="connsiteY63" fmla="*/ 9157 h 10000"/>
              <a:gd name="connsiteX64" fmla="*/ 2569 w 10020"/>
              <a:gd name="connsiteY64" fmla="*/ 9051 h 10000"/>
              <a:gd name="connsiteX65" fmla="*/ 2708 w 10020"/>
              <a:gd name="connsiteY65" fmla="*/ 8931 h 10000"/>
              <a:gd name="connsiteX66" fmla="*/ 2847 w 10020"/>
              <a:gd name="connsiteY66" fmla="*/ 8780 h 10000"/>
              <a:gd name="connsiteX67" fmla="*/ 2984 w 10020"/>
              <a:gd name="connsiteY67" fmla="*/ 8630 h 10000"/>
              <a:gd name="connsiteX68" fmla="*/ 3124 w 10020"/>
              <a:gd name="connsiteY68" fmla="*/ 8449 h 10000"/>
              <a:gd name="connsiteX69" fmla="*/ 3398 w 10020"/>
              <a:gd name="connsiteY69" fmla="*/ 8057 h 10000"/>
              <a:gd name="connsiteX70" fmla="*/ 3675 w 10020"/>
              <a:gd name="connsiteY70" fmla="*/ 7636 h 10000"/>
              <a:gd name="connsiteX71" fmla="*/ 3950 w 10020"/>
              <a:gd name="connsiteY71" fmla="*/ 7139 h 10000"/>
              <a:gd name="connsiteX72" fmla="*/ 4230 w 10020"/>
              <a:gd name="connsiteY72" fmla="*/ 6611 h 10000"/>
              <a:gd name="connsiteX73" fmla="*/ 4512 w 10020"/>
              <a:gd name="connsiteY73" fmla="*/ 6054 h 10000"/>
              <a:gd name="connsiteX74" fmla="*/ 5088 w 10020"/>
              <a:gd name="connsiteY74" fmla="*/ 4940 h 10000"/>
              <a:gd name="connsiteX75" fmla="*/ 5380 w 10020"/>
              <a:gd name="connsiteY75" fmla="*/ 4337 h 10000"/>
              <a:gd name="connsiteX76" fmla="*/ 5684 w 10020"/>
              <a:gd name="connsiteY76" fmla="*/ 3765 h 10000"/>
              <a:gd name="connsiteX77" fmla="*/ 5993 w 10020"/>
              <a:gd name="connsiteY77" fmla="*/ 3223 h 10000"/>
              <a:gd name="connsiteX78" fmla="*/ 6309 w 10020"/>
              <a:gd name="connsiteY78" fmla="*/ 2666 h 10000"/>
              <a:gd name="connsiteX79" fmla="*/ 6636 w 10020"/>
              <a:gd name="connsiteY79" fmla="*/ 2139 h 10000"/>
              <a:gd name="connsiteX80" fmla="*/ 6972 w 10020"/>
              <a:gd name="connsiteY80" fmla="*/ 1672 h 10000"/>
              <a:gd name="connsiteX81" fmla="*/ 7140 w 10020"/>
              <a:gd name="connsiteY81" fmla="*/ 1446 h 10000"/>
              <a:gd name="connsiteX82" fmla="*/ 7315 w 10020"/>
              <a:gd name="connsiteY82" fmla="*/ 1250 h 10000"/>
              <a:gd name="connsiteX83" fmla="*/ 7495 w 10020"/>
              <a:gd name="connsiteY83" fmla="*/ 1054 h 10000"/>
              <a:gd name="connsiteX84" fmla="*/ 7671 w 10020"/>
              <a:gd name="connsiteY84" fmla="*/ 843 h 10000"/>
              <a:gd name="connsiteX85" fmla="*/ 7854 w 10020"/>
              <a:gd name="connsiteY85" fmla="*/ 693 h 10000"/>
              <a:gd name="connsiteX86" fmla="*/ 8040 w 10020"/>
              <a:gd name="connsiteY86" fmla="*/ 542 h 10000"/>
              <a:gd name="connsiteX87" fmla="*/ 8231 w 10020"/>
              <a:gd name="connsiteY87" fmla="*/ 392 h 10000"/>
              <a:gd name="connsiteX88" fmla="*/ 8423 w 10020"/>
              <a:gd name="connsiteY88" fmla="*/ 271 h 10000"/>
              <a:gd name="connsiteX89" fmla="*/ 8618 w 10020"/>
              <a:gd name="connsiteY89" fmla="*/ 181 h 10000"/>
              <a:gd name="connsiteX90" fmla="*/ 8819 w 10020"/>
              <a:gd name="connsiteY90" fmla="*/ 105 h 10000"/>
              <a:gd name="connsiteX91" fmla="*/ 9021 w 10020"/>
              <a:gd name="connsiteY91" fmla="*/ 45 h 10000"/>
              <a:gd name="connsiteX92" fmla="*/ 9226 w 10020"/>
              <a:gd name="connsiteY92" fmla="*/ 0 h 10000"/>
              <a:gd name="connsiteX93" fmla="*/ 9438 w 10020"/>
              <a:gd name="connsiteY93" fmla="*/ 0 h 10000"/>
              <a:gd name="connsiteX94" fmla="*/ 9652 w 10020"/>
              <a:gd name="connsiteY94" fmla="*/ 0 h 10000"/>
              <a:gd name="connsiteX95" fmla="*/ 9873 w 10020"/>
              <a:gd name="connsiteY95" fmla="*/ 45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0020" h="10000">
                <a:moveTo>
                  <a:pt x="9873" y="45"/>
                </a:moveTo>
                <a:cubicBezTo>
                  <a:pt x="9931" y="68"/>
                  <a:pt x="10020" y="123"/>
                  <a:pt x="10000" y="135"/>
                </a:cubicBezTo>
                <a:lnTo>
                  <a:pt x="9751" y="120"/>
                </a:lnTo>
                <a:lnTo>
                  <a:pt x="9580" y="151"/>
                </a:lnTo>
                <a:lnTo>
                  <a:pt x="9406" y="226"/>
                </a:lnTo>
                <a:lnTo>
                  <a:pt x="9232" y="301"/>
                </a:lnTo>
                <a:lnTo>
                  <a:pt x="9059" y="392"/>
                </a:lnTo>
                <a:lnTo>
                  <a:pt x="8883" y="527"/>
                </a:lnTo>
                <a:cubicBezTo>
                  <a:pt x="8825" y="577"/>
                  <a:pt x="8768" y="628"/>
                  <a:pt x="8710" y="678"/>
                </a:cubicBezTo>
                <a:lnTo>
                  <a:pt x="8532" y="843"/>
                </a:lnTo>
                <a:lnTo>
                  <a:pt x="8361" y="1024"/>
                </a:lnTo>
                <a:lnTo>
                  <a:pt x="8011" y="1416"/>
                </a:lnTo>
                <a:lnTo>
                  <a:pt x="7658" y="1867"/>
                </a:lnTo>
                <a:lnTo>
                  <a:pt x="7308" y="2364"/>
                </a:lnTo>
                <a:lnTo>
                  <a:pt x="6957" y="2892"/>
                </a:lnTo>
                <a:lnTo>
                  <a:pt x="6610" y="3464"/>
                </a:lnTo>
                <a:lnTo>
                  <a:pt x="6259" y="4036"/>
                </a:lnTo>
                <a:lnTo>
                  <a:pt x="5913" y="4639"/>
                </a:lnTo>
                <a:lnTo>
                  <a:pt x="5226" y="5828"/>
                </a:lnTo>
                <a:lnTo>
                  <a:pt x="4886" y="6431"/>
                </a:lnTo>
                <a:lnTo>
                  <a:pt x="4550" y="7003"/>
                </a:lnTo>
                <a:lnTo>
                  <a:pt x="4215" y="7560"/>
                </a:lnTo>
                <a:lnTo>
                  <a:pt x="3886" y="8057"/>
                </a:lnTo>
                <a:lnTo>
                  <a:pt x="3559" y="8524"/>
                </a:lnTo>
                <a:lnTo>
                  <a:pt x="3240" y="8946"/>
                </a:lnTo>
                <a:lnTo>
                  <a:pt x="2923" y="9307"/>
                </a:lnTo>
                <a:lnTo>
                  <a:pt x="2767" y="9473"/>
                </a:lnTo>
                <a:lnTo>
                  <a:pt x="2611" y="9608"/>
                </a:lnTo>
                <a:lnTo>
                  <a:pt x="2460" y="9729"/>
                </a:lnTo>
                <a:lnTo>
                  <a:pt x="2309" y="9819"/>
                </a:lnTo>
                <a:lnTo>
                  <a:pt x="2157" y="9895"/>
                </a:lnTo>
                <a:lnTo>
                  <a:pt x="2009" y="9970"/>
                </a:lnTo>
                <a:lnTo>
                  <a:pt x="1863" y="10000"/>
                </a:lnTo>
                <a:lnTo>
                  <a:pt x="1716" y="10000"/>
                </a:lnTo>
                <a:lnTo>
                  <a:pt x="1572" y="10000"/>
                </a:lnTo>
                <a:lnTo>
                  <a:pt x="1430" y="9955"/>
                </a:lnTo>
                <a:lnTo>
                  <a:pt x="1290" y="9895"/>
                </a:lnTo>
                <a:lnTo>
                  <a:pt x="1151" y="9804"/>
                </a:lnTo>
                <a:lnTo>
                  <a:pt x="1014" y="9669"/>
                </a:lnTo>
                <a:cubicBezTo>
                  <a:pt x="968" y="9624"/>
                  <a:pt x="924" y="9578"/>
                  <a:pt x="878" y="9533"/>
                </a:cubicBezTo>
                <a:cubicBezTo>
                  <a:pt x="834" y="9473"/>
                  <a:pt x="791" y="9412"/>
                  <a:pt x="747" y="9352"/>
                </a:cubicBezTo>
                <a:cubicBezTo>
                  <a:pt x="703" y="9277"/>
                  <a:pt x="657" y="9202"/>
                  <a:pt x="614" y="9127"/>
                </a:cubicBezTo>
                <a:lnTo>
                  <a:pt x="488" y="8870"/>
                </a:lnTo>
                <a:lnTo>
                  <a:pt x="358" y="8599"/>
                </a:lnTo>
                <a:cubicBezTo>
                  <a:pt x="318" y="8494"/>
                  <a:pt x="276" y="8388"/>
                  <a:pt x="235" y="8283"/>
                </a:cubicBezTo>
                <a:cubicBezTo>
                  <a:pt x="194" y="8168"/>
                  <a:pt x="153" y="8052"/>
                  <a:pt x="111" y="7937"/>
                </a:cubicBezTo>
                <a:cubicBezTo>
                  <a:pt x="72" y="7811"/>
                  <a:pt x="52" y="7716"/>
                  <a:pt x="12" y="7590"/>
                </a:cubicBezTo>
                <a:cubicBezTo>
                  <a:pt x="0" y="7515"/>
                  <a:pt x="20" y="7365"/>
                  <a:pt x="12" y="7410"/>
                </a:cubicBezTo>
                <a:lnTo>
                  <a:pt x="201" y="7831"/>
                </a:lnTo>
                <a:cubicBezTo>
                  <a:pt x="256" y="7921"/>
                  <a:pt x="308" y="8012"/>
                  <a:pt x="362" y="8102"/>
                </a:cubicBezTo>
                <a:cubicBezTo>
                  <a:pt x="415" y="8192"/>
                  <a:pt x="467" y="8283"/>
                  <a:pt x="520" y="8373"/>
                </a:cubicBezTo>
                <a:cubicBezTo>
                  <a:pt x="572" y="8448"/>
                  <a:pt x="623" y="8524"/>
                  <a:pt x="675" y="8599"/>
                </a:cubicBezTo>
                <a:cubicBezTo>
                  <a:pt x="729" y="8669"/>
                  <a:pt x="780" y="8740"/>
                  <a:pt x="833" y="8810"/>
                </a:cubicBezTo>
                <a:lnTo>
                  <a:pt x="984" y="8946"/>
                </a:lnTo>
                <a:lnTo>
                  <a:pt x="1134" y="9096"/>
                </a:lnTo>
                <a:cubicBezTo>
                  <a:pt x="1184" y="9131"/>
                  <a:pt x="1233" y="9167"/>
                  <a:pt x="1283" y="9202"/>
                </a:cubicBezTo>
                <a:lnTo>
                  <a:pt x="1430" y="9277"/>
                </a:lnTo>
                <a:lnTo>
                  <a:pt x="1578" y="9322"/>
                </a:lnTo>
                <a:lnTo>
                  <a:pt x="1721" y="9383"/>
                </a:lnTo>
                <a:lnTo>
                  <a:pt x="1865" y="9383"/>
                </a:lnTo>
                <a:lnTo>
                  <a:pt x="2009" y="9352"/>
                </a:lnTo>
                <a:lnTo>
                  <a:pt x="2151" y="9307"/>
                </a:lnTo>
                <a:lnTo>
                  <a:pt x="2291" y="9247"/>
                </a:lnTo>
                <a:lnTo>
                  <a:pt x="2429" y="9157"/>
                </a:lnTo>
                <a:cubicBezTo>
                  <a:pt x="2476" y="9122"/>
                  <a:pt x="2522" y="9086"/>
                  <a:pt x="2569" y="9051"/>
                </a:cubicBezTo>
                <a:lnTo>
                  <a:pt x="2708" y="8931"/>
                </a:lnTo>
                <a:cubicBezTo>
                  <a:pt x="2755" y="8881"/>
                  <a:pt x="2800" y="8830"/>
                  <a:pt x="2847" y="8780"/>
                </a:cubicBezTo>
                <a:lnTo>
                  <a:pt x="2984" y="8630"/>
                </a:lnTo>
                <a:cubicBezTo>
                  <a:pt x="3031" y="8570"/>
                  <a:pt x="3076" y="8509"/>
                  <a:pt x="3124" y="8449"/>
                </a:cubicBezTo>
                <a:lnTo>
                  <a:pt x="3398" y="8057"/>
                </a:lnTo>
                <a:lnTo>
                  <a:pt x="3675" y="7636"/>
                </a:lnTo>
                <a:lnTo>
                  <a:pt x="3950" y="7139"/>
                </a:lnTo>
                <a:lnTo>
                  <a:pt x="4230" y="6611"/>
                </a:lnTo>
                <a:lnTo>
                  <a:pt x="4512" y="6054"/>
                </a:lnTo>
                <a:lnTo>
                  <a:pt x="5088" y="4940"/>
                </a:lnTo>
                <a:lnTo>
                  <a:pt x="5380" y="4337"/>
                </a:lnTo>
                <a:lnTo>
                  <a:pt x="5684" y="3765"/>
                </a:lnTo>
                <a:lnTo>
                  <a:pt x="5993" y="3223"/>
                </a:lnTo>
                <a:lnTo>
                  <a:pt x="6309" y="2666"/>
                </a:lnTo>
                <a:lnTo>
                  <a:pt x="6636" y="2139"/>
                </a:lnTo>
                <a:lnTo>
                  <a:pt x="6972" y="1672"/>
                </a:lnTo>
                <a:lnTo>
                  <a:pt x="7140" y="1446"/>
                </a:lnTo>
                <a:cubicBezTo>
                  <a:pt x="7199" y="1381"/>
                  <a:pt x="7257" y="1315"/>
                  <a:pt x="7315" y="1250"/>
                </a:cubicBezTo>
                <a:lnTo>
                  <a:pt x="7495" y="1054"/>
                </a:lnTo>
                <a:cubicBezTo>
                  <a:pt x="7554" y="984"/>
                  <a:pt x="7612" y="913"/>
                  <a:pt x="7671" y="843"/>
                </a:cubicBezTo>
                <a:lnTo>
                  <a:pt x="7854" y="693"/>
                </a:lnTo>
                <a:lnTo>
                  <a:pt x="8040" y="542"/>
                </a:lnTo>
                <a:lnTo>
                  <a:pt x="8231" y="392"/>
                </a:lnTo>
                <a:lnTo>
                  <a:pt x="8423" y="271"/>
                </a:lnTo>
                <a:lnTo>
                  <a:pt x="8618" y="181"/>
                </a:lnTo>
                <a:lnTo>
                  <a:pt x="8819" y="105"/>
                </a:lnTo>
                <a:lnTo>
                  <a:pt x="9021" y="45"/>
                </a:lnTo>
                <a:lnTo>
                  <a:pt x="9226" y="0"/>
                </a:lnTo>
                <a:lnTo>
                  <a:pt x="9438" y="0"/>
                </a:lnTo>
                <a:lnTo>
                  <a:pt x="9652" y="0"/>
                </a:lnTo>
                <a:lnTo>
                  <a:pt x="9873" y="45"/>
                </a:lnTo>
                <a:close/>
              </a:path>
            </a:pathLst>
          </a:custGeom>
          <a:solidFill>
            <a:schemeClr val="bg2"/>
          </a:solidFill>
          <a:ln w="9525">
            <a:noFill/>
            <a:round/>
            <a:headEnd/>
            <a:tailEnd/>
          </a:ln>
        </p:spPr>
        <p:txBody>
          <a:bodyPr/>
          <a:lstStyle/>
          <a:p>
            <a:pPr>
              <a:defRPr/>
            </a:pPr>
            <a:endParaRPr lang="en-AU" dirty="0">
              <a:solidFill>
                <a:srgbClr val="000000"/>
              </a:solidFill>
              <a:cs typeface="Arial" charset="0"/>
            </a:endParaRPr>
          </a:p>
        </p:txBody>
      </p:sp>
      <p:pic>
        <p:nvPicPr>
          <p:cNvPr id="2053" name="Picture 3" descr="if_logo_rgb.jpg"/>
          <p:cNvPicPr>
            <a:picLocks noChangeAspect="1"/>
          </p:cNvPicPr>
          <p:nvPr/>
        </p:nvPicPr>
        <p:blipFill>
          <a:blip r:embed="rId3" cstate="print"/>
          <a:srcRect r="141" b="232"/>
          <a:stretch>
            <a:fillRect/>
          </a:stretch>
        </p:blipFill>
        <p:spPr bwMode="auto">
          <a:xfrm>
            <a:off x="571500" y="5643563"/>
            <a:ext cx="2000250" cy="760412"/>
          </a:xfrm>
          <a:prstGeom prst="rect">
            <a:avLst/>
          </a:prstGeom>
          <a:noFill/>
          <a:ln w="9525">
            <a:noFill/>
            <a:miter lim="800000"/>
            <a:headEnd/>
            <a:tailEnd/>
          </a:ln>
        </p:spPr>
      </p:pic>
      <p:sp>
        <p:nvSpPr>
          <p:cNvPr id="2054" name="Rectangle 3"/>
          <p:cNvSpPr>
            <a:spLocks noGrp="1" noChangeArrowheads="1"/>
          </p:cNvSpPr>
          <p:nvPr>
            <p:ph type="title"/>
          </p:nvPr>
        </p:nvSpPr>
        <p:spPr bwMode="auto">
          <a:xfrm>
            <a:off x="495300" y="476250"/>
            <a:ext cx="8151813" cy="6334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endParaRPr lang="en-AU" smtClean="0"/>
          </a:p>
        </p:txBody>
      </p:sp>
      <p:sp>
        <p:nvSpPr>
          <p:cNvPr id="13" name="Rectangle 5"/>
          <p:cNvSpPr>
            <a:spLocks noGrp="1" noChangeArrowheads="1"/>
          </p:cNvSpPr>
          <p:nvPr>
            <p:ph type="ftr" sz="quarter" idx="3"/>
          </p:nvPr>
        </p:nvSpPr>
        <p:spPr bwMode="white">
          <a:xfrm>
            <a:off x="555625" y="6605588"/>
            <a:ext cx="3906838" cy="252412"/>
          </a:xfrm>
          <a:prstGeom prst="rect">
            <a:avLst/>
          </a:prstGeom>
        </p:spPr>
        <p:txBody>
          <a:bodyPr lIns="108000"/>
          <a:lstStyle>
            <a:lvl1pPr>
              <a:defRPr sz="1050" dirty="0" smtClean="0">
                <a:solidFill>
                  <a:schemeClr val="bg1"/>
                </a:solidFill>
                <a:cs typeface="+mn-cs"/>
              </a:defRPr>
            </a:lvl1pPr>
          </a:lstStyle>
          <a:p>
            <a:pPr>
              <a:defRPr/>
            </a:pPr>
            <a:r>
              <a:rPr lang="en-AU">
                <a:solidFill>
                  <a:srgbClr val="FFFFFF"/>
                </a:solidFill>
              </a:rPr>
              <a:t>PRESENTATION TITLE    00 MONTH 2010</a:t>
            </a:r>
          </a:p>
        </p:txBody>
      </p:sp>
      <p:sp>
        <p:nvSpPr>
          <p:cNvPr id="14" name="Slide Number Placeholder 13"/>
          <p:cNvSpPr>
            <a:spLocks noGrp="1"/>
          </p:cNvSpPr>
          <p:nvPr>
            <p:ph type="sldNum" sz="quarter" idx="4"/>
          </p:nvPr>
        </p:nvSpPr>
        <p:spPr bwMode="white">
          <a:xfrm>
            <a:off x="247650" y="6605588"/>
            <a:ext cx="301625" cy="252412"/>
          </a:xfrm>
          <a:prstGeom prst="rect">
            <a:avLst/>
          </a:prstGeom>
        </p:spPr>
        <p:txBody>
          <a:bodyPr lIns="0" rIns="0"/>
          <a:lstStyle>
            <a:lvl1pPr marL="0" algn="l" defTabSz="914400" rtl="0" eaLnBrk="1" latinLnBrk="0" hangingPunct="1">
              <a:defRPr lang="en-AU" sz="1050" kern="1200" smtClean="0">
                <a:solidFill>
                  <a:schemeClr val="bg1"/>
                </a:solidFill>
                <a:latin typeface="+mn-lt"/>
                <a:ea typeface="+mn-ea"/>
                <a:cs typeface="+mn-cs"/>
              </a:defRPr>
            </a:lvl1pPr>
          </a:lstStyle>
          <a:p>
            <a:pPr>
              <a:defRPr/>
            </a:pPr>
            <a:fld id="{13910EBE-1290-44D9-A160-48E81E03ED4F}" type="slidenum">
              <a:rPr>
                <a:solidFill>
                  <a:srgbClr val="FFFFFF"/>
                </a:solidFill>
              </a:rPr>
              <a:pPr>
                <a:defRPr/>
              </a:pPr>
              <a:t>‹#›</a:t>
            </a:fld>
            <a:endParaRPr dirty="0">
              <a:solidFill>
                <a:srgbClr val="FFFFFF"/>
              </a:solidFill>
            </a:endParaRPr>
          </a:p>
        </p:txBody>
      </p:sp>
      <p:sp>
        <p:nvSpPr>
          <p:cNvPr id="2057" name="Text Placeholder 15"/>
          <p:cNvSpPr>
            <a:spLocks noGrp="1"/>
          </p:cNvSpPr>
          <p:nvPr>
            <p:ph type="body" idx="1"/>
          </p:nvPr>
        </p:nvSpPr>
        <p:spPr bwMode="auto">
          <a:xfrm>
            <a:off x="495300" y="1109663"/>
            <a:ext cx="8151813" cy="5126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pic>
        <p:nvPicPr>
          <p:cNvPr id="2058" name="Picture 25" descr="APCC.png"/>
          <p:cNvPicPr>
            <a:picLocks noChangeAspect="1"/>
          </p:cNvPicPr>
          <p:nvPr/>
        </p:nvPicPr>
        <p:blipFill>
          <a:blip r:embed="rId4" cstate="print"/>
          <a:srcRect/>
          <a:stretch>
            <a:fillRect/>
          </a:stretch>
        </p:blipFill>
        <p:spPr bwMode="auto">
          <a:xfrm>
            <a:off x="6643688" y="5802313"/>
            <a:ext cx="2247900" cy="5556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timing>
    <p:tnLst>
      <p:par>
        <p:cTn id="1" dur="indefinite" restart="never" nodeType="tmRoot"/>
      </p:par>
    </p:tnLst>
  </p:timing>
  <p:hf hdr="0" dt="0"/>
  <p:txStyles>
    <p:titleStyle>
      <a:lvl1pPr algn="l" rtl="0" fontAlgn="base">
        <a:spcBef>
          <a:spcPct val="0"/>
        </a:spcBef>
        <a:spcAft>
          <a:spcPct val="0"/>
        </a:spcAft>
        <a:defRPr lang="en-AU" sz="3000" dirty="0">
          <a:solidFill>
            <a:srgbClr val="333333"/>
          </a:solidFill>
          <a:latin typeface="+mj-lt"/>
          <a:ea typeface="+mj-ea"/>
          <a:cs typeface="+mj-cs"/>
        </a:defRPr>
      </a:lvl1pPr>
      <a:lvl2pPr algn="l" rtl="0" fontAlgn="base">
        <a:spcBef>
          <a:spcPct val="0"/>
        </a:spcBef>
        <a:spcAft>
          <a:spcPct val="0"/>
        </a:spcAft>
        <a:defRPr sz="3000">
          <a:solidFill>
            <a:srgbClr val="333333"/>
          </a:solidFill>
          <a:latin typeface="Arial" charset="0"/>
        </a:defRPr>
      </a:lvl2pPr>
      <a:lvl3pPr algn="l" rtl="0" fontAlgn="base">
        <a:spcBef>
          <a:spcPct val="0"/>
        </a:spcBef>
        <a:spcAft>
          <a:spcPct val="0"/>
        </a:spcAft>
        <a:defRPr sz="3000">
          <a:solidFill>
            <a:srgbClr val="333333"/>
          </a:solidFill>
          <a:latin typeface="Arial" charset="0"/>
        </a:defRPr>
      </a:lvl3pPr>
      <a:lvl4pPr algn="l" rtl="0" fontAlgn="base">
        <a:spcBef>
          <a:spcPct val="0"/>
        </a:spcBef>
        <a:spcAft>
          <a:spcPct val="0"/>
        </a:spcAft>
        <a:defRPr sz="3000">
          <a:solidFill>
            <a:srgbClr val="333333"/>
          </a:solidFill>
          <a:latin typeface="Arial" charset="0"/>
        </a:defRPr>
      </a:lvl4pPr>
      <a:lvl5pPr algn="l" rtl="0" fontAlgn="base">
        <a:spcBef>
          <a:spcPct val="0"/>
        </a:spcBef>
        <a:spcAft>
          <a:spcPct val="0"/>
        </a:spcAft>
        <a:defRPr sz="3000">
          <a:solidFill>
            <a:srgbClr val="333333"/>
          </a:solidFill>
          <a:latin typeface="Arial" charset="0"/>
        </a:defRPr>
      </a:lvl5pPr>
      <a:lvl6pPr marL="457200" algn="l" rtl="0" eaLnBrk="1" fontAlgn="base" hangingPunct="1">
        <a:spcBef>
          <a:spcPct val="0"/>
        </a:spcBef>
        <a:spcAft>
          <a:spcPct val="0"/>
        </a:spcAft>
        <a:defRPr sz="3000">
          <a:solidFill>
            <a:schemeClr val="tx1"/>
          </a:solidFill>
          <a:latin typeface="Arial" charset="0"/>
        </a:defRPr>
      </a:lvl6pPr>
      <a:lvl7pPr marL="914400" algn="l" rtl="0" eaLnBrk="1" fontAlgn="base" hangingPunct="1">
        <a:spcBef>
          <a:spcPct val="0"/>
        </a:spcBef>
        <a:spcAft>
          <a:spcPct val="0"/>
        </a:spcAft>
        <a:defRPr sz="3000">
          <a:solidFill>
            <a:schemeClr val="tx1"/>
          </a:solidFill>
          <a:latin typeface="Arial" charset="0"/>
        </a:defRPr>
      </a:lvl7pPr>
      <a:lvl8pPr marL="1371600" algn="l" rtl="0" eaLnBrk="1" fontAlgn="base" hangingPunct="1">
        <a:spcBef>
          <a:spcPct val="0"/>
        </a:spcBef>
        <a:spcAft>
          <a:spcPct val="0"/>
        </a:spcAft>
        <a:defRPr sz="3000">
          <a:solidFill>
            <a:schemeClr val="tx1"/>
          </a:solidFill>
          <a:latin typeface="Arial" charset="0"/>
        </a:defRPr>
      </a:lvl8pPr>
      <a:lvl9pPr marL="1828800" algn="l" rtl="0" eaLnBrk="1" fontAlgn="base" hangingPunct="1">
        <a:spcBef>
          <a:spcPct val="0"/>
        </a:spcBef>
        <a:spcAft>
          <a:spcPct val="0"/>
        </a:spcAft>
        <a:defRPr sz="3000">
          <a:solidFill>
            <a:schemeClr val="tx1"/>
          </a:solidFill>
          <a:latin typeface="Arial" charset="0"/>
        </a:defRPr>
      </a:lvl9pPr>
    </p:titleStyle>
    <p:bodyStyle>
      <a:lvl1pPr marL="266700" indent="-266700" algn="l" rtl="0" fontAlgn="base">
        <a:spcBef>
          <a:spcPts val="300"/>
        </a:spcBef>
        <a:spcAft>
          <a:spcPct val="0"/>
        </a:spcAft>
        <a:buClr>
          <a:schemeClr val="accent2"/>
        </a:buClr>
        <a:buSzPct val="60000"/>
        <a:buBlip>
          <a:blip r:embed="rId5"/>
        </a:buBlip>
        <a:defRPr lang="en-US" sz="2000" dirty="0">
          <a:solidFill>
            <a:srgbClr val="000000"/>
          </a:solidFill>
          <a:latin typeface="+mn-lt"/>
          <a:ea typeface="+mn-ea"/>
          <a:cs typeface="+mn-cs"/>
        </a:defRPr>
      </a:lvl1pPr>
      <a:lvl2pPr marL="447675" indent="-265113" algn="l" rtl="0" fontAlgn="base">
        <a:spcBef>
          <a:spcPts val="300"/>
        </a:spcBef>
        <a:spcAft>
          <a:spcPct val="0"/>
        </a:spcAft>
        <a:buClr>
          <a:schemeClr val="accent2"/>
        </a:buClr>
        <a:buSzPct val="60000"/>
        <a:buBlip>
          <a:blip r:embed="rId5"/>
        </a:buBlip>
        <a:defRPr lang="en-AU" sz="2000" dirty="0">
          <a:solidFill>
            <a:srgbClr val="000000"/>
          </a:solidFill>
          <a:latin typeface="+mn-lt"/>
        </a:defRPr>
      </a:lvl2pPr>
      <a:lvl3pPr marL="628650" indent="-269875" algn="l" rtl="0" fontAlgn="base">
        <a:spcBef>
          <a:spcPts val="300"/>
        </a:spcBef>
        <a:spcAft>
          <a:spcPct val="0"/>
        </a:spcAft>
        <a:buClr>
          <a:schemeClr val="accent2"/>
        </a:buClr>
        <a:buSzPct val="60000"/>
        <a:buBlip>
          <a:blip r:embed="rId5"/>
        </a:buBlip>
        <a:defRPr lang="en-US" sz="2000" dirty="0">
          <a:solidFill>
            <a:srgbClr val="000000"/>
          </a:solidFill>
          <a:latin typeface="+mn-lt"/>
        </a:defRPr>
      </a:lvl3pPr>
      <a:lvl4pPr marL="809625" indent="-268288" algn="l" rtl="0" fontAlgn="base">
        <a:spcBef>
          <a:spcPts val="300"/>
        </a:spcBef>
        <a:spcAft>
          <a:spcPct val="0"/>
        </a:spcAft>
        <a:buClr>
          <a:schemeClr val="bg2"/>
        </a:buClr>
        <a:buSzPct val="60000"/>
        <a:buBlip>
          <a:blip r:embed="rId6"/>
        </a:buBlip>
        <a:defRPr sz="2000">
          <a:solidFill>
            <a:srgbClr val="000000"/>
          </a:solidFill>
          <a:latin typeface="+mn-lt"/>
        </a:defRPr>
      </a:lvl4pPr>
      <a:lvl5pPr marL="990600" indent="-274638" algn="l" rtl="0" fontAlgn="base">
        <a:spcBef>
          <a:spcPts val="300"/>
        </a:spcBef>
        <a:spcAft>
          <a:spcPct val="0"/>
        </a:spcAft>
        <a:buClr>
          <a:schemeClr val="bg2"/>
        </a:buClr>
        <a:buSzPct val="60000"/>
        <a:buBlip>
          <a:blip r:embed="rId6"/>
        </a:buBlip>
        <a:defRPr sz="2000">
          <a:solidFill>
            <a:srgbClr val="000000"/>
          </a:solidFill>
          <a:latin typeface="+mn-lt"/>
        </a:defRPr>
      </a:lvl5pPr>
      <a:lvl6pPr marL="990600" indent="-276225" algn="l" rtl="0" eaLnBrk="1" fontAlgn="base" hangingPunct="1">
        <a:spcBef>
          <a:spcPct val="20000"/>
        </a:spcBef>
        <a:spcAft>
          <a:spcPct val="0"/>
        </a:spcAft>
        <a:buClr>
          <a:schemeClr val="bg2"/>
        </a:buClr>
        <a:buSzPct val="60000"/>
        <a:buFontTx/>
        <a:buNone/>
        <a:defRPr lang="en-AU" sz="2000" dirty="0" smtClean="0">
          <a:solidFill>
            <a:schemeClr val="accent6">
              <a:lumMod val="50000"/>
            </a:schemeClr>
          </a:solidFill>
          <a:latin typeface="+mn-lt"/>
        </a:defRPr>
      </a:lvl6pPr>
      <a:lvl7pPr marL="14827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7pPr>
      <a:lvl8pPr marL="19399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8pPr>
      <a:lvl9pPr marL="23971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tretch>
            <a:fillRect/>
          </a:stretch>
        </p:blipFill>
        <p:spPr bwMode="auto">
          <a:xfrm>
            <a:off x="0" y="5143500"/>
            <a:ext cx="9151938" cy="1714500"/>
          </a:xfrm>
          <a:prstGeom prst="rect">
            <a:avLst/>
          </a:prstGeom>
          <a:noFill/>
          <a:ln w="9525">
            <a:noFill/>
            <a:miter lim="800000"/>
            <a:headEnd/>
            <a:tailEnd/>
          </a:ln>
        </p:spPr>
      </p:pic>
      <p:sp>
        <p:nvSpPr>
          <p:cNvPr id="24" name="Freeform 23"/>
          <p:cNvSpPr/>
          <p:nvPr/>
        </p:nvSpPr>
        <p:spPr bwMode="white">
          <a:xfrm flipH="1" flipV="1">
            <a:off x="0" y="5143500"/>
            <a:ext cx="9151938" cy="1420813"/>
          </a:xfrm>
          <a:custGeom>
            <a:avLst/>
            <a:gdLst>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314450 w 9163050"/>
              <a:gd name="connsiteY9" fmla="*/ 1504950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6253139 w 9163050"/>
              <a:gd name="connsiteY4" fmla="*/ 42872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285856 h 1866881"/>
              <a:gd name="connsiteX1" fmla="*/ 0 w 9163050"/>
              <a:gd name="connsiteY1" fmla="*/ 1866881 h 1866881"/>
              <a:gd name="connsiteX2" fmla="*/ 9163050 w 9163050"/>
              <a:gd name="connsiteY2" fmla="*/ 1857356 h 1866881"/>
              <a:gd name="connsiteX3" fmla="*/ 9153525 w 9163050"/>
              <a:gd name="connsiteY3" fmla="*/ 104756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63050"/>
              <a:gd name="connsiteY0" fmla="*/ 1285856 h 1866881"/>
              <a:gd name="connsiteX1" fmla="*/ 0 w 9163050"/>
              <a:gd name="connsiteY1" fmla="*/ 1866881 h 1866881"/>
              <a:gd name="connsiteX2" fmla="*/ 9163050 w 9163050"/>
              <a:gd name="connsiteY2" fmla="*/ 1857356 h 1866881"/>
              <a:gd name="connsiteX3" fmla="*/ 9105900 w 9163050"/>
              <a:gd name="connsiteY3" fmla="*/ 661990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7467579 w 9172575"/>
              <a:gd name="connsiteY4" fmla="*/ 0 h 1866881"/>
              <a:gd name="connsiteX5" fmla="*/ 6253139 w 9172575"/>
              <a:gd name="connsiteY5" fmla="*/ 147628 h 1866881"/>
              <a:gd name="connsiteX6" fmla="*/ 4805354 w 9172575"/>
              <a:gd name="connsiteY6" fmla="*/ 585787 h 1866881"/>
              <a:gd name="connsiteX7" fmla="*/ 3248027 w 9172575"/>
              <a:gd name="connsiteY7" fmla="*/ 1076321 h 1866881"/>
              <a:gd name="connsiteX8" fmla="*/ 2354586 w 9172575"/>
              <a:gd name="connsiteY8" fmla="*/ 1308230 h 1866881"/>
              <a:gd name="connsiteX9" fmla="*/ 1857393 w 9172575"/>
              <a:gd name="connsiteY9" fmla="*/ 1393515 h 1866881"/>
              <a:gd name="connsiteX10" fmla="*/ 1085873 w 9172575"/>
              <a:gd name="connsiteY10" fmla="*/ 1498290 h 1866881"/>
              <a:gd name="connsiteX11" fmla="*/ 542925 w 9172575"/>
              <a:gd name="connsiteY11" fmla="*/ 1504931 h 1866881"/>
              <a:gd name="connsiteX12" fmla="*/ 9525 w 9172575"/>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8381999 w 9172575"/>
              <a:gd name="connsiteY4" fmla="*/ 90478 h 1866881"/>
              <a:gd name="connsiteX5" fmla="*/ 7467579 w 9172575"/>
              <a:gd name="connsiteY5" fmla="*/ 0 h 1866881"/>
              <a:gd name="connsiteX6" fmla="*/ 6253139 w 9172575"/>
              <a:gd name="connsiteY6" fmla="*/ 147628 h 1866881"/>
              <a:gd name="connsiteX7" fmla="*/ 4805354 w 9172575"/>
              <a:gd name="connsiteY7" fmla="*/ 585787 h 1866881"/>
              <a:gd name="connsiteX8" fmla="*/ 3248027 w 9172575"/>
              <a:gd name="connsiteY8" fmla="*/ 1076321 h 1866881"/>
              <a:gd name="connsiteX9" fmla="*/ 2354586 w 9172575"/>
              <a:gd name="connsiteY9" fmla="*/ 1308230 h 1866881"/>
              <a:gd name="connsiteX10" fmla="*/ 1857393 w 9172575"/>
              <a:gd name="connsiteY10" fmla="*/ 1393515 h 1866881"/>
              <a:gd name="connsiteX11" fmla="*/ 1085873 w 9172575"/>
              <a:gd name="connsiteY11" fmla="*/ 1498290 h 1866881"/>
              <a:gd name="connsiteX12" fmla="*/ 542925 w 9172575"/>
              <a:gd name="connsiteY12" fmla="*/ 1504931 h 1866881"/>
              <a:gd name="connsiteX13" fmla="*/ 9525 w 9172575"/>
              <a:gd name="connsiteY13" fmla="*/ 1285856 h 1866881"/>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085873 w 9172575"/>
              <a:gd name="connsiteY11" fmla="*/ 15094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9525 w 9172575"/>
              <a:gd name="connsiteY13" fmla="*/ 1296984 h 1878009"/>
              <a:gd name="connsiteX0" fmla="*/ 0 w 9172576"/>
              <a:gd name="connsiteY0" fmla="*/ 1710369 h 1878009"/>
              <a:gd name="connsiteX1" fmla="*/ 1 w 9172576"/>
              <a:gd name="connsiteY1" fmla="*/ 1878009 h 1878009"/>
              <a:gd name="connsiteX2" fmla="*/ 9163051 w 9172576"/>
              <a:gd name="connsiteY2" fmla="*/ 1868484 h 1878009"/>
              <a:gd name="connsiteX3" fmla="*/ 9172576 w 9172576"/>
              <a:gd name="connsiteY3" fmla="*/ 358811 h 1878009"/>
              <a:gd name="connsiteX4" fmla="*/ 8382000 w 9172576"/>
              <a:gd name="connsiteY4" fmla="*/ 101606 h 1878009"/>
              <a:gd name="connsiteX5" fmla="*/ 7467580 w 9172576"/>
              <a:gd name="connsiteY5" fmla="*/ 11128 h 1878009"/>
              <a:gd name="connsiteX6" fmla="*/ 6253140 w 9172576"/>
              <a:gd name="connsiteY6" fmla="*/ 158756 h 1878009"/>
              <a:gd name="connsiteX7" fmla="*/ 4805355 w 9172576"/>
              <a:gd name="connsiteY7" fmla="*/ 596915 h 1878009"/>
              <a:gd name="connsiteX8" fmla="*/ 3248028 w 9172576"/>
              <a:gd name="connsiteY8" fmla="*/ 1087449 h 1878009"/>
              <a:gd name="connsiteX9" fmla="*/ 2354587 w 9172576"/>
              <a:gd name="connsiteY9" fmla="*/ 1319358 h 1878009"/>
              <a:gd name="connsiteX10" fmla="*/ 1857394 w 9172576"/>
              <a:gd name="connsiteY10" fmla="*/ 1404643 h 1878009"/>
              <a:gd name="connsiteX11" fmla="*/ 1104924 w 9172576"/>
              <a:gd name="connsiteY11" fmla="*/ 1547518 h 1878009"/>
              <a:gd name="connsiteX12" fmla="*/ 574676 w 9172576"/>
              <a:gd name="connsiteY12" fmla="*/ 1586058 h 1878009"/>
              <a:gd name="connsiteX13" fmla="*/ 0 w 9172576"/>
              <a:gd name="connsiteY13" fmla="*/ 1710369 h 1878009"/>
              <a:gd name="connsiteX0" fmla="*/ 19049 w 9172575"/>
              <a:gd name="connsiteY0" fmla="*/ 156749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19049 w 9172575"/>
              <a:gd name="connsiteY13" fmla="*/ 1567494 h 1878009"/>
              <a:gd name="connsiteX0" fmla="*/ 0 w 9175232"/>
              <a:gd name="connsiteY0" fmla="*/ 1577168 h 1878009"/>
              <a:gd name="connsiteX1" fmla="*/ 265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77168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86534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86534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0 w 9165685"/>
              <a:gd name="connsiteY0" fmla="*/ 1569967 h 1878009"/>
              <a:gd name="connsiteX1" fmla="*/ 0 w 9165685"/>
              <a:gd name="connsiteY1" fmla="*/ 1878009 h 1878009"/>
              <a:gd name="connsiteX2" fmla="*/ 9156160 w 9165685"/>
              <a:gd name="connsiteY2" fmla="*/ 1868484 h 1878009"/>
              <a:gd name="connsiteX3" fmla="*/ 9165685 w 9165685"/>
              <a:gd name="connsiteY3" fmla="*/ 358811 h 1878009"/>
              <a:gd name="connsiteX4" fmla="*/ 8375109 w 9165685"/>
              <a:gd name="connsiteY4" fmla="*/ 101606 h 1878009"/>
              <a:gd name="connsiteX5" fmla="*/ 7460689 w 9165685"/>
              <a:gd name="connsiteY5" fmla="*/ 11128 h 1878009"/>
              <a:gd name="connsiteX6" fmla="*/ 6246249 w 9165685"/>
              <a:gd name="connsiteY6" fmla="*/ 158756 h 1878009"/>
              <a:gd name="connsiteX7" fmla="*/ 4798464 w 9165685"/>
              <a:gd name="connsiteY7" fmla="*/ 596915 h 1878009"/>
              <a:gd name="connsiteX8" fmla="*/ 3241137 w 9165685"/>
              <a:gd name="connsiteY8" fmla="*/ 1087449 h 1878009"/>
              <a:gd name="connsiteX9" fmla="*/ 2347696 w 9165685"/>
              <a:gd name="connsiteY9" fmla="*/ 1319358 h 1878009"/>
              <a:gd name="connsiteX10" fmla="*/ 1850503 w 9165685"/>
              <a:gd name="connsiteY10" fmla="*/ 1404643 h 1878009"/>
              <a:gd name="connsiteX11" fmla="*/ 1098033 w 9165685"/>
              <a:gd name="connsiteY11" fmla="*/ 1547518 h 1878009"/>
              <a:gd name="connsiteX12" fmla="*/ 567785 w 9165685"/>
              <a:gd name="connsiteY12" fmla="*/ 1586058 h 1878009"/>
              <a:gd name="connsiteX13" fmla="*/ 0 w 9165685"/>
              <a:gd name="connsiteY13" fmla="*/ 1569967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0 w 9175233"/>
              <a:gd name="connsiteY0" fmla="*/ 1569967 h 1878009"/>
              <a:gd name="connsiteX1" fmla="*/ 9547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7958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7958 w 9173643"/>
              <a:gd name="connsiteY13" fmla="*/ 1569967 h 1878009"/>
              <a:gd name="connsiteX0" fmla="*/ 0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 name="connsiteX0" fmla="*/ 0 w 9173643"/>
              <a:gd name="connsiteY0" fmla="*/ 1569967 h 1878009"/>
              <a:gd name="connsiteX1" fmla="*/ 7957 w 9173643"/>
              <a:gd name="connsiteY1" fmla="*/ 1878009 h 1878009"/>
              <a:gd name="connsiteX2" fmla="*/ 9173641 w 9173643"/>
              <a:gd name="connsiteY2" fmla="*/ 1878009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73643" h="1878009">
                <a:moveTo>
                  <a:pt x="0" y="1569967"/>
                </a:moveTo>
                <a:cubicBezTo>
                  <a:pt x="795" y="1566276"/>
                  <a:pt x="0" y="1797102"/>
                  <a:pt x="7957" y="1878009"/>
                </a:cubicBezTo>
                <a:lnTo>
                  <a:pt x="9173641" y="1878009"/>
                </a:lnTo>
                <a:cubicBezTo>
                  <a:pt x="9173642" y="1371610"/>
                  <a:pt x="9173642" y="865210"/>
                  <a:pt x="9173643" y="358811"/>
                </a:cubicBezTo>
                <a:lnTo>
                  <a:pt x="8383067" y="101606"/>
                </a:lnTo>
                <a:cubicBezTo>
                  <a:pt x="7863923" y="0"/>
                  <a:pt x="7773454" y="41287"/>
                  <a:pt x="7468647" y="11128"/>
                </a:cubicBezTo>
                <a:lnTo>
                  <a:pt x="6254207" y="158756"/>
                </a:lnTo>
                <a:lnTo>
                  <a:pt x="4806422" y="596915"/>
                </a:lnTo>
                <a:lnTo>
                  <a:pt x="3249095" y="1087449"/>
                </a:lnTo>
                <a:lnTo>
                  <a:pt x="2355654" y="1319358"/>
                </a:lnTo>
                <a:lnTo>
                  <a:pt x="1858461" y="1404643"/>
                </a:lnTo>
                <a:lnTo>
                  <a:pt x="1105991" y="1547518"/>
                </a:lnTo>
                <a:lnTo>
                  <a:pt x="575743" y="1586058"/>
                </a:lnTo>
                <a:lnTo>
                  <a:pt x="0" y="1569967"/>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dirty="0">
              <a:solidFill>
                <a:srgbClr val="FFFFFF"/>
              </a:solidFill>
            </a:endParaRPr>
          </a:p>
        </p:txBody>
      </p:sp>
      <p:sp>
        <p:nvSpPr>
          <p:cNvPr id="25" name="Freeform 5"/>
          <p:cNvSpPr>
            <a:spLocks/>
          </p:cNvSpPr>
          <p:nvPr/>
        </p:nvSpPr>
        <p:spPr bwMode="auto">
          <a:xfrm>
            <a:off x="-11113" y="5362575"/>
            <a:ext cx="9183688" cy="1235075"/>
          </a:xfrm>
          <a:custGeom>
            <a:avLst/>
            <a:gdLst>
              <a:gd name="connsiteX0" fmla="*/ 9906 w 10000"/>
              <a:gd name="connsiteY0" fmla="*/ 45 h 10000"/>
              <a:gd name="connsiteX1" fmla="*/ 10000 w 10000"/>
              <a:gd name="connsiteY1" fmla="*/ 105 h 10000"/>
              <a:gd name="connsiteX2" fmla="*/ 10000 w 10000"/>
              <a:gd name="connsiteY2" fmla="*/ 105 h 10000"/>
              <a:gd name="connsiteX3" fmla="*/ 9830 w 10000"/>
              <a:gd name="connsiteY3" fmla="*/ 105 h 10000"/>
              <a:gd name="connsiteX4" fmla="*/ 9663 w 10000"/>
              <a:gd name="connsiteY4" fmla="*/ 120 h 10000"/>
              <a:gd name="connsiteX5" fmla="*/ 9495 w 10000"/>
              <a:gd name="connsiteY5" fmla="*/ 151 h 10000"/>
              <a:gd name="connsiteX6" fmla="*/ 9325 w 10000"/>
              <a:gd name="connsiteY6" fmla="*/ 226 h 10000"/>
              <a:gd name="connsiteX7" fmla="*/ 9155 w 10000"/>
              <a:gd name="connsiteY7" fmla="*/ 301 h 10000"/>
              <a:gd name="connsiteX8" fmla="*/ 8986 w 10000"/>
              <a:gd name="connsiteY8" fmla="*/ 392 h 10000"/>
              <a:gd name="connsiteX9" fmla="*/ 8813 w 10000"/>
              <a:gd name="connsiteY9" fmla="*/ 527 h 10000"/>
              <a:gd name="connsiteX10" fmla="*/ 8644 w 10000"/>
              <a:gd name="connsiteY10" fmla="*/ 678 h 10000"/>
              <a:gd name="connsiteX11" fmla="*/ 8470 w 10000"/>
              <a:gd name="connsiteY11" fmla="*/ 843 h 10000"/>
              <a:gd name="connsiteX12" fmla="*/ 8302 w 10000"/>
              <a:gd name="connsiteY12" fmla="*/ 1024 h 10000"/>
              <a:gd name="connsiteX13" fmla="*/ 7960 w 10000"/>
              <a:gd name="connsiteY13" fmla="*/ 1416 h 10000"/>
              <a:gd name="connsiteX14" fmla="*/ 7615 w 10000"/>
              <a:gd name="connsiteY14" fmla="*/ 1867 h 10000"/>
              <a:gd name="connsiteX15" fmla="*/ 7273 w 10000"/>
              <a:gd name="connsiteY15" fmla="*/ 2364 h 10000"/>
              <a:gd name="connsiteX16" fmla="*/ 6929 w 10000"/>
              <a:gd name="connsiteY16" fmla="*/ 2892 h 10000"/>
              <a:gd name="connsiteX17" fmla="*/ 6589 w 10000"/>
              <a:gd name="connsiteY17" fmla="*/ 3464 h 10000"/>
              <a:gd name="connsiteX18" fmla="*/ 6247 w 10000"/>
              <a:gd name="connsiteY18" fmla="*/ 4036 h 10000"/>
              <a:gd name="connsiteX19" fmla="*/ 5908 w 10000"/>
              <a:gd name="connsiteY19" fmla="*/ 4639 h 10000"/>
              <a:gd name="connsiteX20" fmla="*/ 5236 w 10000"/>
              <a:gd name="connsiteY20" fmla="*/ 5828 h 10000"/>
              <a:gd name="connsiteX21" fmla="*/ 4903 w 10000"/>
              <a:gd name="connsiteY21" fmla="*/ 6431 h 10000"/>
              <a:gd name="connsiteX22" fmla="*/ 4575 w 10000"/>
              <a:gd name="connsiteY22" fmla="*/ 7003 h 10000"/>
              <a:gd name="connsiteX23" fmla="*/ 4247 w 10000"/>
              <a:gd name="connsiteY23" fmla="*/ 7560 h 10000"/>
              <a:gd name="connsiteX24" fmla="*/ 3925 w 10000"/>
              <a:gd name="connsiteY24" fmla="*/ 8057 h 10000"/>
              <a:gd name="connsiteX25" fmla="*/ 3606 w 10000"/>
              <a:gd name="connsiteY25" fmla="*/ 8524 h 10000"/>
              <a:gd name="connsiteX26" fmla="*/ 3293 w 10000"/>
              <a:gd name="connsiteY26" fmla="*/ 8946 h 10000"/>
              <a:gd name="connsiteX27" fmla="*/ 2983 w 10000"/>
              <a:gd name="connsiteY27" fmla="*/ 9307 h 10000"/>
              <a:gd name="connsiteX28" fmla="*/ 2830 w 10000"/>
              <a:gd name="connsiteY28" fmla="*/ 9473 h 10000"/>
              <a:gd name="connsiteX29" fmla="*/ 2679 w 10000"/>
              <a:gd name="connsiteY29" fmla="*/ 9608 h 10000"/>
              <a:gd name="connsiteX30" fmla="*/ 2530 w 10000"/>
              <a:gd name="connsiteY30" fmla="*/ 9729 h 10000"/>
              <a:gd name="connsiteX31" fmla="*/ 2382 w 10000"/>
              <a:gd name="connsiteY31" fmla="*/ 9819 h 10000"/>
              <a:gd name="connsiteX32" fmla="*/ 2233 w 10000"/>
              <a:gd name="connsiteY32" fmla="*/ 9895 h 10000"/>
              <a:gd name="connsiteX33" fmla="*/ 2089 w 10000"/>
              <a:gd name="connsiteY33" fmla="*/ 9970 h 10000"/>
              <a:gd name="connsiteX34" fmla="*/ 1946 w 10000"/>
              <a:gd name="connsiteY34" fmla="*/ 10000 h 10000"/>
              <a:gd name="connsiteX35" fmla="*/ 1802 w 10000"/>
              <a:gd name="connsiteY35" fmla="*/ 10000 h 10000"/>
              <a:gd name="connsiteX36" fmla="*/ 1661 w 10000"/>
              <a:gd name="connsiteY36" fmla="*/ 10000 h 10000"/>
              <a:gd name="connsiteX37" fmla="*/ 1523 w 10000"/>
              <a:gd name="connsiteY37" fmla="*/ 9955 h 10000"/>
              <a:gd name="connsiteX38" fmla="*/ 1385 w 10000"/>
              <a:gd name="connsiteY38" fmla="*/ 9895 h 10000"/>
              <a:gd name="connsiteX39" fmla="*/ 1250 w 10000"/>
              <a:gd name="connsiteY39" fmla="*/ 9804 h 10000"/>
              <a:gd name="connsiteX40" fmla="*/ 1115 w 10000"/>
              <a:gd name="connsiteY40" fmla="*/ 9669 h 10000"/>
              <a:gd name="connsiteX41" fmla="*/ 983 w 10000"/>
              <a:gd name="connsiteY41" fmla="*/ 9533 h 10000"/>
              <a:gd name="connsiteX42" fmla="*/ 854 w 10000"/>
              <a:gd name="connsiteY42" fmla="*/ 9352 h 10000"/>
              <a:gd name="connsiteX43" fmla="*/ 724 w 10000"/>
              <a:gd name="connsiteY43" fmla="*/ 9127 h 10000"/>
              <a:gd name="connsiteX44" fmla="*/ 601 w 10000"/>
              <a:gd name="connsiteY44" fmla="*/ 8870 h 10000"/>
              <a:gd name="connsiteX45" fmla="*/ 474 w 10000"/>
              <a:gd name="connsiteY45" fmla="*/ 8599 h 10000"/>
              <a:gd name="connsiteX46" fmla="*/ 354 w 10000"/>
              <a:gd name="connsiteY46" fmla="*/ 8283 h 10000"/>
              <a:gd name="connsiteX47" fmla="*/ 233 w 10000"/>
              <a:gd name="connsiteY47" fmla="*/ 7937 h 10000"/>
              <a:gd name="connsiteX48" fmla="*/ 115 w 10000"/>
              <a:gd name="connsiteY48" fmla="*/ 7560 h 10000"/>
              <a:gd name="connsiteX49" fmla="*/ 0 w 10000"/>
              <a:gd name="connsiteY49" fmla="*/ 7139 h 10000"/>
              <a:gd name="connsiteX50" fmla="*/ 0 w 10000"/>
              <a:gd name="connsiteY50" fmla="*/ 7139 h 10000"/>
              <a:gd name="connsiteX51" fmla="*/ 161 w 10000"/>
              <a:gd name="connsiteY51" fmla="*/ 7485 h 10000"/>
              <a:gd name="connsiteX52" fmla="*/ 321 w 10000"/>
              <a:gd name="connsiteY52" fmla="*/ 7831 h 10000"/>
              <a:gd name="connsiteX53" fmla="*/ 477 w 10000"/>
              <a:gd name="connsiteY53" fmla="*/ 8102 h 10000"/>
              <a:gd name="connsiteX54" fmla="*/ 632 w 10000"/>
              <a:gd name="connsiteY54" fmla="*/ 8373 h 10000"/>
              <a:gd name="connsiteX55" fmla="*/ 785 w 10000"/>
              <a:gd name="connsiteY55" fmla="*/ 8599 h 10000"/>
              <a:gd name="connsiteX56" fmla="*/ 938 w 10000"/>
              <a:gd name="connsiteY56" fmla="*/ 8810 h 10000"/>
              <a:gd name="connsiteX57" fmla="*/ 1087 w 10000"/>
              <a:gd name="connsiteY57" fmla="*/ 8946 h 10000"/>
              <a:gd name="connsiteX58" fmla="*/ 1233 w 10000"/>
              <a:gd name="connsiteY58" fmla="*/ 9096 h 10000"/>
              <a:gd name="connsiteX59" fmla="*/ 1378 w 10000"/>
              <a:gd name="connsiteY59" fmla="*/ 9202 h 10000"/>
              <a:gd name="connsiteX60" fmla="*/ 1523 w 10000"/>
              <a:gd name="connsiteY60" fmla="*/ 9277 h 10000"/>
              <a:gd name="connsiteX61" fmla="*/ 1667 w 10000"/>
              <a:gd name="connsiteY61" fmla="*/ 9322 h 10000"/>
              <a:gd name="connsiteX62" fmla="*/ 1807 w 10000"/>
              <a:gd name="connsiteY62" fmla="*/ 9383 h 10000"/>
              <a:gd name="connsiteX63" fmla="*/ 1948 w 10000"/>
              <a:gd name="connsiteY63" fmla="*/ 9383 h 10000"/>
              <a:gd name="connsiteX64" fmla="*/ 2089 w 10000"/>
              <a:gd name="connsiteY64" fmla="*/ 9352 h 10000"/>
              <a:gd name="connsiteX65" fmla="*/ 2227 w 10000"/>
              <a:gd name="connsiteY65" fmla="*/ 9307 h 10000"/>
              <a:gd name="connsiteX66" fmla="*/ 2365 w 10000"/>
              <a:gd name="connsiteY66" fmla="*/ 9247 h 10000"/>
              <a:gd name="connsiteX67" fmla="*/ 2500 w 10000"/>
              <a:gd name="connsiteY67" fmla="*/ 9157 h 10000"/>
              <a:gd name="connsiteX68" fmla="*/ 2637 w 10000"/>
              <a:gd name="connsiteY68" fmla="*/ 9051 h 10000"/>
              <a:gd name="connsiteX69" fmla="*/ 2773 w 10000"/>
              <a:gd name="connsiteY69" fmla="*/ 8931 h 10000"/>
              <a:gd name="connsiteX70" fmla="*/ 2908 w 10000"/>
              <a:gd name="connsiteY70" fmla="*/ 8780 h 10000"/>
              <a:gd name="connsiteX71" fmla="*/ 3043 w 10000"/>
              <a:gd name="connsiteY71" fmla="*/ 8630 h 10000"/>
              <a:gd name="connsiteX72" fmla="*/ 3179 w 10000"/>
              <a:gd name="connsiteY72" fmla="*/ 8449 h 10000"/>
              <a:gd name="connsiteX73" fmla="*/ 3448 w 10000"/>
              <a:gd name="connsiteY73" fmla="*/ 8057 h 10000"/>
              <a:gd name="connsiteX74" fmla="*/ 3719 w 10000"/>
              <a:gd name="connsiteY74" fmla="*/ 7636 h 10000"/>
              <a:gd name="connsiteX75" fmla="*/ 3988 w 10000"/>
              <a:gd name="connsiteY75" fmla="*/ 7139 h 10000"/>
              <a:gd name="connsiteX76" fmla="*/ 4262 w 10000"/>
              <a:gd name="connsiteY76" fmla="*/ 6611 h 10000"/>
              <a:gd name="connsiteX77" fmla="*/ 4538 w 10000"/>
              <a:gd name="connsiteY77" fmla="*/ 6054 h 10000"/>
              <a:gd name="connsiteX78" fmla="*/ 5101 w 10000"/>
              <a:gd name="connsiteY78" fmla="*/ 4940 h 10000"/>
              <a:gd name="connsiteX79" fmla="*/ 5387 w 10000"/>
              <a:gd name="connsiteY79" fmla="*/ 4337 h 10000"/>
              <a:gd name="connsiteX80" fmla="*/ 5684 w 10000"/>
              <a:gd name="connsiteY80" fmla="*/ 3765 h 10000"/>
              <a:gd name="connsiteX81" fmla="*/ 5986 w 10000"/>
              <a:gd name="connsiteY81" fmla="*/ 3223 h 10000"/>
              <a:gd name="connsiteX82" fmla="*/ 6295 w 10000"/>
              <a:gd name="connsiteY82" fmla="*/ 2666 h 10000"/>
              <a:gd name="connsiteX83" fmla="*/ 6615 w 10000"/>
              <a:gd name="connsiteY83" fmla="*/ 2139 h 10000"/>
              <a:gd name="connsiteX84" fmla="*/ 6943 w 10000"/>
              <a:gd name="connsiteY84" fmla="*/ 1672 h 10000"/>
              <a:gd name="connsiteX85" fmla="*/ 7109 w 10000"/>
              <a:gd name="connsiteY85" fmla="*/ 1446 h 10000"/>
              <a:gd name="connsiteX86" fmla="*/ 7280 w 10000"/>
              <a:gd name="connsiteY86" fmla="*/ 1250 h 10000"/>
              <a:gd name="connsiteX87" fmla="*/ 7455 w 10000"/>
              <a:gd name="connsiteY87" fmla="*/ 1054 h 10000"/>
              <a:gd name="connsiteX88" fmla="*/ 7628 w 10000"/>
              <a:gd name="connsiteY88" fmla="*/ 843 h 10000"/>
              <a:gd name="connsiteX89" fmla="*/ 7807 w 10000"/>
              <a:gd name="connsiteY89" fmla="*/ 693 h 10000"/>
              <a:gd name="connsiteX90" fmla="*/ 7988 w 10000"/>
              <a:gd name="connsiteY90" fmla="*/ 542 h 10000"/>
              <a:gd name="connsiteX91" fmla="*/ 8175 w 10000"/>
              <a:gd name="connsiteY91" fmla="*/ 392 h 10000"/>
              <a:gd name="connsiteX92" fmla="*/ 8363 w 10000"/>
              <a:gd name="connsiteY92" fmla="*/ 271 h 10000"/>
              <a:gd name="connsiteX93" fmla="*/ 8554 w 10000"/>
              <a:gd name="connsiteY93" fmla="*/ 181 h 10000"/>
              <a:gd name="connsiteX94" fmla="*/ 8750 w 10000"/>
              <a:gd name="connsiteY94" fmla="*/ 105 h 10000"/>
              <a:gd name="connsiteX95" fmla="*/ 8948 w 10000"/>
              <a:gd name="connsiteY95" fmla="*/ 45 h 10000"/>
              <a:gd name="connsiteX96" fmla="*/ 9149 w 10000"/>
              <a:gd name="connsiteY96" fmla="*/ 0 h 10000"/>
              <a:gd name="connsiteX97" fmla="*/ 9356 w 10000"/>
              <a:gd name="connsiteY97" fmla="*/ 0 h 10000"/>
              <a:gd name="connsiteX98" fmla="*/ 9566 w 10000"/>
              <a:gd name="connsiteY98" fmla="*/ 0 h 10000"/>
              <a:gd name="connsiteX99" fmla="*/ 9781 w 10000"/>
              <a:gd name="connsiteY99" fmla="*/ 45 h 10000"/>
              <a:gd name="connsiteX100" fmla="*/ 9906 w 10000"/>
              <a:gd name="connsiteY100" fmla="*/ 45 h 10000"/>
              <a:gd name="connsiteX0" fmla="*/ 9906 w 10000"/>
              <a:gd name="connsiteY0" fmla="*/ 45 h 10000"/>
              <a:gd name="connsiteX1" fmla="*/ 10000 w 10000"/>
              <a:gd name="connsiteY1" fmla="*/ 105 h 10000"/>
              <a:gd name="connsiteX2" fmla="*/ 9830 w 10000"/>
              <a:gd name="connsiteY2" fmla="*/ 105 h 10000"/>
              <a:gd name="connsiteX3" fmla="*/ 9663 w 10000"/>
              <a:gd name="connsiteY3" fmla="*/ 120 h 10000"/>
              <a:gd name="connsiteX4" fmla="*/ 9495 w 10000"/>
              <a:gd name="connsiteY4" fmla="*/ 151 h 10000"/>
              <a:gd name="connsiteX5" fmla="*/ 9325 w 10000"/>
              <a:gd name="connsiteY5" fmla="*/ 226 h 10000"/>
              <a:gd name="connsiteX6" fmla="*/ 9155 w 10000"/>
              <a:gd name="connsiteY6" fmla="*/ 301 h 10000"/>
              <a:gd name="connsiteX7" fmla="*/ 8986 w 10000"/>
              <a:gd name="connsiteY7" fmla="*/ 392 h 10000"/>
              <a:gd name="connsiteX8" fmla="*/ 8813 w 10000"/>
              <a:gd name="connsiteY8" fmla="*/ 527 h 10000"/>
              <a:gd name="connsiteX9" fmla="*/ 8644 w 10000"/>
              <a:gd name="connsiteY9" fmla="*/ 678 h 10000"/>
              <a:gd name="connsiteX10" fmla="*/ 8470 w 10000"/>
              <a:gd name="connsiteY10" fmla="*/ 843 h 10000"/>
              <a:gd name="connsiteX11" fmla="*/ 8302 w 10000"/>
              <a:gd name="connsiteY11" fmla="*/ 1024 h 10000"/>
              <a:gd name="connsiteX12" fmla="*/ 7960 w 10000"/>
              <a:gd name="connsiteY12" fmla="*/ 1416 h 10000"/>
              <a:gd name="connsiteX13" fmla="*/ 7615 w 10000"/>
              <a:gd name="connsiteY13" fmla="*/ 1867 h 10000"/>
              <a:gd name="connsiteX14" fmla="*/ 7273 w 10000"/>
              <a:gd name="connsiteY14" fmla="*/ 2364 h 10000"/>
              <a:gd name="connsiteX15" fmla="*/ 6929 w 10000"/>
              <a:gd name="connsiteY15" fmla="*/ 2892 h 10000"/>
              <a:gd name="connsiteX16" fmla="*/ 6589 w 10000"/>
              <a:gd name="connsiteY16" fmla="*/ 3464 h 10000"/>
              <a:gd name="connsiteX17" fmla="*/ 6247 w 10000"/>
              <a:gd name="connsiteY17" fmla="*/ 4036 h 10000"/>
              <a:gd name="connsiteX18" fmla="*/ 5908 w 10000"/>
              <a:gd name="connsiteY18" fmla="*/ 4639 h 10000"/>
              <a:gd name="connsiteX19" fmla="*/ 5236 w 10000"/>
              <a:gd name="connsiteY19" fmla="*/ 5828 h 10000"/>
              <a:gd name="connsiteX20" fmla="*/ 4903 w 10000"/>
              <a:gd name="connsiteY20" fmla="*/ 6431 h 10000"/>
              <a:gd name="connsiteX21" fmla="*/ 4575 w 10000"/>
              <a:gd name="connsiteY21" fmla="*/ 7003 h 10000"/>
              <a:gd name="connsiteX22" fmla="*/ 4247 w 10000"/>
              <a:gd name="connsiteY22" fmla="*/ 7560 h 10000"/>
              <a:gd name="connsiteX23" fmla="*/ 3925 w 10000"/>
              <a:gd name="connsiteY23" fmla="*/ 8057 h 10000"/>
              <a:gd name="connsiteX24" fmla="*/ 3606 w 10000"/>
              <a:gd name="connsiteY24" fmla="*/ 8524 h 10000"/>
              <a:gd name="connsiteX25" fmla="*/ 3293 w 10000"/>
              <a:gd name="connsiteY25" fmla="*/ 8946 h 10000"/>
              <a:gd name="connsiteX26" fmla="*/ 2983 w 10000"/>
              <a:gd name="connsiteY26" fmla="*/ 9307 h 10000"/>
              <a:gd name="connsiteX27" fmla="*/ 2830 w 10000"/>
              <a:gd name="connsiteY27" fmla="*/ 9473 h 10000"/>
              <a:gd name="connsiteX28" fmla="*/ 2679 w 10000"/>
              <a:gd name="connsiteY28" fmla="*/ 9608 h 10000"/>
              <a:gd name="connsiteX29" fmla="*/ 2530 w 10000"/>
              <a:gd name="connsiteY29" fmla="*/ 9729 h 10000"/>
              <a:gd name="connsiteX30" fmla="*/ 2382 w 10000"/>
              <a:gd name="connsiteY30" fmla="*/ 9819 h 10000"/>
              <a:gd name="connsiteX31" fmla="*/ 2233 w 10000"/>
              <a:gd name="connsiteY31" fmla="*/ 9895 h 10000"/>
              <a:gd name="connsiteX32" fmla="*/ 2089 w 10000"/>
              <a:gd name="connsiteY32" fmla="*/ 9970 h 10000"/>
              <a:gd name="connsiteX33" fmla="*/ 1946 w 10000"/>
              <a:gd name="connsiteY33" fmla="*/ 10000 h 10000"/>
              <a:gd name="connsiteX34" fmla="*/ 1802 w 10000"/>
              <a:gd name="connsiteY34" fmla="*/ 10000 h 10000"/>
              <a:gd name="connsiteX35" fmla="*/ 1661 w 10000"/>
              <a:gd name="connsiteY35" fmla="*/ 10000 h 10000"/>
              <a:gd name="connsiteX36" fmla="*/ 1523 w 10000"/>
              <a:gd name="connsiteY36" fmla="*/ 9955 h 10000"/>
              <a:gd name="connsiteX37" fmla="*/ 1385 w 10000"/>
              <a:gd name="connsiteY37" fmla="*/ 9895 h 10000"/>
              <a:gd name="connsiteX38" fmla="*/ 1250 w 10000"/>
              <a:gd name="connsiteY38" fmla="*/ 9804 h 10000"/>
              <a:gd name="connsiteX39" fmla="*/ 1115 w 10000"/>
              <a:gd name="connsiteY39" fmla="*/ 9669 h 10000"/>
              <a:gd name="connsiteX40" fmla="*/ 983 w 10000"/>
              <a:gd name="connsiteY40" fmla="*/ 9533 h 10000"/>
              <a:gd name="connsiteX41" fmla="*/ 854 w 10000"/>
              <a:gd name="connsiteY41" fmla="*/ 9352 h 10000"/>
              <a:gd name="connsiteX42" fmla="*/ 724 w 10000"/>
              <a:gd name="connsiteY42" fmla="*/ 9127 h 10000"/>
              <a:gd name="connsiteX43" fmla="*/ 601 w 10000"/>
              <a:gd name="connsiteY43" fmla="*/ 8870 h 10000"/>
              <a:gd name="connsiteX44" fmla="*/ 474 w 10000"/>
              <a:gd name="connsiteY44" fmla="*/ 8599 h 10000"/>
              <a:gd name="connsiteX45" fmla="*/ 354 w 10000"/>
              <a:gd name="connsiteY45" fmla="*/ 8283 h 10000"/>
              <a:gd name="connsiteX46" fmla="*/ 233 w 10000"/>
              <a:gd name="connsiteY46" fmla="*/ 7937 h 10000"/>
              <a:gd name="connsiteX47" fmla="*/ 115 w 10000"/>
              <a:gd name="connsiteY47" fmla="*/ 7560 h 10000"/>
              <a:gd name="connsiteX48" fmla="*/ 0 w 10000"/>
              <a:gd name="connsiteY48" fmla="*/ 7139 h 10000"/>
              <a:gd name="connsiteX49" fmla="*/ 0 w 10000"/>
              <a:gd name="connsiteY49" fmla="*/ 7139 h 10000"/>
              <a:gd name="connsiteX50" fmla="*/ 161 w 10000"/>
              <a:gd name="connsiteY50" fmla="*/ 7485 h 10000"/>
              <a:gd name="connsiteX51" fmla="*/ 321 w 10000"/>
              <a:gd name="connsiteY51" fmla="*/ 7831 h 10000"/>
              <a:gd name="connsiteX52" fmla="*/ 477 w 10000"/>
              <a:gd name="connsiteY52" fmla="*/ 8102 h 10000"/>
              <a:gd name="connsiteX53" fmla="*/ 632 w 10000"/>
              <a:gd name="connsiteY53" fmla="*/ 8373 h 10000"/>
              <a:gd name="connsiteX54" fmla="*/ 785 w 10000"/>
              <a:gd name="connsiteY54" fmla="*/ 8599 h 10000"/>
              <a:gd name="connsiteX55" fmla="*/ 938 w 10000"/>
              <a:gd name="connsiteY55" fmla="*/ 8810 h 10000"/>
              <a:gd name="connsiteX56" fmla="*/ 1087 w 10000"/>
              <a:gd name="connsiteY56" fmla="*/ 8946 h 10000"/>
              <a:gd name="connsiteX57" fmla="*/ 1233 w 10000"/>
              <a:gd name="connsiteY57" fmla="*/ 9096 h 10000"/>
              <a:gd name="connsiteX58" fmla="*/ 1378 w 10000"/>
              <a:gd name="connsiteY58" fmla="*/ 9202 h 10000"/>
              <a:gd name="connsiteX59" fmla="*/ 1523 w 10000"/>
              <a:gd name="connsiteY59" fmla="*/ 9277 h 10000"/>
              <a:gd name="connsiteX60" fmla="*/ 1667 w 10000"/>
              <a:gd name="connsiteY60" fmla="*/ 9322 h 10000"/>
              <a:gd name="connsiteX61" fmla="*/ 1807 w 10000"/>
              <a:gd name="connsiteY61" fmla="*/ 9383 h 10000"/>
              <a:gd name="connsiteX62" fmla="*/ 1948 w 10000"/>
              <a:gd name="connsiteY62" fmla="*/ 9383 h 10000"/>
              <a:gd name="connsiteX63" fmla="*/ 2089 w 10000"/>
              <a:gd name="connsiteY63" fmla="*/ 9352 h 10000"/>
              <a:gd name="connsiteX64" fmla="*/ 2227 w 10000"/>
              <a:gd name="connsiteY64" fmla="*/ 9307 h 10000"/>
              <a:gd name="connsiteX65" fmla="*/ 2365 w 10000"/>
              <a:gd name="connsiteY65" fmla="*/ 9247 h 10000"/>
              <a:gd name="connsiteX66" fmla="*/ 2500 w 10000"/>
              <a:gd name="connsiteY66" fmla="*/ 9157 h 10000"/>
              <a:gd name="connsiteX67" fmla="*/ 2637 w 10000"/>
              <a:gd name="connsiteY67" fmla="*/ 9051 h 10000"/>
              <a:gd name="connsiteX68" fmla="*/ 2773 w 10000"/>
              <a:gd name="connsiteY68" fmla="*/ 8931 h 10000"/>
              <a:gd name="connsiteX69" fmla="*/ 2908 w 10000"/>
              <a:gd name="connsiteY69" fmla="*/ 8780 h 10000"/>
              <a:gd name="connsiteX70" fmla="*/ 3043 w 10000"/>
              <a:gd name="connsiteY70" fmla="*/ 8630 h 10000"/>
              <a:gd name="connsiteX71" fmla="*/ 3179 w 10000"/>
              <a:gd name="connsiteY71" fmla="*/ 8449 h 10000"/>
              <a:gd name="connsiteX72" fmla="*/ 3448 w 10000"/>
              <a:gd name="connsiteY72" fmla="*/ 8057 h 10000"/>
              <a:gd name="connsiteX73" fmla="*/ 3719 w 10000"/>
              <a:gd name="connsiteY73" fmla="*/ 7636 h 10000"/>
              <a:gd name="connsiteX74" fmla="*/ 3988 w 10000"/>
              <a:gd name="connsiteY74" fmla="*/ 7139 h 10000"/>
              <a:gd name="connsiteX75" fmla="*/ 4262 w 10000"/>
              <a:gd name="connsiteY75" fmla="*/ 6611 h 10000"/>
              <a:gd name="connsiteX76" fmla="*/ 4538 w 10000"/>
              <a:gd name="connsiteY76" fmla="*/ 6054 h 10000"/>
              <a:gd name="connsiteX77" fmla="*/ 5101 w 10000"/>
              <a:gd name="connsiteY77" fmla="*/ 4940 h 10000"/>
              <a:gd name="connsiteX78" fmla="*/ 5387 w 10000"/>
              <a:gd name="connsiteY78" fmla="*/ 4337 h 10000"/>
              <a:gd name="connsiteX79" fmla="*/ 5684 w 10000"/>
              <a:gd name="connsiteY79" fmla="*/ 3765 h 10000"/>
              <a:gd name="connsiteX80" fmla="*/ 5986 w 10000"/>
              <a:gd name="connsiteY80" fmla="*/ 3223 h 10000"/>
              <a:gd name="connsiteX81" fmla="*/ 6295 w 10000"/>
              <a:gd name="connsiteY81" fmla="*/ 2666 h 10000"/>
              <a:gd name="connsiteX82" fmla="*/ 6615 w 10000"/>
              <a:gd name="connsiteY82" fmla="*/ 2139 h 10000"/>
              <a:gd name="connsiteX83" fmla="*/ 6943 w 10000"/>
              <a:gd name="connsiteY83" fmla="*/ 1672 h 10000"/>
              <a:gd name="connsiteX84" fmla="*/ 7109 w 10000"/>
              <a:gd name="connsiteY84" fmla="*/ 1446 h 10000"/>
              <a:gd name="connsiteX85" fmla="*/ 7280 w 10000"/>
              <a:gd name="connsiteY85" fmla="*/ 1250 h 10000"/>
              <a:gd name="connsiteX86" fmla="*/ 7455 w 10000"/>
              <a:gd name="connsiteY86" fmla="*/ 1054 h 10000"/>
              <a:gd name="connsiteX87" fmla="*/ 7628 w 10000"/>
              <a:gd name="connsiteY87" fmla="*/ 843 h 10000"/>
              <a:gd name="connsiteX88" fmla="*/ 7807 w 10000"/>
              <a:gd name="connsiteY88" fmla="*/ 693 h 10000"/>
              <a:gd name="connsiteX89" fmla="*/ 7988 w 10000"/>
              <a:gd name="connsiteY89" fmla="*/ 542 h 10000"/>
              <a:gd name="connsiteX90" fmla="*/ 8175 w 10000"/>
              <a:gd name="connsiteY90" fmla="*/ 392 h 10000"/>
              <a:gd name="connsiteX91" fmla="*/ 8363 w 10000"/>
              <a:gd name="connsiteY91" fmla="*/ 271 h 10000"/>
              <a:gd name="connsiteX92" fmla="*/ 8554 w 10000"/>
              <a:gd name="connsiteY92" fmla="*/ 181 h 10000"/>
              <a:gd name="connsiteX93" fmla="*/ 8750 w 10000"/>
              <a:gd name="connsiteY93" fmla="*/ 105 h 10000"/>
              <a:gd name="connsiteX94" fmla="*/ 8948 w 10000"/>
              <a:gd name="connsiteY94" fmla="*/ 45 h 10000"/>
              <a:gd name="connsiteX95" fmla="*/ 9149 w 10000"/>
              <a:gd name="connsiteY95" fmla="*/ 0 h 10000"/>
              <a:gd name="connsiteX96" fmla="*/ 9356 w 10000"/>
              <a:gd name="connsiteY96" fmla="*/ 0 h 10000"/>
              <a:gd name="connsiteX97" fmla="*/ 9566 w 10000"/>
              <a:gd name="connsiteY97" fmla="*/ 0 h 10000"/>
              <a:gd name="connsiteX98" fmla="*/ 9781 w 10000"/>
              <a:gd name="connsiteY98" fmla="*/ 45 h 10000"/>
              <a:gd name="connsiteX99" fmla="*/ 9906 w 10000"/>
              <a:gd name="connsiteY99" fmla="*/ 45 h 10000"/>
              <a:gd name="connsiteX0" fmla="*/ 9906 w 9906"/>
              <a:gd name="connsiteY0" fmla="*/ 45 h 10000"/>
              <a:gd name="connsiteX1" fmla="*/ 9830 w 9906"/>
              <a:gd name="connsiteY1" fmla="*/ 105 h 10000"/>
              <a:gd name="connsiteX2" fmla="*/ 9663 w 9906"/>
              <a:gd name="connsiteY2" fmla="*/ 120 h 10000"/>
              <a:gd name="connsiteX3" fmla="*/ 9495 w 9906"/>
              <a:gd name="connsiteY3" fmla="*/ 151 h 10000"/>
              <a:gd name="connsiteX4" fmla="*/ 9325 w 9906"/>
              <a:gd name="connsiteY4" fmla="*/ 226 h 10000"/>
              <a:gd name="connsiteX5" fmla="*/ 9155 w 9906"/>
              <a:gd name="connsiteY5" fmla="*/ 301 h 10000"/>
              <a:gd name="connsiteX6" fmla="*/ 8986 w 9906"/>
              <a:gd name="connsiteY6" fmla="*/ 392 h 10000"/>
              <a:gd name="connsiteX7" fmla="*/ 8813 w 9906"/>
              <a:gd name="connsiteY7" fmla="*/ 527 h 10000"/>
              <a:gd name="connsiteX8" fmla="*/ 8644 w 9906"/>
              <a:gd name="connsiteY8" fmla="*/ 678 h 10000"/>
              <a:gd name="connsiteX9" fmla="*/ 8470 w 9906"/>
              <a:gd name="connsiteY9" fmla="*/ 843 h 10000"/>
              <a:gd name="connsiteX10" fmla="*/ 8302 w 9906"/>
              <a:gd name="connsiteY10" fmla="*/ 1024 h 10000"/>
              <a:gd name="connsiteX11" fmla="*/ 7960 w 9906"/>
              <a:gd name="connsiteY11" fmla="*/ 1416 h 10000"/>
              <a:gd name="connsiteX12" fmla="*/ 7615 w 9906"/>
              <a:gd name="connsiteY12" fmla="*/ 1867 h 10000"/>
              <a:gd name="connsiteX13" fmla="*/ 7273 w 9906"/>
              <a:gd name="connsiteY13" fmla="*/ 2364 h 10000"/>
              <a:gd name="connsiteX14" fmla="*/ 6929 w 9906"/>
              <a:gd name="connsiteY14" fmla="*/ 2892 h 10000"/>
              <a:gd name="connsiteX15" fmla="*/ 6589 w 9906"/>
              <a:gd name="connsiteY15" fmla="*/ 3464 h 10000"/>
              <a:gd name="connsiteX16" fmla="*/ 6247 w 9906"/>
              <a:gd name="connsiteY16" fmla="*/ 4036 h 10000"/>
              <a:gd name="connsiteX17" fmla="*/ 5908 w 9906"/>
              <a:gd name="connsiteY17" fmla="*/ 4639 h 10000"/>
              <a:gd name="connsiteX18" fmla="*/ 5236 w 9906"/>
              <a:gd name="connsiteY18" fmla="*/ 5828 h 10000"/>
              <a:gd name="connsiteX19" fmla="*/ 4903 w 9906"/>
              <a:gd name="connsiteY19" fmla="*/ 6431 h 10000"/>
              <a:gd name="connsiteX20" fmla="*/ 4575 w 9906"/>
              <a:gd name="connsiteY20" fmla="*/ 7003 h 10000"/>
              <a:gd name="connsiteX21" fmla="*/ 4247 w 9906"/>
              <a:gd name="connsiteY21" fmla="*/ 7560 h 10000"/>
              <a:gd name="connsiteX22" fmla="*/ 3925 w 9906"/>
              <a:gd name="connsiteY22" fmla="*/ 8057 h 10000"/>
              <a:gd name="connsiteX23" fmla="*/ 3606 w 9906"/>
              <a:gd name="connsiteY23" fmla="*/ 8524 h 10000"/>
              <a:gd name="connsiteX24" fmla="*/ 3293 w 9906"/>
              <a:gd name="connsiteY24" fmla="*/ 8946 h 10000"/>
              <a:gd name="connsiteX25" fmla="*/ 2983 w 9906"/>
              <a:gd name="connsiteY25" fmla="*/ 9307 h 10000"/>
              <a:gd name="connsiteX26" fmla="*/ 2830 w 9906"/>
              <a:gd name="connsiteY26" fmla="*/ 9473 h 10000"/>
              <a:gd name="connsiteX27" fmla="*/ 2679 w 9906"/>
              <a:gd name="connsiteY27" fmla="*/ 9608 h 10000"/>
              <a:gd name="connsiteX28" fmla="*/ 2530 w 9906"/>
              <a:gd name="connsiteY28" fmla="*/ 9729 h 10000"/>
              <a:gd name="connsiteX29" fmla="*/ 2382 w 9906"/>
              <a:gd name="connsiteY29" fmla="*/ 9819 h 10000"/>
              <a:gd name="connsiteX30" fmla="*/ 2233 w 9906"/>
              <a:gd name="connsiteY30" fmla="*/ 9895 h 10000"/>
              <a:gd name="connsiteX31" fmla="*/ 2089 w 9906"/>
              <a:gd name="connsiteY31" fmla="*/ 9970 h 10000"/>
              <a:gd name="connsiteX32" fmla="*/ 1946 w 9906"/>
              <a:gd name="connsiteY32" fmla="*/ 10000 h 10000"/>
              <a:gd name="connsiteX33" fmla="*/ 1802 w 9906"/>
              <a:gd name="connsiteY33" fmla="*/ 10000 h 10000"/>
              <a:gd name="connsiteX34" fmla="*/ 1661 w 9906"/>
              <a:gd name="connsiteY34" fmla="*/ 10000 h 10000"/>
              <a:gd name="connsiteX35" fmla="*/ 1523 w 9906"/>
              <a:gd name="connsiteY35" fmla="*/ 9955 h 10000"/>
              <a:gd name="connsiteX36" fmla="*/ 1385 w 9906"/>
              <a:gd name="connsiteY36" fmla="*/ 9895 h 10000"/>
              <a:gd name="connsiteX37" fmla="*/ 1250 w 9906"/>
              <a:gd name="connsiteY37" fmla="*/ 9804 h 10000"/>
              <a:gd name="connsiteX38" fmla="*/ 1115 w 9906"/>
              <a:gd name="connsiteY38" fmla="*/ 9669 h 10000"/>
              <a:gd name="connsiteX39" fmla="*/ 983 w 9906"/>
              <a:gd name="connsiteY39" fmla="*/ 9533 h 10000"/>
              <a:gd name="connsiteX40" fmla="*/ 854 w 9906"/>
              <a:gd name="connsiteY40" fmla="*/ 9352 h 10000"/>
              <a:gd name="connsiteX41" fmla="*/ 724 w 9906"/>
              <a:gd name="connsiteY41" fmla="*/ 9127 h 10000"/>
              <a:gd name="connsiteX42" fmla="*/ 601 w 9906"/>
              <a:gd name="connsiteY42" fmla="*/ 8870 h 10000"/>
              <a:gd name="connsiteX43" fmla="*/ 474 w 9906"/>
              <a:gd name="connsiteY43" fmla="*/ 8599 h 10000"/>
              <a:gd name="connsiteX44" fmla="*/ 354 w 9906"/>
              <a:gd name="connsiteY44" fmla="*/ 8283 h 10000"/>
              <a:gd name="connsiteX45" fmla="*/ 233 w 9906"/>
              <a:gd name="connsiteY45" fmla="*/ 7937 h 10000"/>
              <a:gd name="connsiteX46" fmla="*/ 115 w 9906"/>
              <a:gd name="connsiteY46" fmla="*/ 7560 h 10000"/>
              <a:gd name="connsiteX47" fmla="*/ 0 w 9906"/>
              <a:gd name="connsiteY47" fmla="*/ 7139 h 10000"/>
              <a:gd name="connsiteX48" fmla="*/ 0 w 9906"/>
              <a:gd name="connsiteY48" fmla="*/ 7139 h 10000"/>
              <a:gd name="connsiteX49" fmla="*/ 161 w 9906"/>
              <a:gd name="connsiteY49" fmla="*/ 7485 h 10000"/>
              <a:gd name="connsiteX50" fmla="*/ 321 w 9906"/>
              <a:gd name="connsiteY50" fmla="*/ 7831 h 10000"/>
              <a:gd name="connsiteX51" fmla="*/ 477 w 9906"/>
              <a:gd name="connsiteY51" fmla="*/ 8102 h 10000"/>
              <a:gd name="connsiteX52" fmla="*/ 632 w 9906"/>
              <a:gd name="connsiteY52" fmla="*/ 8373 h 10000"/>
              <a:gd name="connsiteX53" fmla="*/ 785 w 9906"/>
              <a:gd name="connsiteY53" fmla="*/ 8599 h 10000"/>
              <a:gd name="connsiteX54" fmla="*/ 938 w 9906"/>
              <a:gd name="connsiteY54" fmla="*/ 8810 h 10000"/>
              <a:gd name="connsiteX55" fmla="*/ 1087 w 9906"/>
              <a:gd name="connsiteY55" fmla="*/ 8946 h 10000"/>
              <a:gd name="connsiteX56" fmla="*/ 1233 w 9906"/>
              <a:gd name="connsiteY56" fmla="*/ 9096 h 10000"/>
              <a:gd name="connsiteX57" fmla="*/ 1378 w 9906"/>
              <a:gd name="connsiteY57" fmla="*/ 9202 h 10000"/>
              <a:gd name="connsiteX58" fmla="*/ 1523 w 9906"/>
              <a:gd name="connsiteY58" fmla="*/ 9277 h 10000"/>
              <a:gd name="connsiteX59" fmla="*/ 1667 w 9906"/>
              <a:gd name="connsiteY59" fmla="*/ 9322 h 10000"/>
              <a:gd name="connsiteX60" fmla="*/ 1807 w 9906"/>
              <a:gd name="connsiteY60" fmla="*/ 9383 h 10000"/>
              <a:gd name="connsiteX61" fmla="*/ 1948 w 9906"/>
              <a:gd name="connsiteY61" fmla="*/ 9383 h 10000"/>
              <a:gd name="connsiteX62" fmla="*/ 2089 w 9906"/>
              <a:gd name="connsiteY62" fmla="*/ 9352 h 10000"/>
              <a:gd name="connsiteX63" fmla="*/ 2227 w 9906"/>
              <a:gd name="connsiteY63" fmla="*/ 9307 h 10000"/>
              <a:gd name="connsiteX64" fmla="*/ 2365 w 9906"/>
              <a:gd name="connsiteY64" fmla="*/ 9247 h 10000"/>
              <a:gd name="connsiteX65" fmla="*/ 2500 w 9906"/>
              <a:gd name="connsiteY65" fmla="*/ 9157 h 10000"/>
              <a:gd name="connsiteX66" fmla="*/ 2637 w 9906"/>
              <a:gd name="connsiteY66" fmla="*/ 9051 h 10000"/>
              <a:gd name="connsiteX67" fmla="*/ 2773 w 9906"/>
              <a:gd name="connsiteY67" fmla="*/ 8931 h 10000"/>
              <a:gd name="connsiteX68" fmla="*/ 2908 w 9906"/>
              <a:gd name="connsiteY68" fmla="*/ 8780 h 10000"/>
              <a:gd name="connsiteX69" fmla="*/ 3043 w 9906"/>
              <a:gd name="connsiteY69" fmla="*/ 8630 h 10000"/>
              <a:gd name="connsiteX70" fmla="*/ 3179 w 9906"/>
              <a:gd name="connsiteY70" fmla="*/ 8449 h 10000"/>
              <a:gd name="connsiteX71" fmla="*/ 3448 w 9906"/>
              <a:gd name="connsiteY71" fmla="*/ 8057 h 10000"/>
              <a:gd name="connsiteX72" fmla="*/ 3719 w 9906"/>
              <a:gd name="connsiteY72" fmla="*/ 7636 h 10000"/>
              <a:gd name="connsiteX73" fmla="*/ 3988 w 9906"/>
              <a:gd name="connsiteY73" fmla="*/ 7139 h 10000"/>
              <a:gd name="connsiteX74" fmla="*/ 4262 w 9906"/>
              <a:gd name="connsiteY74" fmla="*/ 6611 h 10000"/>
              <a:gd name="connsiteX75" fmla="*/ 4538 w 9906"/>
              <a:gd name="connsiteY75" fmla="*/ 6054 h 10000"/>
              <a:gd name="connsiteX76" fmla="*/ 5101 w 9906"/>
              <a:gd name="connsiteY76" fmla="*/ 4940 h 10000"/>
              <a:gd name="connsiteX77" fmla="*/ 5387 w 9906"/>
              <a:gd name="connsiteY77" fmla="*/ 4337 h 10000"/>
              <a:gd name="connsiteX78" fmla="*/ 5684 w 9906"/>
              <a:gd name="connsiteY78" fmla="*/ 3765 h 10000"/>
              <a:gd name="connsiteX79" fmla="*/ 5986 w 9906"/>
              <a:gd name="connsiteY79" fmla="*/ 3223 h 10000"/>
              <a:gd name="connsiteX80" fmla="*/ 6295 w 9906"/>
              <a:gd name="connsiteY80" fmla="*/ 2666 h 10000"/>
              <a:gd name="connsiteX81" fmla="*/ 6615 w 9906"/>
              <a:gd name="connsiteY81" fmla="*/ 2139 h 10000"/>
              <a:gd name="connsiteX82" fmla="*/ 6943 w 9906"/>
              <a:gd name="connsiteY82" fmla="*/ 1672 h 10000"/>
              <a:gd name="connsiteX83" fmla="*/ 7109 w 9906"/>
              <a:gd name="connsiteY83" fmla="*/ 1446 h 10000"/>
              <a:gd name="connsiteX84" fmla="*/ 7280 w 9906"/>
              <a:gd name="connsiteY84" fmla="*/ 1250 h 10000"/>
              <a:gd name="connsiteX85" fmla="*/ 7455 w 9906"/>
              <a:gd name="connsiteY85" fmla="*/ 1054 h 10000"/>
              <a:gd name="connsiteX86" fmla="*/ 7628 w 9906"/>
              <a:gd name="connsiteY86" fmla="*/ 843 h 10000"/>
              <a:gd name="connsiteX87" fmla="*/ 7807 w 9906"/>
              <a:gd name="connsiteY87" fmla="*/ 693 h 10000"/>
              <a:gd name="connsiteX88" fmla="*/ 7988 w 9906"/>
              <a:gd name="connsiteY88" fmla="*/ 542 h 10000"/>
              <a:gd name="connsiteX89" fmla="*/ 8175 w 9906"/>
              <a:gd name="connsiteY89" fmla="*/ 392 h 10000"/>
              <a:gd name="connsiteX90" fmla="*/ 8363 w 9906"/>
              <a:gd name="connsiteY90" fmla="*/ 271 h 10000"/>
              <a:gd name="connsiteX91" fmla="*/ 8554 w 9906"/>
              <a:gd name="connsiteY91" fmla="*/ 181 h 10000"/>
              <a:gd name="connsiteX92" fmla="*/ 8750 w 9906"/>
              <a:gd name="connsiteY92" fmla="*/ 105 h 10000"/>
              <a:gd name="connsiteX93" fmla="*/ 8948 w 9906"/>
              <a:gd name="connsiteY93" fmla="*/ 45 h 10000"/>
              <a:gd name="connsiteX94" fmla="*/ 9149 w 9906"/>
              <a:gd name="connsiteY94" fmla="*/ 0 h 10000"/>
              <a:gd name="connsiteX95" fmla="*/ 9356 w 9906"/>
              <a:gd name="connsiteY95" fmla="*/ 0 h 10000"/>
              <a:gd name="connsiteX96" fmla="*/ 9566 w 9906"/>
              <a:gd name="connsiteY96" fmla="*/ 0 h 10000"/>
              <a:gd name="connsiteX97" fmla="*/ 9781 w 9906"/>
              <a:gd name="connsiteY97" fmla="*/ 45 h 10000"/>
              <a:gd name="connsiteX98" fmla="*/ 9906 w 9906"/>
              <a:gd name="connsiteY98" fmla="*/ 45 h 10000"/>
              <a:gd name="connsiteX0" fmla="*/ 10000 w 10026"/>
              <a:gd name="connsiteY0" fmla="*/ 45 h 10000"/>
              <a:gd name="connsiteX1" fmla="*/ 10000 w 10026"/>
              <a:gd name="connsiteY1" fmla="*/ 135 h 10000"/>
              <a:gd name="connsiteX2" fmla="*/ 9755 w 10026"/>
              <a:gd name="connsiteY2" fmla="*/ 120 h 10000"/>
              <a:gd name="connsiteX3" fmla="*/ 9585 w 10026"/>
              <a:gd name="connsiteY3" fmla="*/ 151 h 10000"/>
              <a:gd name="connsiteX4" fmla="*/ 9413 w 10026"/>
              <a:gd name="connsiteY4" fmla="*/ 226 h 10000"/>
              <a:gd name="connsiteX5" fmla="*/ 9242 w 10026"/>
              <a:gd name="connsiteY5" fmla="*/ 301 h 10000"/>
              <a:gd name="connsiteX6" fmla="*/ 9071 w 10026"/>
              <a:gd name="connsiteY6" fmla="*/ 392 h 10000"/>
              <a:gd name="connsiteX7" fmla="*/ 8897 w 10026"/>
              <a:gd name="connsiteY7" fmla="*/ 527 h 10000"/>
              <a:gd name="connsiteX8" fmla="*/ 8726 w 10026"/>
              <a:gd name="connsiteY8" fmla="*/ 678 h 10000"/>
              <a:gd name="connsiteX9" fmla="*/ 8550 w 10026"/>
              <a:gd name="connsiteY9" fmla="*/ 843 h 10000"/>
              <a:gd name="connsiteX10" fmla="*/ 8381 w 10026"/>
              <a:gd name="connsiteY10" fmla="*/ 1024 h 10000"/>
              <a:gd name="connsiteX11" fmla="*/ 8036 w 10026"/>
              <a:gd name="connsiteY11" fmla="*/ 1416 h 10000"/>
              <a:gd name="connsiteX12" fmla="*/ 7687 w 10026"/>
              <a:gd name="connsiteY12" fmla="*/ 1867 h 10000"/>
              <a:gd name="connsiteX13" fmla="*/ 7342 w 10026"/>
              <a:gd name="connsiteY13" fmla="*/ 2364 h 10000"/>
              <a:gd name="connsiteX14" fmla="*/ 6995 w 10026"/>
              <a:gd name="connsiteY14" fmla="*/ 2892 h 10000"/>
              <a:gd name="connsiteX15" fmla="*/ 6652 w 10026"/>
              <a:gd name="connsiteY15" fmla="*/ 3464 h 10000"/>
              <a:gd name="connsiteX16" fmla="*/ 6306 w 10026"/>
              <a:gd name="connsiteY16" fmla="*/ 4036 h 10000"/>
              <a:gd name="connsiteX17" fmla="*/ 5964 w 10026"/>
              <a:gd name="connsiteY17" fmla="*/ 4639 h 10000"/>
              <a:gd name="connsiteX18" fmla="*/ 5286 w 10026"/>
              <a:gd name="connsiteY18" fmla="*/ 5828 h 10000"/>
              <a:gd name="connsiteX19" fmla="*/ 4950 w 10026"/>
              <a:gd name="connsiteY19" fmla="*/ 6431 h 10000"/>
              <a:gd name="connsiteX20" fmla="*/ 4618 w 10026"/>
              <a:gd name="connsiteY20" fmla="*/ 7003 h 10000"/>
              <a:gd name="connsiteX21" fmla="*/ 4287 w 10026"/>
              <a:gd name="connsiteY21" fmla="*/ 7560 h 10000"/>
              <a:gd name="connsiteX22" fmla="*/ 3962 w 10026"/>
              <a:gd name="connsiteY22" fmla="*/ 8057 h 10000"/>
              <a:gd name="connsiteX23" fmla="*/ 3640 w 10026"/>
              <a:gd name="connsiteY23" fmla="*/ 8524 h 10000"/>
              <a:gd name="connsiteX24" fmla="*/ 3324 w 10026"/>
              <a:gd name="connsiteY24" fmla="*/ 8946 h 10000"/>
              <a:gd name="connsiteX25" fmla="*/ 3011 w 10026"/>
              <a:gd name="connsiteY25" fmla="*/ 9307 h 10000"/>
              <a:gd name="connsiteX26" fmla="*/ 2857 w 10026"/>
              <a:gd name="connsiteY26" fmla="*/ 9473 h 10000"/>
              <a:gd name="connsiteX27" fmla="*/ 2704 w 10026"/>
              <a:gd name="connsiteY27" fmla="*/ 9608 h 10000"/>
              <a:gd name="connsiteX28" fmla="*/ 2554 w 10026"/>
              <a:gd name="connsiteY28" fmla="*/ 9729 h 10000"/>
              <a:gd name="connsiteX29" fmla="*/ 2405 w 10026"/>
              <a:gd name="connsiteY29" fmla="*/ 9819 h 10000"/>
              <a:gd name="connsiteX30" fmla="*/ 2254 w 10026"/>
              <a:gd name="connsiteY30" fmla="*/ 9895 h 10000"/>
              <a:gd name="connsiteX31" fmla="*/ 2109 w 10026"/>
              <a:gd name="connsiteY31" fmla="*/ 9970 h 10000"/>
              <a:gd name="connsiteX32" fmla="*/ 1964 w 10026"/>
              <a:gd name="connsiteY32" fmla="*/ 10000 h 10000"/>
              <a:gd name="connsiteX33" fmla="*/ 1819 w 10026"/>
              <a:gd name="connsiteY33" fmla="*/ 10000 h 10000"/>
              <a:gd name="connsiteX34" fmla="*/ 1677 w 10026"/>
              <a:gd name="connsiteY34" fmla="*/ 10000 h 10000"/>
              <a:gd name="connsiteX35" fmla="*/ 1537 w 10026"/>
              <a:gd name="connsiteY35" fmla="*/ 9955 h 10000"/>
              <a:gd name="connsiteX36" fmla="*/ 1398 w 10026"/>
              <a:gd name="connsiteY36" fmla="*/ 9895 h 10000"/>
              <a:gd name="connsiteX37" fmla="*/ 1262 w 10026"/>
              <a:gd name="connsiteY37" fmla="*/ 9804 h 10000"/>
              <a:gd name="connsiteX38" fmla="*/ 1126 w 10026"/>
              <a:gd name="connsiteY38" fmla="*/ 9669 h 10000"/>
              <a:gd name="connsiteX39" fmla="*/ 992 w 10026"/>
              <a:gd name="connsiteY39" fmla="*/ 9533 h 10000"/>
              <a:gd name="connsiteX40" fmla="*/ 862 w 10026"/>
              <a:gd name="connsiteY40" fmla="*/ 9352 h 10000"/>
              <a:gd name="connsiteX41" fmla="*/ 731 w 10026"/>
              <a:gd name="connsiteY41" fmla="*/ 9127 h 10000"/>
              <a:gd name="connsiteX42" fmla="*/ 607 w 10026"/>
              <a:gd name="connsiteY42" fmla="*/ 8870 h 10000"/>
              <a:gd name="connsiteX43" fmla="*/ 478 w 10026"/>
              <a:gd name="connsiteY43" fmla="*/ 8599 h 10000"/>
              <a:gd name="connsiteX44" fmla="*/ 357 w 10026"/>
              <a:gd name="connsiteY44" fmla="*/ 8283 h 10000"/>
              <a:gd name="connsiteX45" fmla="*/ 235 w 10026"/>
              <a:gd name="connsiteY45" fmla="*/ 7937 h 10000"/>
              <a:gd name="connsiteX46" fmla="*/ 116 w 10026"/>
              <a:gd name="connsiteY46" fmla="*/ 7560 h 10000"/>
              <a:gd name="connsiteX47" fmla="*/ 0 w 10026"/>
              <a:gd name="connsiteY47" fmla="*/ 7139 h 10000"/>
              <a:gd name="connsiteX48" fmla="*/ 0 w 10026"/>
              <a:gd name="connsiteY48" fmla="*/ 7139 h 10000"/>
              <a:gd name="connsiteX49" fmla="*/ 163 w 10026"/>
              <a:gd name="connsiteY49" fmla="*/ 7485 h 10000"/>
              <a:gd name="connsiteX50" fmla="*/ 324 w 10026"/>
              <a:gd name="connsiteY50" fmla="*/ 7831 h 10000"/>
              <a:gd name="connsiteX51" fmla="*/ 482 w 10026"/>
              <a:gd name="connsiteY51" fmla="*/ 8102 h 10000"/>
              <a:gd name="connsiteX52" fmla="*/ 638 w 10026"/>
              <a:gd name="connsiteY52" fmla="*/ 8373 h 10000"/>
              <a:gd name="connsiteX53" fmla="*/ 792 w 10026"/>
              <a:gd name="connsiteY53" fmla="*/ 8599 h 10000"/>
              <a:gd name="connsiteX54" fmla="*/ 947 w 10026"/>
              <a:gd name="connsiteY54" fmla="*/ 8810 h 10000"/>
              <a:gd name="connsiteX55" fmla="*/ 1097 w 10026"/>
              <a:gd name="connsiteY55" fmla="*/ 8946 h 10000"/>
              <a:gd name="connsiteX56" fmla="*/ 1245 w 10026"/>
              <a:gd name="connsiteY56" fmla="*/ 9096 h 10000"/>
              <a:gd name="connsiteX57" fmla="*/ 1391 w 10026"/>
              <a:gd name="connsiteY57" fmla="*/ 9202 h 10000"/>
              <a:gd name="connsiteX58" fmla="*/ 1537 w 10026"/>
              <a:gd name="connsiteY58" fmla="*/ 9277 h 10000"/>
              <a:gd name="connsiteX59" fmla="*/ 1683 w 10026"/>
              <a:gd name="connsiteY59" fmla="*/ 9322 h 10000"/>
              <a:gd name="connsiteX60" fmla="*/ 1824 w 10026"/>
              <a:gd name="connsiteY60" fmla="*/ 9383 h 10000"/>
              <a:gd name="connsiteX61" fmla="*/ 1966 w 10026"/>
              <a:gd name="connsiteY61" fmla="*/ 9383 h 10000"/>
              <a:gd name="connsiteX62" fmla="*/ 2109 w 10026"/>
              <a:gd name="connsiteY62" fmla="*/ 9352 h 10000"/>
              <a:gd name="connsiteX63" fmla="*/ 2248 w 10026"/>
              <a:gd name="connsiteY63" fmla="*/ 9307 h 10000"/>
              <a:gd name="connsiteX64" fmla="*/ 2387 w 10026"/>
              <a:gd name="connsiteY64" fmla="*/ 9247 h 10000"/>
              <a:gd name="connsiteX65" fmla="*/ 2524 w 10026"/>
              <a:gd name="connsiteY65" fmla="*/ 9157 h 10000"/>
              <a:gd name="connsiteX66" fmla="*/ 2662 w 10026"/>
              <a:gd name="connsiteY66" fmla="*/ 9051 h 10000"/>
              <a:gd name="connsiteX67" fmla="*/ 2799 w 10026"/>
              <a:gd name="connsiteY67" fmla="*/ 8931 h 10000"/>
              <a:gd name="connsiteX68" fmla="*/ 2936 w 10026"/>
              <a:gd name="connsiteY68" fmla="*/ 8780 h 10000"/>
              <a:gd name="connsiteX69" fmla="*/ 3072 w 10026"/>
              <a:gd name="connsiteY69" fmla="*/ 8630 h 10000"/>
              <a:gd name="connsiteX70" fmla="*/ 3209 w 10026"/>
              <a:gd name="connsiteY70" fmla="*/ 8449 h 10000"/>
              <a:gd name="connsiteX71" fmla="*/ 3481 w 10026"/>
              <a:gd name="connsiteY71" fmla="*/ 8057 h 10000"/>
              <a:gd name="connsiteX72" fmla="*/ 3754 w 10026"/>
              <a:gd name="connsiteY72" fmla="*/ 7636 h 10000"/>
              <a:gd name="connsiteX73" fmla="*/ 4026 w 10026"/>
              <a:gd name="connsiteY73" fmla="*/ 7139 h 10000"/>
              <a:gd name="connsiteX74" fmla="*/ 4302 w 10026"/>
              <a:gd name="connsiteY74" fmla="*/ 6611 h 10000"/>
              <a:gd name="connsiteX75" fmla="*/ 4581 w 10026"/>
              <a:gd name="connsiteY75" fmla="*/ 6054 h 10000"/>
              <a:gd name="connsiteX76" fmla="*/ 5149 w 10026"/>
              <a:gd name="connsiteY76" fmla="*/ 4940 h 10000"/>
              <a:gd name="connsiteX77" fmla="*/ 5438 w 10026"/>
              <a:gd name="connsiteY77" fmla="*/ 4337 h 10000"/>
              <a:gd name="connsiteX78" fmla="*/ 5738 w 10026"/>
              <a:gd name="connsiteY78" fmla="*/ 3765 h 10000"/>
              <a:gd name="connsiteX79" fmla="*/ 6043 w 10026"/>
              <a:gd name="connsiteY79" fmla="*/ 3223 h 10000"/>
              <a:gd name="connsiteX80" fmla="*/ 6355 w 10026"/>
              <a:gd name="connsiteY80" fmla="*/ 2666 h 10000"/>
              <a:gd name="connsiteX81" fmla="*/ 6678 w 10026"/>
              <a:gd name="connsiteY81" fmla="*/ 2139 h 10000"/>
              <a:gd name="connsiteX82" fmla="*/ 7009 w 10026"/>
              <a:gd name="connsiteY82" fmla="*/ 1672 h 10000"/>
              <a:gd name="connsiteX83" fmla="*/ 7176 w 10026"/>
              <a:gd name="connsiteY83" fmla="*/ 1446 h 10000"/>
              <a:gd name="connsiteX84" fmla="*/ 7349 w 10026"/>
              <a:gd name="connsiteY84" fmla="*/ 1250 h 10000"/>
              <a:gd name="connsiteX85" fmla="*/ 7526 w 10026"/>
              <a:gd name="connsiteY85" fmla="*/ 1054 h 10000"/>
              <a:gd name="connsiteX86" fmla="*/ 7700 w 10026"/>
              <a:gd name="connsiteY86" fmla="*/ 843 h 10000"/>
              <a:gd name="connsiteX87" fmla="*/ 7881 w 10026"/>
              <a:gd name="connsiteY87" fmla="*/ 693 h 10000"/>
              <a:gd name="connsiteX88" fmla="*/ 8064 w 10026"/>
              <a:gd name="connsiteY88" fmla="*/ 542 h 10000"/>
              <a:gd name="connsiteX89" fmla="*/ 8253 w 10026"/>
              <a:gd name="connsiteY89" fmla="*/ 392 h 10000"/>
              <a:gd name="connsiteX90" fmla="*/ 8442 w 10026"/>
              <a:gd name="connsiteY90" fmla="*/ 271 h 10000"/>
              <a:gd name="connsiteX91" fmla="*/ 8635 w 10026"/>
              <a:gd name="connsiteY91" fmla="*/ 181 h 10000"/>
              <a:gd name="connsiteX92" fmla="*/ 8833 w 10026"/>
              <a:gd name="connsiteY92" fmla="*/ 105 h 10000"/>
              <a:gd name="connsiteX93" fmla="*/ 9033 w 10026"/>
              <a:gd name="connsiteY93" fmla="*/ 45 h 10000"/>
              <a:gd name="connsiteX94" fmla="*/ 9236 w 10026"/>
              <a:gd name="connsiteY94" fmla="*/ 0 h 10000"/>
              <a:gd name="connsiteX95" fmla="*/ 9445 w 10026"/>
              <a:gd name="connsiteY95" fmla="*/ 0 h 10000"/>
              <a:gd name="connsiteX96" fmla="*/ 9657 w 10026"/>
              <a:gd name="connsiteY96" fmla="*/ 0 h 10000"/>
              <a:gd name="connsiteX97" fmla="*/ 9874 w 10026"/>
              <a:gd name="connsiteY97" fmla="*/ 45 h 10000"/>
              <a:gd name="connsiteX98" fmla="*/ 10000 w 10026"/>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0 w 10000"/>
              <a:gd name="connsiteY48" fmla="*/ 7139 h 10000"/>
              <a:gd name="connsiteX49" fmla="*/ 163 w 10000"/>
              <a:gd name="connsiteY49" fmla="*/ 7485 h 10000"/>
              <a:gd name="connsiteX50" fmla="*/ 324 w 10000"/>
              <a:gd name="connsiteY50" fmla="*/ 7831 h 10000"/>
              <a:gd name="connsiteX51" fmla="*/ 482 w 10000"/>
              <a:gd name="connsiteY51" fmla="*/ 8102 h 10000"/>
              <a:gd name="connsiteX52" fmla="*/ 638 w 10000"/>
              <a:gd name="connsiteY52" fmla="*/ 8373 h 10000"/>
              <a:gd name="connsiteX53" fmla="*/ 792 w 10000"/>
              <a:gd name="connsiteY53" fmla="*/ 8599 h 10000"/>
              <a:gd name="connsiteX54" fmla="*/ 947 w 10000"/>
              <a:gd name="connsiteY54" fmla="*/ 8810 h 10000"/>
              <a:gd name="connsiteX55" fmla="*/ 1097 w 10000"/>
              <a:gd name="connsiteY55" fmla="*/ 8946 h 10000"/>
              <a:gd name="connsiteX56" fmla="*/ 1245 w 10000"/>
              <a:gd name="connsiteY56" fmla="*/ 9096 h 10000"/>
              <a:gd name="connsiteX57" fmla="*/ 1391 w 10000"/>
              <a:gd name="connsiteY57" fmla="*/ 9202 h 10000"/>
              <a:gd name="connsiteX58" fmla="*/ 1537 w 10000"/>
              <a:gd name="connsiteY58" fmla="*/ 9277 h 10000"/>
              <a:gd name="connsiteX59" fmla="*/ 1683 w 10000"/>
              <a:gd name="connsiteY59" fmla="*/ 9322 h 10000"/>
              <a:gd name="connsiteX60" fmla="*/ 1824 w 10000"/>
              <a:gd name="connsiteY60" fmla="*/ 9383 h 10000"/>
              <a:gd name="connsiteX61" fmla="*/ 1966 w 10000"/>
              <a:gd name="connsiteY61" fmla="*/ 9383 h 10000"/>
              <a:gd name="connsiteX62" fmla="*/ 2109 w 10000"/>
              <a:gd name="connsiteY62" fmla="*/ 9352 h 10000"/>
              <a:gd name="connsiteX63" fmla="*/ 2248 w 10000"/>
              <a:gd name="connsiteY63" fmla="*/ 9307 h 10000"/>
              <a:gd name="connsiteX64" fmla="*/ 2387 w 10000"/>
              <a:gd name="connsiteY64" fmla="*/ 9247 h 10000"/>
              <a:gd name="connsiteX65" fmla="*/ 2524 w 10000"/>
              <a:gd name="connsiteY65" fmla="*/ 9157 h 10000"/>
              <a:gd name="connsiteX66" fmla="*/ 2662 w 10000"/>
              <a:gd name="connsiteY66" fmla="*/ 9051 h 10000"/>
              <a:gd name="connsiteX67" fmla="*/ 2799 w 10000"/>
              <a:gd name="connsiteY67" fmla="*/ 8931 h 10000"/>
              <a:gd name="connsiteX68" fmla="*/ 2936 w 10000"/>
              <a:gd name="connsiteY68" fmla="*/ 8780 h 10000"/>
              <a:gd name="connsiteX69" fmla="*/ 3072 w 10000"/>
              <a:gd name="connsiteY69" fmla="*/ 8630 h 10000"/>
              <a:gd name="connsiteX70" fmla="*/ 3209 w 10000"/>
              <a:gd name="connsiteY70" fmla="*/ 8449 h 10000"/>
              <a:gd name="connsiteX71" fmla="*/ 3481 w 10000"/>
              <a:gd name="connsiteY71" fmla="*/ 8057 h 10000"/>
              <a:gd name="connsiteX72" fmla="*/ 3754 w 10000"/>
              <a:gd name="connsiteY72" fmla="*/ 7636 h 10000"/>
              <a:gd name="connsiteX73" fmla="*/ 4026 w 10000"/>
              <a:gd name="connsiteY73" fmla="*/ 7139 h 10000"/>
              <a:gd name="connsiteX74" fmla="*/ 4302 w 10000"/>
              <a:gd name="connsiteY74" fmla="*/ 6611 h 10000"/>
              <a:gd name="connsiteX75" fmla="*/ 4581 w 10000"/>
              <a:gd name="connsiteY75" fmla="*/ 6054 h 10000"/>
              <a:gd name="connsiteX76" fmla="*/ 5149 w 10000"/>
              <a:gd name="connsiteY76" fmla="*/ 4940 h 10000"/>
              <a:gd name="connsiteX77" fmla="*/ 5438 w 10000"/>
              <a:gd name="connsiteY77" fmla="*/ 4337 h 10000"/>
              <a:gd name="connsiteX78" fmla="*/ 5738 w 10000"/>
              <a:gd name="connsiteY78" fmla="*/ 3765 h 10000"/>
              <a:gd name="connsiteX79" fmla="*/ 6043 w 10000"/>
              <a:gd name="connsiteY79" fmla="*/ 3223 h 10000"/>
              <a:gd name="connsiteX80" fmla="*/ 6355 w 10000"/>
              <a:gd name="connsiteY80" fmla="*/ 2666 h 10000"/>
              <a:gd name="connsiteX81" fmla="*/ 6678 w 10000"/>
              <a:gd name="connsiteY81" fmla="*/ 2139 h 10000"/>
              <a:gd name="connsiteX82" fmla="*/ 7009 w 10000"/>
              <a:gd name="connsiteY82" fmla="*/ 1672 h 10000"/>
              <a:gd name="connsiteX83" fmla="*/ 7176 w 10000"/>
              <a:gd name="connsiteY83" fmla="*/ 1446 h 10000"/>
              <a:gd name="connsiteX84" fmla="*/ 7349 w 10000"/>
              <a:gd name="connsiteY84" fmla="*/ 1250 h 10000"/>
              <a:gd name="connsiteX85" fmla="*/ 7526 w 10000"/>
              <a:gd name="connsiteY85" fmla="*/ 1054 h 10000"/>
              <a:gd name="connsiteX86" fmla="*/ 7700 w 10000"/>
              <a:gd name="connsiteY86" fmla="*/ 843 h 10000"/>
              <a:gd name="connsiteX87" fmla="*/ 7881 w 10000"/>
              <a:gd name="connsiteY87" fmla="*/ 693 h 10000"/>
              <a:gd name="connsiteX88" fmla="*/ 8064 w 10000"/>
              <a:gd name="connsiteY88" fmla="*/ 542 h 10000"/>
              <a:gd name="connsiteX89" fmla="*/ 8253 w 10000"/>
              <a:gd name="connsiteY89" fmla="*/ 392 h 10000"/>
              <a:gd name="connsiteX90" fmla="*/ 8442 w 10000"/>
              <a:gd name="connsiteY90" fmla="*/ 271 h 10000"/>
              <a:gd name="connsiteX91" fmla="*/ 8635 w 10000"/>
              <a:gd name="connsiteY91" fmla="*/ 181 h 10000"/>
              <a:gd name="connsiteX92" fmla="*/ 8833 w 10000"/>
              <a:gd name="connsiteY92" fmla="*/ 105 h 10000"/>
              <a:gd name="connsiteX93" fmla="*/ 9033 w 10000"/>
              <a:gd name="connsiteY93" fmla="*/ 45 h 10000"/>
              <a:gd name="connsiteX94" fmla="*/ 9236 w 10000"/>
              <a:gd name="connsiteY94" fmla="*/ 0 h 10000"/>
              <a:gd name="connsiteX95" fmla="*/ 9445 w 10000"/>
              <a:gd name="connsiteY95" fmla="*/ 0 h 10000"/>
              <a:gd name="connsiteX96" fmla="*/ 9657 w 10000"/>
              <a:gd name="connsiteY96" fmla="*/ 0 h 10000"/>
              <a:gd name="connsiteX97" fmla="*/ 9874 w 10000"/>
              <a:gd name="connsiteY97" fmla="*/ 45 h 10000"/>
              <a:gd name="connsiteX98" fmla="*/ 10000 w 10000"/>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163 w 10000"/>
              <a:gd name="connsiteY48" fmla="*/ 7485 h 10000"/>
              <a:gd name="connsiteX49" fmla="*/ 324 w 10000"/>
              <a:gd name="connsiteY49" fmla="*/ 7831 h 10000"/>
              <a:gd name="connsiteX50" fmla="*/ 482 w 10000"/>
              <a:gd name="connsiteY50" fmla="*/ 8102 h 10000"/>
              <a:gd name="connsiteX51" fmla="*/ 638 w 10000"/>
              <a:gd name="connsiteY51" fmla="*/ 8373 h 10000"/>
              <a:gd name="connsiteX52" fmla="*/ 792 w 10000"/>
              <a:gd name="connsiteY52" fmla="*/ 8599 h 10000"/>
              <a:gd name="connsiteX53" fmla="*/ 947 w 10000"/>
              <a:gd name="connsiteY53" fmla="*/ 8810 h 10000"/>
              <a:gd name="connsiteX54" fmla="*/ 1097 w 10000"/>
              <a:gd name="connsiteY54" fmla="*/ 8946 h 10000"/>
              <a:gd name="connsiteX55" fmla="*/ 1245 w 10000"/>
              <a:gd name="connsiteY55" fmla="*/ 9096 h 10000"/>
              <a:gd name="connsiteX56" fmla="*/ 1391 w 10000"/>
              <a:gd name="connsiteY56" fmla="*/ 9202 h 10000"/>
              <a:gd name="connsiteX57" fmla="*/ 1537 w 10000"/>
              <a:gd name="connsiteY57" fmla="*/ 9277 h 10000"/>
              <a:gd name="connsiteX58" fmla="*/ 1683 w 10000"/>
              <a:gd name="connsiteY58" fmla="*/ 9322 h 10000"/>
              <a:gd name="connsiteX59" fmla="*/ 1824 w 10000"/>
              <a:gd name="connsiteY59" fmla="*/ 9383 h 10000"/>
              <a:gd name="connsiteX60" fmla="*/ 1966 w 10000"/>
              <a:gd name="connsiteY60" fmla="*/ 9383 h 10000"/>
              <a:gd name="connsiteX61" fmla="*/ 2109 w 10000"/>
              <a:gd name="connsiteY61" fmla="*/ 9352 h 10000"/>
              <a:gd name="connsiteX62" fmla="*/ 2248 w 10000"/>
              <a:gd name="connsiteY62" fmla="*/ 9307 h 10000"/>
              <a:gd name="connsiteX63" fmla="*/ 2387 w 10000"/>
              <a:gd name="connsiteY63" fmla="*/ 9247 h 10000"/>
              <a:gd name="connsiteX64" fmla="*/ 2524 w 10000"/>
              <a:gd name="connsiteY64" fmla="*/ 9157 h 10000"/>
              <a:gd name="connsiteX65" fmla="*/ 2662 w 10000"/>
              <a:gd name="connsiteY65" fmla="*/ 9051 h 10000"/>
              <a:gd name="connsiteX66" fmla="*/ 2799 w 10000"/>
              <a:gd name="connsiteY66" fmla="*/ 8931 h 10000"/>
              <a:gd name="connsiteX67" fmla="*/ 2936 w 10000"/>
              <a:gd name="connsiteY67" fmla="*/ 8780 h 10000"/>
              <a:gd name="connsiteX68" fmla="*/ 3072 w 10000"/>
              <a:gd name="connsiteY68" fmla="*/ 8630 h 10000"/>
              <a:gd name="connsiteX69" fmla="*/ 3209 w 10000"/>
              <a:gd name="connsiteY69" fmla="*/ 8449 h 10000"/>
              <a:gd name="connsiteX70" fmla="*/ 3481 w 10000"/>
              <a:gd name="connsiteY70" fmla="*/ 8057 h 10000"/>
              <a:gd name="connsiteX71" fmla="*/ 3754 w 10000"/>
              <a:gd name="connsiteY71" fmla="*/ 7636 h 10000"/>
              <a:gd name="connsiteX72" fmla="*/ 4026 w 10000"/>
              <a:gd name="connsiteY72" fmla="*/ 7139 h 10000"/>
              <a:gd name="connsiteX73" fmla="*/ 4302 w 10000"/>
              <a:gd name="connsiteY73" fmla="*/ 6611 h 10000"/>
              <a:gd name="connsiteX74" fmla="*/ 4581 w 10000"/>
              <a:gd name="connsiteY74" fmla="*/ 6054 h 10000"/>
              <a:gd name="connsiteX75" fmla="*/ 5149 w 10000"/>
              <a:gd name="connsiteY75" fmla="*/ 4940 h 10000"/>
              <a:gd name="connsiteX76" fmla="*/ 5438 w 10000"/>
              <a:gd name="connsiteY76" fmla="*/ 4337 h 10000"/>
              <a:gd name="connsiteX77" fmla="*/ 5738 w 10000"/>
              <a:gd name="connsiteY77" fmla="*/ 3765 h 10000"/>
              <a:gd name="connsiteX78" fmla="*/ 6043 w 10000"/>
              <a:gd name="connsiteY78" fmla="*/ 3223 h 10000"/>
              <a:gd name="connsiteX79" fmla="*/ 6355 w 10000"/>
              <a:gd name="connsiteY79" fmla="*/ 2666 h 10000"/>
              <a:gd name="connsiteX80" fmla="*/ 6678 w 10000"/>
              <a:gd name="connsiteY80" fmla="*/ 2139 h 10000"/>
              <a:gd name="connsiteX81" fmla="*/ 7009 w 10000"/>
              <a:gd name="connsiteY81" fmla="*/ 1672 h 10000"/>
              <a:gd name="connsiteX82" fmla="*/ 7176 w 10000"/>
              <a:gd name="connsiteY82" fmla="*/ 1446 h 10000"/>
              <a:gd name="connsiteX83" fmla="*/ 7349 w 10000"/>
              <a:gd name="connsiteY83" fmla="*/ 1250 h 10000"/>
              <a:gd name="connsiteX84" fmla="*/ 7526 w 10000"/>
              <a:gd name="connsiteY84" fmla="*/ 1054 h 10000"/>
              <a:gd name="connsiteX85" fmla="*/ 7700 w 10000"/>
              <a:gd name="connsiteY85" fmla="*/ 843 h 10000"/>
              <a:gd name="connsiteX86" fmla="*/ 7881 w 10000"/>
              <a:gd name="connsiteY86" fmla="*/ 693 h 10000"/>
              <a:gd name="connsiteX87" fmla="*/ 8064 w 10000"/>
              <a:gd name="connsiteY87" fmla="*/ 542 h 10000"/>
              <a:gd name="connsiteX88" fmla="*/ 8253 w 10000"/>
              <a:gd name="connsiteY88" fmla="*/ 392 h 10000"/>
              <a:gd name="connsiteX89" fmla="*/ 8442 w 10000"/>
              <a:gd name="connsiteY89" fmla="*/ 271 h 10000"/>
              <a:gd name="connsiteX90" fmla="*/ 8635 w 10000"/>
              <a:gd name="connsiteY90" fmla="*/ 181 h 10000"/>
              <a:gd name="connsiteX91" fmla="*/ 8833 w 10000"/>
              <a:gd name="connsiteY91" fmla="*/ 105 h 10000"/>
              <a:gd name="connsiteX92" fmla="*/ 9033 w 10000"/>
              <a:gd name="connsiteY92" fmla="*/ 45 h 10000"/>
              <a:gd name="connsiteX93" fmla="*/ 9236 w 10000"/>
              <a:gd name="connsiteY93" fmla="*/ 0 h 10000"/>
              <a:gd name="connsiteX94" fmla="*/ 9445 w 10000"/>
              <a:gd name="connsiteY94" fmla="*/ 0 h 10000"/>
              <a:gd name="connsiteX95" fmla="*/ 9657 w 10000"/>
              <a:gd name="connsiteY95" fmla="*/ 0 h 10000"/>
              <a:gd name="connsiteX96" fmla="*/ 9874 w 10000"/>
              <a:gd name="connsiteY96" fmla="*/ 45 h 10000"/>
              <a:gd name="connsiteX97" fmla="*/ 10000 w 10000"/>
              <a:gd name="connsiteY97" fmla="*/ 45 h 10000"/>
              <a:gd name="connsiteX0" fmla="*/ 9896 w 9896"/>
              <a:gd name="connsiteY0" fmla="*/ 45 h 10000"/>
              <a:gd name="connsiteX1" fmla="*/ 9896 w 9896"/>
              <a:gd name="connsiteY1" fmla="*/ 135 h 10000"/>
              <a:gd name="connsiteX2" fmla="*/ 9651 w 9896"/>
              <a:gd name="connsiteY2" fmla="*/ 120 h 10000"/>
              <a:gd name="connsiteX3" fmla="*/ 9481 w 9896"/>
              <a:gd name="connsiteY3" fmla="*/ 151 h 10000"/>
              <a:gd name="connsiteX4" fmla="*/ 9309 w 9896"/>
              <a:gd name="connsiteY4" fmla="*/ 226 h 10000"/>
              <a:gd name="connsiteX5" fmla="*/ 9138 w 9896"/>
              <a:gd name="connsiteY5" fmla="*/ 301 h 10000"/>
              <a:gd name="connsiteX6" fmla="*/ 8967 w 9896"/>
              <a:gd name="connsiteY6" fmla="*/ 392 h 10000"/>
              <a:gd name="connsiteX7" fmla="*/ 8793 w 9896"/>
              <a:gd name="connsiteY7" fmla="*/ 527 h 10000"/>
              <a:gd name="connsiteX8" fmla="*/ 8622 w 9896"/>
              <a:gd name="connsiteY8" fmla="*/ 678 h 10000"/>
              <a:gd name="connsiteX9" fmla="*/ 8446 w 9896"/>
              <a:gd name="connsiteY9" fmla="*/ 843 h 10000"/>
              <a:gd name="connsiteX10" fmla="*/ 8277 w 9896"/>
              <a:gd name="connsiteY10" fmla="*/ 1024 h 10000"/>
              <a:gd name="connsiteX11" fmla="*/ 7932 w 9896"/>
              <a:gd name="connsiteY11" fmla="*/ 1416 h 10000"/>
              <a:gd name="connsiteX12" fmla="*/ 7583 w 9896"/>
              <a:gd name="connsiteY12" fmla="*/ 1867 h 10000"/>
              <a:gd name="connsiteX13" fmla="*/ 7238 w 9896"/>
              <a:gd name="connsiteY13" fmla="*/ 2364 h 10000"/>
              <a:gd name="connsiteX14" fmla="*/ 6891 w 9896"/>
              <a:gd name="connsiteY14" fmla="*/ 2892 h 10000"/>
              <a:gd name="connsiteX15" fmla="*/ 6548 w 9896"/>
              <a:gd name="connsiteY15" fmla="*/ 3464 h 10000"/>
              <a:gd name="connsiteX16" fmla="*/ 6202 w 9896"/>
              <a:gd name="connsiteY16" fmla="*/ 4036 h 10000"/>
              <a:gd name="connsiteX17" fmla="*/ 5860 w 9896"/>
              <a:gd name="connsiteY17" fmla="*/ 4639 h 10000"/>
              <a:gd name="connsiteX18" fmla="*/ 5182 w 9896"/>
              <a:gd name="connsiteY18" fmla="*/ 5828 h 10000"/>
              <a:gd name="connsiteX19" fmla="*/ 4846 w 9896"/>
              <a:gd name="connsiteY19" fmla="*/ 6431 h 10000"/>
              <a:gd name="connsiteX20" fmla="*/ 4514 w 9896"/>
              <a:gd name="connsiteY20" fmla="*/ 7003 h 10000"/>
              <a:gd name="connsiteX21" fmla="*/ 4183 w 9896"/>
              <a:gd name="connsiteY21" fmla="*/ 7560 h 10000"/>
              <a:gd name="connsiteX22" fmla="*/ 3858 w 9896"/>
              <a:gd name="connsiteY22" fmla="*/ 8057 h 10000"/>
              <a:gd name="connsiteX23" fmla="*/ 3536 w 9896"/>
              <a:gd name="connsiteY23" fmla="*/ 8524 h 10000"/>
              <a:gd name="connsiteX24" fmla="*/ 3220 w 9896"/>
              <a:gd name="connsiteY24" fmla="*/ 8946 h 10000"/>
              <a:gd name="connsiteX25" fmla="*/ 2907 w 9896"/>
              <a:gd name="connsiteY25" fmla="*/ 9307 h 10000"/>
              <a:gd name="connsiteX26" fmla="*/ 2753 w 9896"/>
              <a:gd name="connsiteY26" fmla="*/ 9473 h 10000"/>
              <a:gd name="connsiteX27" fmla="*/ 2600 w 9896"/>
              <a:gd name="connsiteY27" fmla="*/ 9608 h 10000"/>
              <a:gd name="connsiteX28" fmla="*/ 2450 w 9896"/>
              <a:gd name="connsiteY28" fmla="*/ 9729 h 10000"/>
              <a:gd name="connsiteX29" fmla="*/ 2301 w 9896"/>
              <a:gd name="connsiteY29" fmla="*/ 9819 h 10000"/>
              <a:gd name="connsiteX30" fmla="*/ 2150 w 9896"/>
              <a:gd name="connsiteY30" fmla="*/ 9895 h 10000"/>
              <a:gd name="connsiteX31" fmla="*/ 2005 w 9896"/>
              <a:gd name="connsiteY31" fmla="*/ 9970 h 10000"/>
              <a:gd name="connsiteX32" fmla="*/ 1860 w 9896"/>
              <a:gd name="connsiteY32" fmla="*/ 10000 h 10000"/>
              <a:gd name="connsiteX33" fmla="*/ 1715 w 9896"/>
              <a:gd name="connsiteY33" fmla="*/ 10000 h 10000"/>
              <a:gd name="connsiteX34" fmla="*/ 1573 w 9896"/>
              <a:gd name="connsiteY34" fmla="*/ 10000 h 10000"/>
              <a:gd name="connsiteX35" fmla="*/ 1433 w 9896"/>
              <a:gd name="connsiteY35" fmla="*/ 9955 h 10000"/>
              <a:gd name="connsiteX36" fmla="*/ 1294 w 9896"/>
              <a:gd name="connsiteY36" fmla="*/ 9895 h 10000"/>
              <a:gd name="connsiteX37" fmla="*/ 1158 w 9896"/>
              <a:gd name="connsiteY37" fmla="*/ 9804 h 10000"/>
              <a:gd name="connsiteX38" fmla="*/ 1022 w 9896"/>
              <a:gd name="connsiteY38" fmla="*/ 9669 h 10000"/>
              <a:gd name="connsiteX39" fmla="*/ 888 w 9896"/>
              <a:gd name="connsiteY39" fmla="*/ 9533 h 10000"/>
              <a:gd name="connsiteX40" fmla="*/ 758 w 9896"/>
              <a:gd name="connsiteY40" fmla="*/ 9352 h 10000"/>
              <a:gd name="connsiteX41" fmla="*/ 627 w 9896"/>
              <a:gd name="connsiteY41" fmla="*/ 9127 h 10000"/>
              <a:gd name="connsiteX42" fmla="*/ 503 w 9896"/>
              <a:gd name="connsiteY42" fmla="*/ 8870 h 10000"/>
              <a:gd name="connsiteX43" fmla="*/ 374 w 9896"/>
              <a:gd name="connsiteY43" fmla="*/ 8599 h 10000"/>
              <a:gd name="connsiteX44" fmla="*/ 253 w 9896"/>
              <a:gd name="connsiteY44" fmla="*/ 8283 h 10000"/>
              <a:gd name="connsiteX45" fmla="*/ 131 w 9896"/>
              <a:gd name="connsiteY45" fmla="*/ 7937 h 10000"/>
              <a:gd name="connsiteX46" fmla="*/ 12 w 9896"/>
              <a:gd name="connsiteY46" fmla="*/ 7560 h 10000"/>
              <a:gd name="connsiteX47" fmla="*/ 59 w 9896"/>
              <a:gd name="connsiteY47" fmla="*/ 7485 h 10000"/>
              <a:gd name="connsiteX48" fmla="*/ 220 w 9896"/>
              <a:gd name="connsiteY48" fmla="*/ 7831 h 10000"/>
              <a:gd name="connsiteX49" fmla="*/ 378 w 9896"/>
              <a:gd name="connsiteY49" fmla="*/ 8102 h 10000"/>
              <a:gd name="connsiteX50" fmla="*/ 534 w 9896"/>
              <a:gd name="connsiteY50" fmla="*/ 8373 h 10000"/>
              <a:gd name="connsiteX51" fmla="*/ 688 w 9896"/>
              <a:gd name="connsiteY51" fmla="*/ 8599 h 10000"/>
              <a:gd name="connsiteX52" fmla="*/ 843 w 9896"/>
              <a:gd name="connsiteY52" fmla="*/ 8810 h 10000"/>
              <a:gd name="connsiteX53" fmla="*/ 993 w 9896"/>
              <a:gd name="connsiteY53" fmla="*/ 8946 h 10000"/>
              <a:gd name="connsiteX54" fmla="*/ 1141 w 9896"/>
              <a:gd name="connsiteY54" fmla="*/ 9096 h 10000"/>
              <a:gd name="connsiteX55" fmla="*/ 1287 w 9896"/>
              <a:gd name="connsiteY55" fmla="*/ 9202 h 10000"/>
              <a:gd name="connsiteX56" fmla="*/ 1433 w 9896"/>
              <a:gd name="connsiteY56" fmla="*/ 9277 h 10000"/>
              <a:gd name="connsiteX57" fmla="*/ 1579 w 9896"/>
              <a:gd name="connsiteY57" fmla="*/ 9322 h 10000"/>
              <a:gd name="connsiteX58" fmla="*/ 1720 w 9896"/>
              <a:gd name="connsiteY58" fmla="*/ 9383 h 10000"/>
              <a:gd name="connsiteX59" fmla="*/ 1862 w 9896"/>
              <a:gd name="connsiteY59" fmla="*/ 9383 h 10000"/>
              <a:gd name="connsiteX60" fmla="*/ 2005 w 9896"/>
              <a:gd name="connsiteY60" fmla="*/ 9352 h 10000"/>
              <a:gd name="connsiteX61" fmla="*/ 2144 w 9896"/>
              <a:gd name="connsiteY61" fmla="*/ 9307 h 10000"/>
              <a:gd name="connsiteX62" fmla="*/ 2283 w 9896"/>
              <a:gd name="connsiteY62" fmla="*/ 9247 h 10000"/>
              <a:gd name="connsiteX63" fmla="*/ 2420 w 9896"/>
              <a:gd name="connsiteY63" fmla="*/ 9157 h 10000"/>
              <a:gd name="connsiteX64" fmla="*/ 2558 w 9896"/>
              <a:gd name="connsiteY64" fmla="*/ 9051 h 10000"/>
              <a:gd name="connsiteX65" fmla="*/ 2695 w 9896"/>
              <a:gd name="connsiteY65" fmla="*/ 8931 h 10000"/>
              <a:gd name="connsiteX66" fmla="*/ 2832 w 9896"/>
              <a:gd name="connsiteY66" fmla="*/ 8780 h 10000"/>
              <a:gd name="connsiteX67" fmla="*/ 2968 w 9896"/>
              <a:gd name="connsiteY67" fmla="*/ 8630 h 10000"/>
              <a:gd name="connsiteX68" fmla="*/ 3105 w 9896"/>
              <a:gd name="connsiteY68" fmla="*/ 8449 h 10000"/>
              <a:gd name="connsiteX69" fmla="*/ 3377 w 9896"/>
              <a:gd name="connsiteY69" fmla="*/ 8057 h 10000"/>
              <a:gd name="connsiteX70" fmla="*/ 3650 w 9896"/>
              <a:gd name="connsiteY70" fmla="*/ 7636 h 10000"/>
              <a:gd name="connsiteX71" fmla="*/ 3922 w 9896"/>
              <a:gd name="connsiteY71" fmla="*/ 7139 h 10000"/>
              <a:gd name="connsiteX72" fmla="*/ 4198 w 9896"/>
              <a:gd name="connsiteY72" fmla="*/ 6611 h 10000"/>
              <a:gd name="connsiteX73" fmla="*/ 4477 w 9896"/>
              <a:gd name="connsiteY73" fmla="*/ 6054 h 10000"/>
              <a:gd name="connsiteX74" fmla="*/ 5045 w 9896"/>
              <a:gd name="connsiteY74" fmla="*/ 4940 h 10000"/>
              <a:gd name="connsiteX75" fmla="*/ 5334 w 9896"/>
              <a:gd name="connsiteY75" fmla="*/ 4337 h 10000"/>
              <a:gd name="connsiteX76" fmla="*/ 5634 w 9896"/>
              <a:gd name="connsiteY76" fmla="*/ 3765 h 10000"/>
              <a:gd name="connsiteX77" fmla="*/ 5939 w 9896"/>
              <a:gd name="connsiteY77" fmla="*/ 3223 h 10000"/>
              <a:gd name="connsiteX78" fmla="*/ 6251 w 9896"/>
              <a:gd name="connsiteY78" fmla="*/ 2666 h 10000"/>
              <a:gd name="connsiteX79" fmla="*/ 6574 w 9896"/>
              <a:gd name="connsiteY79" fmla="*/ 2139 h 10000"/>
              <a:gd name="connsiteX80" fmla="*/ 6905 w 9896"/>
              <a:gd name="connsiteY80" fmla="*/ 1672 h 10000"/>
              <a:gd name="connsiteX81" fmla="*/ 7072 w 9896"/>
              <a:gd name="connsiteY81" fmla="*/ 1446 h 10000"/>
              <a:gd name="connsiteX82" fmla="*/ 7245 w 9896"/>
              <a:gd name="connsiteY82" fmla="*/ 1250 h 10000"/>
              <a:gd name="connsiteX83" fmla="*/ 7422 w 9896"/>
              <a:gd name="connsiteY83" fmla="*/ 1054 h 10000"/>
              <a:gd name="connsiteX84" fmla="*/ 7596 w 9896"/>
              <a:gd name="connsiteY84" fmla="*/ 843 h 10000"/>
              <a:gd name="connsiteX85" fmla="*/ 7777 w 9896"/>
              <a:gd name="connsiteY85" fmla="*/ 693 h 10000"/>
              <a:gd name="connsiteX86" fmla="*/ 7960 w 9896"/>
              <a:gd name="connsiteY86" fmla="*/ 542 h 10000"/>
              <a:gd name="connsiteX87" fmla="*/ 8149 w 9896"/>
              <a:gd name="connsiteY87" fmla="*/ 392 h 10000"/>
              <a:gd name="connsiteX88" fmla="*/ 8338 w 9896"/>
              <a:gd name="connsiteY88" fmla="*/ 271 h 10000"/>
              <a:gd name="connsiteX89" fmla="*/ 8531 w 9896"/>
              <a:gd name="connsiteY89" fmla="*/ 181 h 10000"/>
              <a:gd name="connsiteX90" fmla="*/ 8729 w 9896"/>
              <a:gd name="connsiteY90" fmla="*/ 105 h 10000"/>
              <a:gd name="connsiteX91" fmla="*/ 8929 w 9896"/>
              <a:gd name="connsiteY91" fmla="*/ 45 h 10000"/>
              <a:gd name="connsiteX92" fmla="*/ 9132 w 9896"/>
              <a:gd name="connsiteY92" fmla="*/ 0 h 10000"/>
              <a:gd name="connsiteX93" fmla="*/ 9341 w 9896"/>
              <a:gd name="connsiteY93" fmla="*/ 0 h 10000"/>
              <a:gd name="connsiteX94" fmla="*/ 9553 w 9896"/>
              <a:gd name="connsiteY94" fmla="*/ 0 h 10000"/>
              <a:gd name="connsiteX95" fmla="*/ 9770 w 9896"/>
              <a:gd name="connsiteY95" fmla="*/ 45 h 10000"/>
              <a:gd name="connsiteX96" fmla="*/ 9896 w 9896"/>
              <a:gd name="connsiteY96" fmla="*/ 45 h 10000"/>
              <a:gd name="connsiteX0" fmla="*/ 9979 w 9979"/>
              <a:gd name="connsiteY0" fmla="*/ 45 h 10000"/>
              <a:gd name="connsiteX1" fmla="*/ 9979 w 9979"/>
              <a:gd name="connsiteY1" fmla="*/ 135 h 10000"/>
              <a:gd name="connsiteX2" fmla="*/ 9731 w 9979"/>
              <a:gd name="connsiteY2" fmla="*/ 120 h 10000"/>
              <a:gd name="connsiteX3" fmla="*/ 9560 w 9979"/>
              <a:gd name="connsiteY3" fmla="*/ 151 h 10000"/>
              <a:gd name="connsiteX4" fmla="*/ 9386 w 9979"/>
              <a:gd name="connsiteY4" fmla="*/ 226 h 10000"/>
              <a:gd name="connsiteX5" fmla="*/ 9213 w 9979"/>
              <a:gd name="connsiteY5" fmla="*/ 301 h 10000"/>
              <a:gd name="connsiteX6" fmla="*/ 9040 w 9979"/>
              <a:gd name="connsiteY6" fmla="*/ 392 h 10000"/>
              <a:gd name="connsiteX7" fmla="*/ 8864 w 9979"/>
              <a:gd name="connsiteY7" fmla="*/ 527 h 10000"/>
              <a:gd name="connsiteX8" fmla="*/ 8692 w 9979"/>
              <a:gd name="connsiteY8" fmla="*/ 678 h 10000"/>
              <a:gd name="connsiteX9" fmla="*/ 8514 w 9979"/>
              <a:gd name="connsiteY9" fmla="*/ 843 h 10000"/>
              <a:gd name="connsiteX10" fmla="*/ 8343 w 9979"/>
              <a:gd name="connsiteY10" fmla="*/ 1024 h 10000"/>
              <a:gd name="connsiteX11" fmla="*/ 7994 w 9979"/>
              <a:gd name="connsiteY11" fmla="*/ 1416 h 10000"/>
              <a:gd name="connsiteX12" fmla="*/ 7642 w 9979"/>
              <a:gd name="connsiteY12" fmla="*/ 1867 h 10000"/>
              <a:gd name="connsiteX13" fmla="*/ 7293 w 9979"/>
              <a:gd name="connsiteY13" fmla="*/ 2364 h 10000"/>
              <a:gd name="connsiteX14" fmla="*/ 6942 w 9979"/>
              <a:gd name="connsiteY14" fmla="*/ 2892 h 10000"/>
              <a:gd name="connsiteX15" fmla="*/ 6596 w 9979"/>
              <a:gd name="connsiteY15" fmla="*/ 3464 h 10000"/>
              <a:gd name="connsiteX16" fmla="*/ 6246 w 9979"/>
              <a:gd name="connsiteY16" fmla="*/ 4036 h 10000"/>
              <a:gd name="connsiteX17" fmla="*/ 5901 w 9979"/>
              <a:gd name="connsiteY17" fmla="*/ 4639 h 10000"/>
              <a:gd name="connsiteX18" fmla="*/ 5215 w 9979"/>
              <a:gd name="connsiteY18" fmla="*/ 5828 h 10000"/>
              <a:gd name="connsiteX19" fmla="*/ 4876 w 9979"/>
              <a:gd name="connsiteY19" fmla="*/ 6431 h 10000"/>
              <a:gd name="connsiteX20" fmla="*/ 4540 w 9979"/>
              <a:gd name="connsiteY20" fmla="*/ 7003 h 10000"/>
              <a:gd name="connsiteX21" fmla="*/ 4206 w 9979"/>
              <a:gd name="connsiteY21" fmla="*/ 7560 h 10000"/>
              <a:gd name="connsiteX22" fmla="*/ 3878 w 9979"/>
              <a:gd name="connsiteY22" fmla="*/ 8057 h 10000"/>
              <a:gd name="connsiteX23" fmla="*/ 3552 w 9979"/>
              <a:gd name="connsiteY23" fmla="*/ 8524 h 10000"/>
              <a:gd name="connsiteX24" fmla="*/ 3233 w 9979"/>
              <a:gd name="connsiteY24" fmla="*/ 8946 h 10000"/>
              <a:gd name="connsiteX25" fmla="*/ 2917 w 9979"/>
              <a:gd name="connsiteY25" fmla="*/ 9307 h 10000"/>
              <a:gd name="connsiteX26" fmla="*/ 2761 w 9979"/>
              <a:gd name="connsiteY26" fmla="*/ 9473 h 10000"/>
              <a:gd name="connsiteX27" fmla="*/ 2606 w 9979"/>
              <a:gd name="connsiteY27" fmla="*/ 9608 h 10000"/>
              <a:gd name="connsiteX28" fmla="*/ 2455 w 9979"/>
              <a:gd name="connsiteY28" fmla="*/ 9729 h 10000"/>
              <a:gd name="connsiteX29" fmla="*/ 2304 w 9979"/>
              <a:gd name="connsiteY29" fmla="*/ 9819 h 10000"/>
              <a:gd name="connsiteX30" fmla="*/ 2152 w 9979"/>
              <a:gd name="connsiteY30" fmla="*/ 9895 h 10000"/>
              <a:gd name="connsiteX31" fmla="*/ 2005 w 9979"/>
              <a:gd name="connsiteY31" fmla="*/ 9970 h 10000"/>
              <a:gd name="connsiteX32" fmla="*/ 1859 w 9979"/>
              <a:gd name="connsiteY32" fmla="*/ 10000 h 10000"/>
              <a:gd name="connsiteX33" fmla="*/ 1712 w 9979"/>
              <a:gd name="connsiteY33" fmla="*/ 10000 h 10000"/>
              <a:gd name="connsiteX34" fmla="*/ 1569 w 9979"/>
              <a:gd name="connsiteY34" fmla="*/ 10000 h 10000"/>
              <a:gd name="connsiteX35" fmla="*/ 1427 w 9979"/>
              <a:gd name="connsiteY35" fmla="*/ 9955 h 10000"/>
              <a:gd name="connsiteX36" fmla="*/ 1287 w 9979"/>
              <a:gd name="connsiteY36" fmla="*/ 9895 h 10000"/>
              <a:gd name="connsiteX37" fmla="*/ 1149 w 9979"/>
              <a:gd name="connsiteY37" fmla="*/ 9804 h 10000"/>
              <a:gd name="connsiteX38" fmla="*/ 1012 w 9979"/>
              <a:gd name="connsiteY38" fmla="*/ 9669 h 10000"/>
              <a:gd name="connsiteX39" fmla="*/ 876 w 9979"/>
              <a:gd name="connsiteY39" fmla="*/ 9533 h 10000"/>
              <a:gd name="connsiteX40" fmla="*/ 745 w 9979"/>
              <a:gd name="connsiteY40" fmla="*/ 9352 h 10000"/>
              <a:gd name="connsiteX41" fmla="*/ 613 w 9979"/>
              <a:gd name="connsiteY41" fmla="*/ 9127 h 10000"/>
              <a:gd name="connsiteX42" fmla="*/ 487 w 9979"/>
              <a:gd name="connsiteY42" fmla="*/ 8870 h 10000"/>
              <a:gd name="connsiteX43" fmla="*/ 357 w 9979"/>
              <a:gd name="connsiteY43" fmla="*/ 8599 h 10000"/>
              <a:gd name="connsiteX44" fmla="*/ 235 w 9979"/>
              <a:gd name="connsiteY44" fmla="*/ 8283 h 10000"/>
              <a:gd name="connsiteX45" fmla="*/ 111 w 9979"/>
              <a:gd name="connsiteY45" fmla="*/ 7937 h 10000"/>
              <a:gd name="connsiteX46" fmla="*/ 12 w 9979"/>
              <a:gd name="connsiteY46" fmla="*/ 7605 h 10000"/>
              <a:gd name="connsiteX47" fmla="*/ 39 w 9979"/>
              <a:gd name="connsiteY47" fmla="*/ 7485 h 10000"/>
              <a:gd name="connsiteX48" fmla="*/ 201 w 9979"/>
              <a:gd name="connsiteY48" fmla="*/ 7831 h 10000"/>
              <a:gd name="connsiteX49" fmla="*/ 361 w 9979"/>
              <a:gd name="connsiteY49" fmla="*/ 8102 h 10000"/>
              <a:gd name="connsiteX50" fmla="*/ 519 w 9979"/>
              <a:gd name="connsiteY50" fmla="*/ 8373 h 10000"/>
              <a:gd name="connsiteX51" fmla="*/ 674 w 9979"/>
              <a:gd name="connsiteY51" fmla="*/ 8599 h 10000"/>
              <a:gd name="connsiteX52" fmla="*/ 831 w 9979"/>
              <a:gd name="connsiteY52" fmla="*/ 8810 h 10000"/>
              <a:gd name="connsiteX53" fmla="*/ 982 w 9979"/>
              <a:gd name="connsiteY53" fmla="*/ 8946 h 10000"/>
              <a:gd name="connsiteX54" fmla="*/ 1132 w 9979"/>
              <a:gd name="connsiteY54" fmla="*/ 9096 h 10000"/>
              <a:gd name="connsiteX55" fmla="*/ 1280 w 9979"/>
              <a:gd name="connsiteY55" fmla="*/ 9202 h 10000"/>
              <a:gd name="connsiteX56" fmla="*/ 1427 w 9979"/>
              <a:gd name="connsiteY56" fmla="*/ 9277 h 10000"/>
              <a:gd name="connsiteX57" fmla="*/ 1575 w 9979"/>
              <a:gd name="connsiteY57" fmla="*/ 9322 h 10000"/>
              <a:gd name="connsiteX58" fmla="*/ 1717 w 9979"/>
              <a:gd name="connsiteY58" fmla="*/ 9383 h 10000"/>
              <a:gd name="connsiteX59" fmla="*/ 1861 w 9979"/>
              <a:gd name="connsiteY59" fmla="*/ 9383 h 10000"/>
              <a:gd name="connsiteX60" fmla="*/ 2005 w 9979"/>
              <a:gd name="connsiteY60" fmla="*/ 9352 h 10000"/>
              <a:gd name="connsiteX61" fmla="*/ 2146 w 9979"/>
              <a:gd name="connsiteY61" fmla="*/ 9307 h 10000"/>
              <a:gd name="connsiteX62" fmla="*/ 2286 w 9979"/>
              <a:gd name="connsiteY62" fmla="*/ 9247 h 10000"/>
              <a:gd name="connsiteX63" fmla="*/ 2424 w 9979"/>
              <a:gd name="connsiteY63" fmla="*/ 9157 h 10000"/>
              <a:gd name="connsiteX64" fmla="*/ 2564 w 9979"/>
              <a:gd name="connsiteY64" fmla="*/ 9051 h 10000"/>
              <a:gd name="connsiteX65" fmla="*/ 2702 w 9979"/>
              <a:gd name="connsiteY65" fmla="*/ 8931 h 10000"/>
              <a:gd name="connsiteX66" fmla="*/ 2841 w 9979"/>
              <a:gd name="connsiteY66" fmla="*/ 8780 h 10000"/>
              <a:gd name="connsiteX67" fmla="*/ 2978 w 9979"/>
              <a:gd name="connsiteY67" fmla="*/ 8630 h 10000"/>
              <a:gd name="connsiteX68" fmla="*/ 3117 w 9979"/>
              <a:gd name="connsiteY68" fmla="*/ 8449 h 10000"/>
              <a:gd name="connsiteX69" fmla="*/ 3391 w 9979"/>
              <a:gd name="connsiteY69" fmla="*/ 8057 h 10000"/>
              <a:gd name="connsiteX70" fmla="*/ 3667 w 9979"/>
              <a:gd name="connsiteY70" fmla="*/ 7636 h 10000"/>
              <a:gd name="connsiteX71" fmla="*/ 3942 w 9979"/>
              <a:gd name="connsiteY71" fmla="*/ 7139 h 10000"/>
              <a:gd name="connsiteX72" fmla="*/ 4221 w 9979"/>
              <a:gd name="connsiteY72" fmla="*/ 6611 h 10000"/>
              <a:gd name="connsiteX73" fmla="*/ 4503 w 9979"/>
              <a:gd name="connsiteY73" fmla="*/ 6054 h 10000"/>
              <a:gd name="connsiteX74" fmla="*/ 5077 w 9979"/>
              <a:gd name="connsiteY74" fmla="*/ 4940 h 10000"/>
              <a:gd name="connsiteX75" fmla="*/ 5369 w 9979"/>
              <a:gd name="connsiteY75" fmla="*/ 4337 h 10000"/>
              <a:gd name="connsiteX76" fmla="*/ 5672 w 9979"/>
              <a:gd name="connsiteY76" fmla="*/ 3765 h 10000"/>
              <a:gd name="connsiteX77" fmla="*/ 5980 w 9979"/>
              <a:gd name="connsiteY77" fmla="*/ 3223 h 10000"/>
              <a:gd name="connsiteX78" fmla="*/ 6296 w 9979"/>
              <a:gd name="connsiteY78" fmla="*/ 2666 h 10000"/>
              <a:gd name="connsiteX79" fmla="*/ 6622 w 9979"/>
              <a:gd name="connsiteY79" fmla="*/ 2139 h 10000"/>
              <a:gd name="connsiteX80" fmla="*/ 6957 w 9979"/>
              <a:gd name="connsiteY80" fmla="*/ 1672 h 10000"/>
              <a:gd name="connsiteX81" fmla="*/ 7125 w 9979"/>
              <a:gd name="connsiteY81" fmla="*/ 1446 h 10000"/>
              <a:gd name="connsiteX82" fmla="*/ 7300 w 9979"/>
              <a:gd name="connsiteY82" fmla="*/ 1250 h 10000"/>
              <a:gd name="connsiteX83" fmla="*/ 7479 w 9979"/>
              <a:gd name="connsiteY83" fmla="*/ 1054 h 10000"/>
              <a:gd name="connsiteX84" fmla="*/ 7655 w 9979"/>
              <a:gd name="connsiteY84" fmla="*/ 843 h 10000"/>
              <a:gd name="connsiteX85" fmla="*/ 7838 w 9979"/>
              <a:gd name="connsiteY85" fmla="*/ 693 h 10000"/>
              <a:gd name="connsiteX86" fmla="*/ 8023 w 9979"/>
              <a:gd name="connsiteY86" fmla="*/ 542 h 10000"/>
              <a:gd name="connsiteX87" fmla="*/ 8214 w 9979"/>
              <a:gd name="connsiteY87" fmla="*/ 392 h 10000"/>
              <a:gd name="connsiteX88" fmla="*/ 8405 w 9979"/>
              <a:gd name="connsiteY88" fmla="*/ 271 h 10000"/>
              <a:gd name="connsiteX89" fmla="*/ 8600 w 9979"/>
              <a:gd name="connsiteY89" fmla="*/ 181 h 10000"/>
              <a:gd name="connsiteX90" fmla="*/ 8800 w 9979"/>
              <a:gd name="connsiteY90" fmla="*/ 105 h 10000"/>
              <a:gd name="connsiteX91" fmla="*/ 9002 w 9979"/>
              <a:gd name="connsiteY91" fmla="*/ 45 h 10000"/>
              <a:gd name="connsiteX92" fmla="*/ 9207 w 9979"/>
              <a:gd name="connsiteY92" fmla="*/ 0 h 10000"/>
              <a:gd name="connsiteX93" fmla="*/ 9418 w 9979"/>
              <a:gd name="connsiteY93" fmla="*/ 0 h 10000"/>
              <a:gd name="connsiteX94" fmla="*/ 9632 w 9979"/>
              <a:gd name="connsiteY94" fmla="*/ 0 h 10000"/>
              <a:gd name="connsiteX95" fmla="*/ 9852 w 9979"/>
              <a:gd name="connsiteY95" fmla="*/ 45 h 10000"/>
              <a:gd name="connsiteX96" fmla="*/ 9979 w 9979"/>
              <a:gd name="connsiteY96" fmla="*/ 45 h 10000"/>
              <a:gd name="connsiteX0" fmla="*/ 10024 w 10024"/>
              <a:gd name="connsiteY0" fmla="*/ 45 h 10000"/>
              <a:gd name="connsiteX1" fmla="*/ 10024 w 10024"/>
              <a:gd name="connsiteY1" fmla="*/ 135 h 10000"/>
              <a:gd name="connsiteX2" fmla="*/ 9775 w 10024"/>
              <a:gd name="connsiteY2" fmla="*/ 120 h 10000"/>
              <a:gd name="connsiteX3" fmla="*/ 9604 w 10024"/>
              <a:gd name="connsiteY3" fmla="*/ 151 h 10000"/>
              <a:gd name="connsiteX4" fmla="*/ 9430 w 10024"/>
              <a:gd name="connsiteY4" fmla="*/ 226 h 10000"/>
              <a:gd name="connsiteX5" fmla="*/ 9256 w 10024"/>
              <a:gd name="connsiteY5" fmla="*/ 301 h 10000"/>
              <a:gd name="connsiteX6" fmla="*/ 9083 w 10024"/>
              <a:gd name="connsiteY6" fmla="*/ 392 h 10000"/>
              <a:gd name="connsiteX7" fmla="*/ 8907 w 10024"/>
              <a:gd name="connsiteY7" fmla="*/ 527 h 10000"/>
              <a:gd name="connsiteX8" fmla="*/ 8734 w 10024"/>
              <a:gd name="connsiteY8" fmla="*/ 678 h 10000"/>
              <a:gd name="connsiteX9" fmla="*/ 8556 w 10024"/>
              <a:gd name="connsiteY9" fmla="*/ 843 h 10000"/>
              <a:gd name="connsiteX10" fmla="*/ 8385 w 10024"/>
              <a:gd name="connsiteY10" fmla="*/ 1024 h 10000"/>
              <a:gd name="connsiteX11" fmla="*/ 8035 w 10024"/>
              <a:gd name="connsiteY11" fmla="*/ 1416 h 10000"/>
              <a:gd name="connsiteX12" fmla="*/ 7682 w 10024"/>
              <a:gd name="connsiteY12" fmla="*/ 1867 h 10000"/>
              <a:gd name="connsiteX13" fmla="*/ 7332 w 10024"/>
              <a:gd name="connsiteY13" fmla="*/ 2364 h 10000"/>
              <a:gd name="connsiteX14" fmla="*/ 6981 w 10024"/>
              <a:gd name="connsiteY14" fmla="*/ 2892 h 10000"/>
              <a:gd name="connsiteX15" fmla="*/ 6634 w 10024"/>
              <a:gd name="connsiteY15" fmla="*/ 3464 h 10000"/>
              <a:gd name="connsiteX16" fmla="*/ 6283 w 10024"/>
              <a:gd name="connsiteY16" fmla="*/ 4036 h 10000"/>
              <a:gd name="connsiteX17" fmla="*/ 5937 w 10024"/>
              <a:gd name="connsiteY17" fmla="*/ 4639 h 10000"/>
              <a:gd name="connsiteX18" fmla="*/ 5250 w 10024"/>
              <a:gd name="connsiteY18" fmla="*/ 5828 h 10000"/>
              <a:gd name="connsiteX19" fmla="*/ 4910 w 10024"/>
              <a:gd name="connsiteY19" fmla="*/ 6431 h 10000"/>
              <a:gd name="connsiteX20" fmla="*/ 4574 w 10024"/>
              <a:gd name="connsiteY20" fmla="*/ 7003 h 10000"/>
              <a:gd name="connsiteX21" fmla="*/ 4239 w 10024"/>
              <a:gd name="connsiteY21" fmla="*/ 7560 h 10000"/>
              <a:gd name="connsiteX22" fmla="*/ 3910 w 10024"/>
              <a:gd name="connsiteY22" fmla="*/ 8057 h 10000"/>
              <a:gd name="connsiteX23" fmla="*/ 3583 w 10024"/>
              <a:gd name="connsiteY23" fmla="*/ 8524 h 10000"/>
              <a:gd name="connsiteX24" fmla="*/ 3264 w 10024"/>
              <a:gd name="connsiteY24" fmla="*/ 8946 h 10000"/>
              <a:gd name="connsiteX25" fmla="*/ 2947 w 10024"/>
              <a:gd name="connsiteY25" fmla="*/ 9307 h 10000"/>
              <a:gd name="connsiteX26" fmla="*/ 2791 w 10024"/>
              <a:gd name="connsiteY26" fmla="*/ 9473 h 10000"/>
              <a:gd name="connsiteX27" fmla="*/ 2635 w 10024"/>
              <a:gd name="connsiteY27" fmla="*/ 9608 h 10000"/>
              <a:gd name="connsiteX28" fmla="*/ 2484 w 10024"/>
              <a:gd name="connsiteY28" fmla="*/ 9729 h 10000"/>
              <a:gd name="connsiteX29" fmla="*/ 2333 w 10024"/>
              <a:gd name="connsiteY29" fmla="*/ 9819 h 10000"/>
              <a:gd name="connsiteX30" fmla="*/ 2181 w 10024"/>
              <a:gd name="connsiteY30" fmla="*/ 9895 h 10000"/>
              <a:gd name="connsiteX31" fmla="*/ 2033 w 10024"/>
              <a:gd name="connsiteY31" fmla="*/ 9970 h 10000"/>
              <a:gd name="connsiteX32" fmla="*/ 1887 w 10024"/>
              <a:gd name="connsiteY32" fmla="*/ 10000 h 10000"/>
              <a:gd name="connsiteX33" fmla="*/ 1740 w 10024"/>
              <a:gd name="connsiteY33" fmla="*/ 10000 h 10000"/>
              <a:gd name="connsiteX34" fmla="*/ 1596 w 10024"/>
              <a:gd name="connsiteY34" fmla="*/ 10000 h 10000"/>
              <a:gd name="connsiteX35" fmla="*/ 1454 w 10024"/>
              <a:gd name="connsiteY35" fmla="*/ 9955 h 10000"/>
              <a:gd name="connsiteX36" fmla="*/ 1314 w 10024"/>
              <a:gd name="connsiteY36" fmla="*/ 9895 h 10000"/>
              <a:gd name="connsiteX37" fmla="*/ 1175 w 10024"/>
              <a:gd name="connsiteY37" fmla="*/ 9804 h 10000"/>
              <a:gd name="connsiteX38" fmla="*/ 1038 w 10024"/>
              <a:gd name="connsiteY38" fmla="*/ 9669 h 10000"/>
              <a:gd name="connsiteX39" fmla="*/ 902 w 10024"/>
              <a:gd name="connsiteY39" fmla="*/ 9533 h 10000"/>
              <a:gd name="connsiteX40" fmla="*/ 771 w 10024"/>
              <a:gd name="connsiteY40" fmla="*/ 9352 h 10000"/>
              <a:gd name="connsiteX41" fmla="*/ 638 w 10024"/>
              <a:gd name="connsiteY41" fmla="*/ 9127 h 10000"/>
              <a:gd name="connsiteX42" fmla="*/ 512 w 10024"/>
              <a:gd name="connsiteY42" fmla="*/ 8870 h 10000"/>
              <a:gd name="connsiteX43" fmla="*/ 382 w 10024"/>
              <a:gd name="connsiteY43" fmla="*/ 8599 h 10000"/>
              <a:gd name="connsiteX44" fmla="*/ 259 w 10024"/>
              <a:gd name="connsiteY44" fmla="*/ 8283 h 10000"/>
              <a:gd name="connsiteX45" fmla="*/ 135 w 10024"/>
              <a:gd name="connsiteY45" fmla="*/ 7937 h 10000"/>
              <a:gd name="connsiteX46" fmla="*/ 36 w 10024"/>
              <a:gd name="connsiteY46" fmla="*/ 7605 h 10000"/>
              <a:gd name="connsiteX47" fmla="*/ 36 w 10024"/>
              <a:gd name="connsiteY47" fmla="*/ 7410 h 10000"/>
              <a:gd name="connsiteX48" fmla="*/ 225 w 10024"/>
              <a:gd name="connsiteY48" fmla="*/ 7831 h 10000"/>
              <a:gd name="connsiteX49" fmla="*/ 386 w 10024"/>
              <a:gd name="connsiteY49" fmla="*/ 8102 h 10000"/>
              <a:gd name="connsiteX50" fmla="*/ 544 w 10024"/>
              <a:gd name="connsiteY50" fmla="*/ 8373 h 10000"/>
              <a:gd name="connsiteX51" fmla="*/ 699 w 10024"/>
              <a:gd name="connsiteY51" fmla="*/ 8599 h 10000"/>
              <a:gd name="connsiteX52" fmla="*/ 857 w 10024"/>
              <a:gd name="connsiteY52" fmla="*/ 8810 h 10000"/>
              <a:gd name="connsiteX53" fmla="*/ 1008 w 10024"/>
              <a:gd name="connsiteY53" fmla="*/ 8946 h 10000"/>
              <a:gd name="connsiteX54" fmla="*/ 1158 w 10024"/>
              <a:gd name="connsiteY54" fmla="*/ 9096 h 10000"/>
              <a:gd name="connsiteX55" fmla="*/ 1307 w 10024"/>
              <a:gd name="connsiteY55" fmla="*/ 9202 h 10000"/>
              <a:gd name="connsiteX56" fmla="*/ 1454 w 10024"/>
              <a:gd name="connsiteY56" fmla="*/ 9277 h 10000"/>
              <a:gd name="connsiteX57" fmla="*/ 1602 w 10024"/>
              <a:gd name="connsiteY57" fmla="*/ 9322 h 10000"/>
              <a:gd name="connsiteX58" fmla="*/ 1745 w 10024"/>
              <a:gd name="connsiteY58" fmla="*/ 9383 h 10000"/>
              <a:gd name="connsiteX59" fmla="*/ 1889 w 10024"/>
              <a:gd name="connsiteY59" fmla="*/ 9383 h 10000"/>
              <a:gd name="connsiteX60" fmla="*/ 2033 w 10024"/>
              <a:gd name="connsiteY60" fmla="*/ 9352 h 10000"/>
              <a:gd name="connsiteX61" fmla="*/ 2175 w 10024"/>
              <a:gd name="connsiteY61" fmla="*/ 9307 h 10000"/>
              <a:gd name="connsiteX62" fmla="*/ 2315 w 10024"/>
              <a:gd name="connsiteY62" fmla="*/ 9247 h 10000"/>
              <a:gd name="connsiteX63" fmla="*/ 2453 w 10024"/>
              <a:gd name="connsiteY63" fmla="*/ 9157 h 10000"/>
              <a:gd name="connsiteX64" fmla="*/ 2593 w 10024"/>
              <a:gd name="connsiteY64" fmla="*/ 9051 h 10000"/>
              <a:gd name="connsiteX65" fmla="*/ 2732 w 10024"/>
              <a:gd name="connsiteY65" fmla="*/ 8931 h 10000"/>
              <a:gd name="connsiteX66" fmla="*/ 2871 w 10024"/>
              <a:gd name="connsiteY66" fmla="*/ 8780 h 10000"/>
              <a:gd name="connsiteX67" fmla="*/ 3008 w 10024"/>
              <a:gd name="connsiteY67" fmla="*/ 8630 h 10000"/>
              <a:gd name="connsiteX68" fmla="*/ 3148 w 10024"/>
              <a:gd name="connsiteY68" fmla="*/ 8449 h 10000"/>
              <a:gd name="connsiteX69" fmla="*/ 3422 w 10024"/>
              <a:gd name="connsiteY69" fmla="*/ 8057 h 10000"/>
              <a:gd name="connsiteX70" fmla="*/ 3699 w 10024"/>
              <a:gd name="connsiteY70" fmla="*/ 7636 h 10000"/>
              <a:gd name="connsiteX71" fmla="*/ 3974 w 10024"/>
              <a:gd name="connsiteY71" fmla="*/ 7139 h 10000"/>
              <a:gd name="connsiteX72" fmla="*/ 4254 w 10024"/>
              <a:gd name="connsiteY72" fmla="*/ 6611 h 10000"/>
              <a:gd name="connsiteX73" fmla="*/ 4536 w 10024"/>
              <a:gd name="connsiteY73" fmla="*/ 6054 h 10000"/>
              <a:gd name="connsiteX74" fmla="*/ 5112 w 10024"/>
              <a:gd name="connsiteY74" fmla="*/ 4940 h 10000"/>
              <a:gd name="connsiteX75" fmla="*/ 5404 w 10024"/>
              <a:gd name="connsiteY75" fmla="*/ 4337 h 10000"/>
              <a:gd name="connsiteX76" fmla="*/ 5708 w 10024"/>
              <a:gd name="connsiteY76" fmla="*/ 3765 h 10000"/>
              <a:gd name="connsiteX77" fmla="*/ 6017 w 10024"/>
              <a:gd name="connsiteY77" fmla="*/ 3223 h 10000"/>
              <a:gd name="connsiteX78" fmla="*/ 6333 w 10024"/>
              <a:gd name="connsiteY78" fmla="*/ 2666 h 10000"/>
              <a:gd name="connsiteX79" fmla="*/ 6660 w 10024"/>
              <a:gd name="connsiteY79" fmla="*/ 2139 h 10000"/>
              <a:gd name="connsiteX80" fmla="*/ 6996 w 10024"/>
              <a:gd name="connsiteY80" fmla="*/ 1672 h 10000"/>
              <a:gd name="connsiteX81" fmla="*/ 7164 w 10024"/>
              <a:gd name="connsiteY81" fmla="*/ 1446 h 10000"/>
              <a:gd name="connsiteX82" fmla="*/ 7339 w 10024"/>
              <a:gd name="connsiteY82" fmla="*/ 1250 h 10000"/>
              <a:gd name="connsiteX83" fmla="*/ 7519 w 10024"/>
              <a:gd name="connsiteY83" fmla="*/ 1054 h 10000"/>
              <a:gd name="connsiteX84" fmla="*/ 7695 w 10024"/>
              <a:gd name="connsiteY84" fmla="*/ 843 h 10000"/>
              <a:gd name="connsiteX85" fmla="*/ 7878 w 10024"/>
              <a:gd name="connsiteY85" fmla="*/ 693 h 10000"/>
              <a:gd name="connsiteX86" fmla="*/ 8064 w 10024"/>
              <a:gd name="connsiteY86" fmla="*/ 542 h 10000"/>
              <a:gd name="connsiteX87" fmla="*/ 8255 w 10024"/>
              <a:gd name="connsiteY87" fmla="*/ 392 h 10000"/>
              <a:gd name="connsiteX88" fmla="*/ 8447 w 10024"/>
              <a:gd name="connsiteY88" fmla="*/ 271 h 10000"/>
              <a:gd name="connsiteX89" fmla="*/ 8642 w 10024"/>
              <a:gd name="connsiteY89" fmla="*/ 181 h 10000"/>
              <a:gd name="connsiteX90" fmla="*/ 8843 w 10024"/>
              <a:gd name="connsiteY90" fmla="*/ 105 h 10000"/>
              <a:gd name="connsiteX91" fmla="*/ 9045 w 10024"/>
              <a:gd name="connsiteY91" fmla="*/ 45 h 10000"/>
              <a:gd name="connsiteX92" fmla="*/ 9250 w 10024"/>
              <a:gd name="connsiteY92" fmla="*/ 0 h 10000"/>
              <a:gd name="connsiteX93" fmla="*/ 9462 w 10024"/>
              <a:gd name="connsiteY93" fmla="*/ 0 h 10000"/>
              <a:gd name="connsiteX94" fmla="*/ 9676 w 10024"/>
              <a:gd name="connsiteY94" fmla="*/ 0 h 10000"/>
              <a:gd name="connsiteX95" fmla="*/ 9897 w 10024"/>
              <a:gd name="connsiteY95" fmla="*/ 45 h 10000"/>
              <a:gd name="connsiteX96" fmla="*/ 10024 w 10024"/>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605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590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0 h 10575"/>
              <a:gd name="connsiteX1" fmla="*/ 10000 w 10000"/>
              <a:gd name="connsiteY1" fmla="*/ 710 h 10575"/>
              <a:gd name="connsiteX2" fmla="*/ 9751 w 10000"/>
              <a:gd name="connsiteY2" fmla="*/ 695 h 10575"/>
              <a:gd name="connsiteX3" fmla="*/ 9580 w 10000"/>
              <a:gd name="connsiteY3" fmla="*/ 726 h 10575"/>
              <a:gd name="connsiteX4" fmla="*/ 9406 w 10000"/>
              <a:gd name="connsiteY4" fmla="*/ 801 h 10575"/>
              <a:gd name="connsiteX5" fmla="*/ 9232 w 10000"/>
              <a:gd name="connsiteY5" fmla="*/ 876 h 10575"/>
              <a:gd name="connsiteX6" fmla="*/ 9059 w 10000"/>
              <a:gd name="connsiteY6" fmla="*/ 967 h 10575"/>
              <a:gd name="connsiteX7" fmla="*/ 8883 w 10000"/>
              <a:gd name="connsiteY7" fmla="*/ 1102 h 10575"/>
              <a:gd name="connsiteX8" fmla="*/ 8710 w 10000"/>
              <a:gd name="connsiteY8" fmla="*/ 1253 h 10575"/>
              <a:gd name="connsiteX9" fmla="*/ 8532 w 10000"/>
              <a:gd name="connsiteY9" fmla="*/ 1418 h 10575"/>
              <a:gd name="connsiteX10" fmla="*/ 8361 w 10000"/>
              <a:gd name="connsiteY10" fmla="*/ 1599 h 10575"/>
              <a:gd name="connsiteX11" fmla="*/ 8011 w 10000"/>
              <a:gd name="connsiteY11" fmla="*/ 1991 h 10575"/>
              <a:gd name="connsiteX12" fmla="*/ 7658 w 10000"/>
              <a:gd name="connsiteY12" fmla="*/ 2442 h 10575"/>
              <a:gd name="connsiteX13" fmla="*/ 7308 w 10000"/>
              <a:gd name="connsiteY13" fmla="*/ 2939 h 10575"/>
              <a:gd name="connsiteX14" fmla="*/ 6957 w 10000"/>
              <a:gd name="connsiteY14" fmla="*/ 3467 h 10575"/>
              <a:gd name="connsiteX15" fmla="*/ 6610 w 10000"/>
              <a:gd name="connsiteY15" fmla="*/ 4039 h 10575"/>
              <a:gd name="connsiteX16" fmla="*/ 6259 w 10000"/>
              <a:gd name="connsiteY16" fmla="*/ 4611 h 10575"/>
              <a:gd name="connsiteX17" fmla="*/ 5913 w 10000"/>
              <a:gd name="connsiteY17" fmla="*/ 5214 h 10575"/>
              <a:gd name="connsiteX18" fmla="*/ 5226 w 10000"/>
              <a:gd name="connsiteY18" fmla="*/ 6403 h 10575"/>
              <a:gd name="connsiteX19" fmla="*/ 4886 w 10000"/>
              <a:gd name="connsiteY19" fmla="*/ 7006 h 10575"/>
              <a:gd name="connsiteX20" fmla="*/ 4550 w 10000"/>
              <a:gd name="connsiteY20" fmla="*/ 7578 h 10575"/>
              <a:gd name="connsiteX21" fmla="*/ 4215 w 10000"/>
              <a:gd name="connsiteY21" fmla="*/ 8135 h 10575"/>
              <a:gd name="connsiteX22" fmla="*/ 3886 w 10000"/>
              <a:gd name="connsiteY22" fmla="*/ 8632 h 10575"/>
              <a:gd name="connsiteX23" fmla="*/ 3559 w 10000"/>
              <a:gd name="connsiteY23" fmla="*/ 9099 h 10575"/>
              <a:gd name="connsiteX24" fmla="*/ 3240 w 10000"/>
              <a:gd name="connsiteY24" fmla="*/ 9521 h 10575"/>
              <a:gd name="connsiteX25" fmla="*/ 2923 w 10000"/>
              <a:gd name="connsiteY25" fmla="*/ 9882 h 10575"/>
              <a:gd name="connsiteX26" fmla="*/ 2767 w 10000"/>
              <a:gd name="connsiteY26" fmla="*/ 10048 h 10575"/>
              <a:gd name="connsiteX27" fmla="*/ 2611 w 10000"/>
              <a:gd name="connsiteY27" fmla="*/ 10183 h 10575"/>
              <a:gd name="connsiteX28" fmla="*/ 2460 w 10000"/>
              <a:gd name="connsiteY28" fmla="*/ 10304 h 10575"/>
              <a:gd name="connsiteX29" fmla="*/ 2309 w 10000"/>
              <a:gd name="connsiteY29" fmla="*/ 10394 h 10575"/>
              <a:gd name="connsiteX30" fmla="*/ 2157 w 10000"/>
              <a:gd name="connsiteY30" fmla="*/ 10470 h 10575"/>
              <a:gd name="connsiteX31" fmla="*/ 2009 w 10000"/>
              <a:gd name="connsiteY31" fmla="*/ 10545 h 10575"/>
              <a:gd name="connsiteX32" fmla="*/ 1863 w 10000"/>
              <a:gd name="connsiteY32" fmla="*/ 10575 h 10575"/>
              <a:gd name="connsiteX33" fmla="*/ 1716 w 10000"/>
              <a:gd name="connsiteY33" fmla="*/ 10575 h 10575"/>
              <a:gd name="connsiteX34" fmla="*/ 1572 w 10000"/>
              <a:gd name="connsiteY34" fmla="*/ 10575 h 10575"/>
              <a:gd name="connsiteX35" fmla="*/ 1430 w 10000"/>
              <a:gd name="connsiteY35" fmla="*/ 10530 h 10575"/>
              <a:gd name="connsiteX36" fmla="*/ 1290 w 10000"/>
              <a:gd name="connsiteY36" fmla="*/ 10470 h 10575"/>
              <a:gd name="connsiteX37" fmla="*/ 1151 w 10000"/>
              <a:gd name="connsiteY37" fmla="*/ 10379 h 10575"/>
              <a:gd name="connsiteX38" fmla="*/ 1014 w 10000"/>
              <a:gd name="connsiteY38" fmla="*/ 10244 h 10575"/>
              <a:gd name="connsiteX39" fmla="*/ 878 w 10000"/>
              <a:gd name="connsiteY39" fmla="*/ 10108 h 10575"/>
              <a:gd name="connsiteX40" fmla="*/ 747 w 10000"/>
              <a:gd name="connsiteY40" fmla="*/ 9927 h 10575"/>
              <a:gd name="connsiteX41" fmla="*/ 614 w 10000"/>
              <a:gd name="connsiteY41" fmla="*/ 9702 h 10575"/>
              <a:gd name="connsiteX42" fmla="*/ 488 w 10000"/>
              <a:gd name="connsiteY42" fmla="*/ 9445 h 10575"/>
              <a:gd name="connsiteX43" fmla="*/ 358 w 10000"/>
              <a:gd name="connsiteY43" fmla="*/ 9174 h 10575"/>
              <a:gd name="connsiteX44" fmla="*/ 235 w 10000"/>
              <a:gd name="connsiteY44" fmla="*/ 8858 h 10575"/>
              <a:gd name="connsiteX45" fmla="*/ 111 w 10000"/>
              <a:gd name="connsiteY45" fmla="*/ 8512 h 10575"/>
              <a:gd name="connsiteX46" fmla="*/ 12 w 10000"/>
              <a:gd name="connsiteY46" fmla="*/ 8165 h 10575"/>
              <a:gd name="connsiteX47" fmla="*/ 12 w 10000"/>
              <a:gd name="connsiteY47" fmla="*/ 7985 h 10575"/>
              <a:gd name="connsiteX48" fmla="*/ 201 w 10000"/>
              <a:gd name="connsiteY48" fmla="*/ 8406 h 10575"/>
              <a:gd name="connsiteX49" fmla="*/ 362 w 10000"/>
              <a:gd name="connsiteY49" fmla="*/ 8677 h 10575"/>
              <a:gd name="connsiteX50" fmla="*/ 520 w 10000"/>
              <a:gd name="connsiteY50" fmla="*/ 8948 h 10575"/>
              <a:gd name="connsiteX51" fmla="*/ 675 w 10000"/>
              <a:gd name="connsiteY51" fmla="*/ 9174 h 10575"/>
              <a:gd name="connsiteX52" fmla="*/ 833 w 10000"/>
              <a:gd name="connsiteY52" fmla="*/ 9385 h 10575"/>
              <a:gd name="connsiteX53" fmla="*/ 984 w 10000"/>
              <a:gd name="connsiteY53" fmla="*/ 9521 h 10575"/>
              <a:gd name="connsiteX54" fmla="*/ 1134 w 10000"/>
              <a:gd name="connsiteY54" fmla="*/ 9671 h 10575"/>
              <a:gd name="connsiteX55" fmla="*/ 1283 w 10000"/>
              <a:gd name="connsiteY55" fmla="*/ 9777 h 10575"/>
              <a:gd name="connsiteX56" fmla="*/ 1430 w 10000"/>
              <a:gd name="connsiteY56" fmla="*/ 9852 h 10575"/>
              <a:gd name="connsiteX57" fmla="*/ 1578 w 10000"/>
              <a:gd name="connsiteY57" fmla="*/ 9897 h 10575"/>
              <a:gd name="connsiteX58" fmla="*/ 1721 w 10000"/>
              <a:gd name="connsiteY58" fmla="*/ 9958 h 10575"/>
              <a:gd name="connsiteX59" fmla="*/ 1865 w 10000"/>
              <a:gd name="connsiteY59" fmla="*/ 9958 h 10575"/>
              <a:gd name="connsiteX60" fmla="*/ 2009 w 10000"/>
              <a:gd name="connsiteY60" fmla="*/ 9927 h 10575"/>
              <a:gd name="connsiteX61" fmla="*/ 2151 w 10000"/>
              <a:gd name="connsiteY61" fmla="*/ 9882 h 10575"/>
              <a:gd name="connsiteX62" fmla="*/ 2291 w 10000"/>
              <a:gd name="connsiteY62" fmla="*/ 9822 h 10575"/>
              <a:gd name="connsiteX63" fmla="*/ 2429 w 10000"/>
              <a:gd name="connsiteY63" fmla="*/ 9732 h 10575"/>
              <a:gd name="connsiteX64" fmla="*/ 2569 w 10000"/>
              <a:gd name="connsiteY64" fmla="*/ 9626 h 10575"/>
              <a:gd name="connsiteX65" fmla="*/ 2708 w 10000"/>
              <a:gd name="connsiteY65" fmla="*/ 9506 h 10575"/>
              <a:gd name="connsiteX66" fmla="*/ 2847 w 10000"/>
              <a:gd name="connsiteY66" fmla="*/ 9355 h 10575"/>
              <a:gd name="connsiteX67" fmla="*/ 2984 w 10000"/>
              <a:gd name="connsiteY67" fmla="*/ 9205 h 10575"/>
              <a:gd name="connsiteX68" fmla="*/ 3124 w 10000"/>
              <a:gd name="connsiteY68" fmla="*/ 9024 h 10575"/>
              <a:gd name="connsiteX69" fmla="*/ 3398 w 10000"/>
              <a:gd name="connsiteY69" fmla="*/ 8632 h 10575"/>
              <a:gd name="connsiteX70" fmla="*/ 3675 w 10000"/>
              <a:gd name="connsiteY70" fmla="*/ 8211 h 10575"/>
              <a:gd name="connsiteX71" fmla="*/ 3950 w 10000"/>
              <a:gd name="connsiteY71" fmla="*/ 7714 h 10575"/>
              <a:gd name="connsiteX72" fmla="*/ 4230 w 10000"/>
              <a:gd name="connsiteY72" fmla="*/ 7186 h 10575"/>
              <a:gd name="connsiteX73" fmla="*/ 4512 w 10000"/>
              <a:gd name="connsiteY73" fmla="*/ 6629 h 10575"/>
              <a:gd name="connsiteX74" fmla="*/ 5088 w 10000"/>
              <a:gd name="connsiteY74" fmla="*/ 5515 h 10575"/>
              <a:gd name="connsiteX75" fmla="*/ 5380 w 10000"/>
              <a:gd name="connsiteY75" fmla="*/ 4912 h 10575"/>
              <a:gd name="connsiteX76" fmla="*/ 5684 w 10000"/>
              <a:gd name="connsiteY76" fmla="*/ 4340 h 10575"/>
              <a:gd name="connsiteX77" fmla="*/ 5993 w 10000"/>
              <a:gd name="connsiteY77" fmla="*/ 3798 h 10575"/>
              <a:gd name="connsiteX78" fmla="*/ 6309 w 10000"/>
              <a:gd name="connsiteY78" fmla="*/ 3241 h 10575"/>
              <a:gd name="connsiteX79" fmla="*/ 6636 w 10000"/>
              <a:gd name="connsiteY79" fmla="*/ 2714 h 10575"/>
              <a:gd name="connsiteX80" fmla="*/ 6972 w 10000"/>
              <a:gd name="connsiteY80" fmla="*/ 2247 h 10575"/>
              <a:gd name="connsiteX81" fmla="*/ 7140 w 10000"/>
              <a:gd name="connsiteY81" fmla="*/ 2021 h 10575"/>
              <a:gd name="connsiteX82" fmla="*/ 7315 w 10000"/>
              <a:gd name="connsiteY82" fmla="*/ 1825 h 10575"/>
              <a:gd name="connsiteX83" fmla="*/ 7495 w 10000"/>
              <a:gd name="connsiteY83" fmla="*/ 1629 h 10575"/>
              <a:gd name="connsiteX84" fmla="*/ 7671 w 10000"/>
              <a:gd name="connsiteY84" fmla="*/ 1418 h 10575"/>
              <a:gd name="connsiteX85" fmla="*/ 7854 w 10000"/>
              <a:gd name="connsiteY85" fmla="*/ 1268 h 10575"/>
              <a:gd name="connsiteX86" fmla="*/ 8040 w 10000"/>
              <a:gd name="connsiteY86" fmla="*/ 1117 h 10575"/>
              <a:gd name="connsiteX87" fmla="*/ 8231 w 10000"/>
              <a:gd name="connsiteY87" fmla="*/ 967 h 10575"/>
              <a:gd name="connsiteX88" fmla="*/ 8423 w 10000"/>
              <a:gd name="connsiteY88" fmla="*/ 846 h 10575"/>
              <a:gd name="connsiteX89" fmla="*/ 8618 w 10000"/>
              <a:gd name="connsiteY89" fmla="*/ 756 h 10575"/>
              <a:gd name="connsiteX90" fmla="*/ 8819 w 10000"/>
              <a:gd name="connsiteY90" fmla="*/ 680 h 10575"/>
              <a:gd name="connsiteX91" fmla="*/ 9021 w 10000"/>
              <a:gd name="connsiteY91" fmla="*/ 620 h 10575"/>
              <a:gd name="connsiteX92" fmla="*/ 9226 w 10000"/>
              <a:gd name="connsiteY92" fmla="*/ 575 h 10575"/>
              <a:gd name="connsiteX93" fmla="*/ 9438 w 10000"/>
              <a:gd name="connsiteY93" fmla="*/ 575 h 10575"/>
              <a:gd name="connsiteX94" fmla="*/ 9652 w 10000"/>
              <a:gd name="connsiteY94" fmla="*/ 575 h 10575"/>
              <a:gd name="connsiteX95" fmla="*/ 9873 w 10000"/>
              <a:gd name="connsiteY95" fmla="*/ 620 h 10575"/>
              <a:gd name="connsiteX96" fmla="*/ 10000 w 10000"/>
              <a:gd name="connsiteY96" fmla="*/ 0 h 10575"/>
              <a:gd name="connsiteX0" fmla="*/ 9873 w 10020"/>
              <a:gd name="connsiteY0" fmla="*/ 45 h 10000"/>
              <a:gd name="connsiteX1" fmla="*/ 10000 w 10020"/>
              <a:gd name="connsiteY1" fmla="*/ 135 h 10000"/>
              <a:gd name="connsiteX2" fmla="*/ 9751 w 10020"/>
              <a:gd name="connsiteY2" fmla="*/ 120 h 10000"/>
              <a:gd name="connsiteX3" fmla="*/ 9580 w 10020"/>
              <a:gd name="connsiteY3" fmla="*/ 151 h 10000"/>
              <a:gd name="connsiteX4" fmla="*/ 9406 w 10020"/>
              <a:gd name="connsiteY4" fmla="*/ 226 h 10000"/>
              <a:gd name="connsiteX5" fmla="*/ 9232 w 10020"/>
              <a:gd name="connsiteY5" fmla="*/ 301 h 10000"/>
              <a:gd name="connsiteX6" fmla="*/ 9059 w 10020"/>
              <a:gd name="connsiteY6" fmla="*/ 392 h 10000"/>
              <a:gd name="connsiteX7" fmla="*/ 8883 w 10020"/>
              <a:gd name="connsiteY7" fmla="*/ 527 h 10000"/>
              <a:gd name="connsiteX8" fmla="*/ 8710 w 10020"/>
              <a:gd name="connsiteY8" fmla="*/ 678 h 10000"/>
              <a:gd name="connsiteX9" fmla="*/ 8532 w 10020"/>
              <a:gd name="connsiteY9" fmla="*/ 843 h 10000"/>
              <a:gd name="connsiteX10" fmla="*/ 8361 w 10020"/>
              <a:gd name="connsiteY10" fmla="*/ 1024 h 10000"/>
              <a:gd name="connsiteX11" fmla="*/ 8011 w 10020"/>
              <a:gd name="connsiteY11" fmla="*/ 1416 h 10000"/>
              <a:gd name="connsiteX12" fmla="*/ 7658 w 10020"/>
              <a:gd name="connsiteY12" fmla="*/ 1867 h 10000"/>
              <a:gd name="connsiteX13" fmla="*/ 7308 w 10020"/>
              <a:gd name="connsiteY13" fmla="*/ 2364 h 10000"/>
              <a:gd name="connsiteX14" fmla="*/ 6957 w 10020"/>
              <a:gd name="connsiteY14" fmla="*/ 2892 h 10000"/>
              <a:gd name="connsiteX15" fmla="*/ 6610 w 10020"/>
              <a:gd name="connsiteY15" fmla="*/ 3464 h 10000"/>
              <a:gd name="connsiteX16" fmla="*/ 6259 w 10020"/>
              <a:gd name="connsiteY16" fmla="*/ 4036 h 10000"/>
              <a:gd name="connsiteX17" fmla="*/ 5913 w 10020"/>
              <a:gd name="connsiteY17" fmla="*/ 4639 h 10000"/>
              <a:gd name="connsiteX18" fmla="*/ 5226 w 10020"/>
              <a:gd name="connsiteY18" fmla="*/ 5828 h 10000"/>
              <a:gd name="connsiteX19" fmla="*/ 4886 w 10020"/>
              <a:gd name="connsiteY19" fmla="*/ 6431 h 10000"/>
              <a:gd name="connsiteX20" fmla="*/ 4550 w 10020"/>
              <a:gd name="connsiteY20" fmla="*/ 7003 h 10000"/>
              <a:gd name="connsiteX21" fmla="*/ 4215 w 10020"/>
              <a:gd name="connsiteY21" fmla="*/ 7560 h 10000"/>
              <a:gd name="connsiteX22" fmla="*/ 3886 w 10020"/>
              <a:gd name="connsiteY22" fmla="*/ 8057 h 10000"/>
              <a:gd name="connsiteX23" fmla="*/ 3559 w 10020"/>
              <a:gd name="connsiteY23" fmla="*/ 8524 h 10000"/>
              <a:gd name="connsiteX24" fmla="*/ 3240 w 10020"/>
              <a:gd name="connsiteY24" fmla="*/ 8946 h 10000"/>
              <a:gd name="connsiteX25" fmla="*/ 2923 w 10020"/>
              <a:gd name="connsiteY25" fmla="*/ 9307 h 10000"/>
              <a:gd name="connsiteX26" fmla="*/ 2767 w 10020"/>
              <a:gd name="connsiteY26" fmla="*/ 9473 h 10000"/>
              <a:gd name="connsiteX27" fmla="*/ 2611 w 10020"/>
              <a:gd name="connsiteY27" fmla="*/ 9608 h 10000"/>
              <a:gd name="connsiteX28" fmla="*/ 2460 w 10020"/>
              <a:gd name="connsiteY28" fmla="*/ 9729 h 10000"/>
              <a:gd name="connsiteX29" fmla="*/ 2309 w 10020"/>
              <a:gd name="connsiteY29" fmla="*/ 9819 h 10000"/>
              <a:gd name="connsiteX30" fmla="*/ 2157 w 10020"/>
              <a:gd name="connsiteY30" fmla="*/ 9895 h 10000"/>
              <a:gd name="connsiteX31" fmla="*/ 2009 w 10020"/>
              <a:gd name="connsiteY31" fmla="*/ 9970 h 10000"/>
              <a:gd name="connsiteX32" fmla="*/ 1863 w 10020"/>
              <a:gd name="connsiteY32" fmla="*/ 10000 h 10000"/>
              <a:gd name="connsiteX33" fmla="*/ 1716 w 10020"/>
              <a:gd name="connsiteY33" fmla="*/ 10000 h 10000"/>
              <a:gd name="connsiteX34" fmla="*/ 1572 w 10020"/>
              <a:gd name="connsiteY34" fmla="*/ 10000 h 10000"/>
              <a:gd name="connsiteX35" fmla="*/ 1430 w 10020"/>
              <a:gd name="connsiteY35" fmla="*/ 9955 h 10000"/>
              <a:gd name="connsiteX36" fmla="*/ 1290 w 10020"/>
              <a:gd name="connsiteY36" fmla="*/ 9895 h 10000"/>
              <a:gd name="connsiteX37" fmla="*/ 1151 w 10020"/>
              <a:gd name="connsiteY37" fmla="*/ 9804 h 10000"/>
              <a:gd name="connsiteX38" fmla="*/ 1014 w 10020"/>
              <a:gd name="connsiteY38" fmla="*/ 9669 h 10000"/>
              <a:gd name="connsiteX39" fmla="*/ 878 w 10020"/>
              <a:gd name="connsiteY39" fmla="*/ 9533 h 10000"/>
              <a:gd name="connsiteX40" fmla="*/ 747 w 10020"/>
              <a:gd name="connsiteY40" fmla="*/ 9352 h 10000"/>
              <a:gd name="connsiteX41" fmla="*/ 614 w 10020"/>
              <a:gd name="connsiteY41" fmla="*/ 9127 h 10000"/>
              <a:gd name="connsiteX42" fmla="*/ 488 w 10020"/>
              <a:gd name="connsiteY42" fmla="*/ 8870 h 10000"/>
              <a:gd name="connsiteX43" fmla="*/ 358 w 10020"/>
              <a:gd name="connsiteY43" fmla="*/ 8599 h 10000"/>
              <a:gd name="connsiteX44" fmla="*/ 235 w 10020"/>
              <a:gd name="connsiteY44" fmla="*/ 8283 h 10000"/>
              <a:gd name="connsiteX45" fmla="*/ 111 w 10020"/>
              <a:gd name="connsiteY45" fmla="*/ 7937 h 10000"/>
              <a:gd name="connsiteX46" fmla="*/ 12 w 10020"/>
              <a:gd name="connsiteY46" fmla="*/ 7590 h 10000"/>
              <a:gd name="connsiteX47" fmla="*/ 12 w 10020"/>
              <a:gd name="connsiteY47" fmla="*/ 7410 h 10000"/>
              <a:gd name="connsiteX48" fmla="*/ 201 w 10020"/>
              <a:gd name="connsiteY48" fmla="*/ 7831 h 10000"/>
              <a:gd name="connsiteX49" fmla="*/ 362 w 10020"/>
              <a:gd name="connsiteY49" fmla="*/ 8102 h 10000"/>
              <a:gd name="connsiteX50" fmla="*/ 520 w 10020"/>
              <a:gd name="connsiteY50" fmla="*/ 8373 h 10000"/>
              <a:gd name="connsiteX51" fmla="*/ 675 w 10020"/>
              <a:gd name="connsiteY51" fmla="*/ 8599 h 10000"/>
              <a:gd name="connsiteX52" fmla="*/ 833 w 10020"/>
              <a:gd name="connsiteY52" fmla="*/ 8810 h 10000"/>
              <a:gd name="connsiteX53" fmla="*/ 984 w 10020"/>
              <a:gd name="connsiteY53" fmla="*/ 8946 h 10000"/>
              <a:gd name="connsiteX54" fmla="*/ 1134 w 10020"/>
              <a:gd name="connsiteY54" fmla="*/ 9096 h 10000"/>
              <a:gd name="connsiteX55" fmla="*/ 1283 w 10020"/>
              <a:gd name="connsiteY55" fmla="*/ 9202 h 10000"/>
              <a:gd name="connsiteX56" fmla="*/ 1430 w 10020"/>
              <a:gd name="connsiteY56" fmla="*/ 9277 h 10000"/>
              <a:gd name="connsiteX57" fmla="*/ 1578 w 10020"/>
              <a:gd name="connsiteY57" fmla="*/ 9322 h 10000"/>
              <a:gd name="connsiteX58" fmla="*/ 1721 w 10020"/>
              <a:gd name="connsiteY58" fmla="*/ 9383 h 10000"/>
              <a:gd name="connsiteX59" fmla="*/ 1865 w 10020"/>
              <a:gd name="connsiteY59" fmla="*/ 9383 h 10000"/>
              <a:gd name="connsiteX60" fmla="*/ 2009 w 10020"/>
              <a:gd name="connsiteY60" fmla="*/ 9352 h 10000"/>
              <a:gd name="connsiteX61" fmla="*/ 2151 w 10020"/>
              <a:gd name="connsiteY61" fmla="*/ 9307 h 10000"/>
              <a:gd name="connsiteX62" fmla="*/ 2291 w 10020"/>
              <a:gd name="connsiteY62" fmla="*/ 9247 h 10000"/>
              <a:gd name="connsiteX63" fmla="*/ 2429 w 10020"/>
              <a:gd name="connsiteY63" fmla="*/ 9157 h 10000"/>
              <a:gd name="connsiteX64" fmla="*/ 2569 w 10020"/>
              <a:gd name="connsiteY64" fmla="*/ 9051 h 10000"/>
              <a:gd name="connsiteX65" fmla="*/ 2708 w 10020"/>
              <a:gd name="connsiteY65" fmla="*/ 8931 h 10000"/>
              <a:gd name="connsiteX66" fmla="*/ 2847 w 10020"/>
              <a:gd name="connsiteY66" fmla="*/ 8780 h 10000"/>
              <a:gd name="connsiteX67" fmla="*/ 2984 w 10020"/>
              <a:gd name="connsiteY67" fmla="*/ 8630 h 10000"/>
              <a:gd name="connsiteX68" fmla="*/ 3124 w 10020"/>
              <a:gd name="connsiteY68" fmla="*/ 8449 h 10000"/>
              <a:gd name="connsiteX69" fmla="*/ 3398 w 10020"/>
              <a:gd name="connsiteY69" fmla="*/ 8057 h 10000"/>
              <a:gd name="connsiteX70" fmla="*/ 3675 w 10020"/>
              <a:gd name="connsiteY70" fmla="*/ 7636 h 10000"/>
              <a:gd name="connsiteX71" fmla="*/ 3950 w 10020"/>
              <a:gd name="connsiteY71" fmla="*/ 7139 h 10000"/>
              <a:gd name="connsiteX72" fmla="*/ 4230 w 10020"/>
              <a:gd name="connsiteY72" fmla="*/ 6611 h 10000"/>
              <a:gd name="connsiteX73" fmla="*/ 4512 w 10020"/>
              <a:gd name="connsiteY73" fmla="*/ 6054 h 10000"/>
              <a:gd name="connsiteX74" fmla="*/ 5088 w 10020"/>
              <a:gd name="connsiteY74" fmla="*/ 4940 h 10000"/>
              <a:gd name="connsiteX75" fmla="*/ 5380 w 10020"/>
              <a:gd name="connsiteY75" fmla="*/ 4337 h 10000"/>
              <a:gd name="connsiteX76" fmla="*/ 5684 w 10020"/>
              <a:gd name="connsiteY76" fmla="*/ 3765 h 10000"/>
              <a:gd name="connsiteX77" fmla="*/ 5993 w 10020"/>
              <a:gd name="connsiteY77" fmla="*/ 3223 h 10000"/>
              <a:gd name="connsiteX78" fmla="*/ 6309 w 10020"/>
              <a:gd name="connsiteY78" fmla="*/ 2666 h 10000"/>
              <a:gd name="connsiteX79" fmla="*/ 6636 w 10020"/>
              <a:gd name="connsiteY79" fmla="*/ 2139 h 10000"/>
              <a:gd name="connsiteX80" fmla="*/ 6972 w 10020"/>
              <a:gd name="connsiteY80" fmla="*/ 1672 h 10000"/>
              <a:gd name="connsiteX81" fmla="*/ 7140 w 10020"/>
              <a:gd name="connsiteY81" fmla="*/ 1446 h 10000"/>
              <a:gd name="connsiteX82" fmla="*/ 7315 w 10020"/>
              <a:gd name="connsiteY82" fmla="*/ 1250 h 10000"/>
              <a:gd name="connsiteX83" fmla="*/ 7495 w 10020"/>
              <a:gd name="connsiteY83" fmla="*/ 1054 h 10000"/>
              <a:gd name="connsiteX84" fmla="*/ 7671 w 10020"/>
              <a:gd name="connsiteY84" fmla="*/ 843 h 10000"/>
              <a:gd name="connsiteX85" fmla="*/ 7854 w 10020"/>
              <a:gd name="connsiteY85" fmla="*/ 693 h 10000"/>
              <a:gd name="connsiteX86" fmla="*/ 8040 w 10020"/>
              <a:gd name="connsiteY86" fmla="*/ 542 h 10000"/>
              <a:gd name="connsiteX87" fmla="*/ 8231 w 10020"/>
              <a:gd name="connsiteY87" fmla="*/ 392 h 10000"/>
              <a:gd name="connsiteX88" fmla="*/ 8423 w 10020"/>
              <a:gd name="connsiteY88" fmla="*/ 271 h 10000"/>
              <a:gd name="connsiteX89" fmla="*/ 8618 w 10020"/>
              <a:gd name="connsiteY89" fmla="*/ 181 h 10000"/>
              <a:gd name="connsiteX90" fmla="*/ 8819 w 10020"/>
              <a:gd name="connsiteY90" fmla="*/ 105 h 10000"/>
              <a:gd name="connsiteX91" fmla="*/ 9021 w 10020"/>
              <a:gd name="connsiteY91" fmla="*/ 45 h 10000"/>
              <a:gd name="connsiteX92" fmla="*/ 9226 w 10020"/>
              <a:gd name="connsiteY92" fmla="*/ 0 h 10000"/>
              <a:gd name="connsiteX93" fmla="*/ 9438 w 10020"/>
              <a:gd name="connsiteY93" fmla="*/ 0 h 10000"/>
              <a:gd name="connsiteX94" fmla="*/ 9652 w 10020"/>
              <a:gd name="connsiteY94" fmla="*/ 0 h 10000"/>
              <a:gd name="connsiteX95" fmla="*/ 9873 w 10020"/>
              <a:gd name="connsiteY95" fmla="*/ 45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0020" h="10000">
                <a:moveTo>
                  <a:pt x="9873" y="45"/>
                </a:moveTo>
                <a:cubicBezTo>
                  <a:pt x="9931" y="68"/>
                  <a:pt x="10020" y="123"/>
                  <a:pt x="10000" y="135"/>
                </a:cubicBezTo>
                <a:lnTo>
                  <a:pt x="9751" y="120"/>
                </a:lnTo>
                <a:lnTo>
                  <a:pt x="9580" y="151"/>
                </a:lnTo>
                <a:lnTo>
                  <a:pt x="9406" y="226"/>
                </a:lnTo>
                <a:lnTo>
                  <a:pt x="9232" y="301"/>
                </a:lnTo>
                <a:lnTo>
                  <a:pt x="9059" y="392"/>
                </a:lnTo>
                <a:lnTo>
                  <a:pt x="8883" y="527"/>
                </a:lnTo>
                <a:cubicBezTo>
                  <a:pt x="8825" y="577"/>
                  <a:pt x="8768" y="628"/>
                  <a:pt x="8710" y="678"/>
                </a:cubicBezTo>
                <a:lnTo>
                  <a:pt x="8532" y="843"/>
                </a:lnTo>
                <a:lnTo>
                  <a:pt x="8361" y="1024"/>
                </a:lnTo>
                <a:lnTo>
                  <a:pt x="8011" y="1416"/>
                </a:lnTo>
                <a:lnTo>
                  <a:pt x="7658" y="1867"/>
                </a:lnTo>
                <a:lnTo>
                  <a:pt x="7308" y="2364"/>
                </a:lnTo>
                <a:lnTo>
                  <a:pt x="6957" y="2892"/>
                </a:lnTo>
                <a:lnTo>
                  <a:pt x="6610" y="3464"/>
                </a:lnTo>
                <a:lnTo>
                  <a:pt x="6259" y="4036"/>
                </a:lnTo>
                <a:lnTo>
                  <a:pt x="5913" y="4639"/>
                </a:lnTo>
                <a:lnTo>
                  <a:pt x="5226" y="5828"/>
                </a:lnTo>
                <a:lnTo>
                  <a:pt x="4886" y="6431"/>
                </a:lnTo>
                <a:lnTo>
                  <a:pt x="4550" y="7003"/>
                </a:lnTo>
                <a:lnTo>
                  <a:pt x="4215" y="7560"/>
                </a:lnTo>
                <a:lnTo>
                  <a:pt x="3886" y="8057"/>
                </a:lnTo>
                <a:lnTo>
                  <a:pt x="3559" y="8524"/>
                </a:lnTo>
                <a:lnTo>
                  <a:pt x="3240" y="8946"/>
                </a:lnTo>
                <a:lnTo>
                  <a:pt x="2923" y="9307"/>
                </a:lnTo>
                <a:lnTo>
                  <a:pt x="2767" y="9473"/>
                </a:lnTo>
                <a:lnTo>
                  <a:pt x="2611" y="9608"/>
                </a:lnTo>
                <a:lnTo>
                  <a:pt x="2460" y="9729"/>
                </a:lnTo>
                <a:lnTo>
                  <a:pt x="2309" y="9819"/>
                </a:lnTo>
                <a:lnTo>
                  <a:pt x="2157" y="9895"/>
                </a:lnTo>
                <a:lnTo>
                  <a:pt x="2009" y="9970"/>
                </a:lnTo>
                <a:lnTo>
                  <a:pt x="1863" y="10000"/>
                </a:lnTo>
                <a:lnTo>
                  <a:pt x="1716" y="10000"/>
                </a:lnTo>
                <a:lnTo>
                  <a:pt x="1572" y="10000"/>
                </a:lnTo>
                <a:lnTo>
                  <a:pt x="1430" y="9955"/>
                </a:lnTo>
                <a:lnTo>
                  <a:pt x="1290" y="9895"/>
                </a:lnTo>
                <a:lnTo>
                  <a:pt x="1151" y="9804"/>
                </a:lnTo>
                <a:lnTo>
                  <a:pt x="1014" y="9669"/>
                </a:lnTo>
                <a:cubicBezTo>
                  <a:pt x="968" y="9624"/>
                  <a:pt x="924" y="9578"/>
                  <a:pt x="878" y="9533"/>
                </a:cubicBezTo>
                <a:cubicBezTo>
                  <a:pt x="834" y="9473"/>
                  <a:pt x="791" y="9412"/>
                  <a:pt x="747" y="9352"/>
                </a:cubicBezTo>
                <a:cubicBezTo>
                  <a:pt x="703" y="9277"/>
                  <a:pt x="657" y="9202"/>
                  <a:pt x="614" y="9127"/>
                </a:cubicBezTo>
                <a:lnTo>
                  <a:pt x="488" y="8870"/>
                </a:lnTo>
                <a:lnTo>
                  <a:pt x="358" y="8599"/>
                </a:lnTo>
                <a:cubicBezTo>
                  <a:pt x="318" y="8494"/>
                  <a:pt x="276" y="8388"/>
                  <a:pt x="235" y="8283"/>
                </a:cubicBezTo>
                <a:cubicBezTo>
                  <a:pt x="194" y="8168"/>
                  <a:pt x="153" y="8052"/>
                  <a:pt x="111" y="7937"/>
                </a:cubicBezTo>
                <a:cubicBezTo>
                  <a:pt x="72" y="7811"/>
                  <a:pt x="52" y="7716"/>
                  <a:pt x="12" y="7590"/>
                </a:cubicBezTo>
                <a:cubicBezTo>
                  <a:pt x="0" y="7515"/>
                  <a:pt x="20" y="7365"/>
                  <a:pt x="12" y="7410"/>
                </a:cubicBezTo>
                <a:lnTo>
                  <a:pt x="201" y="7831"/>
                </a:lnTo>
                <a:cubicBezTo>
                  <a:pt x="256" y="7921"/>
                  <a:pt x="308" y="8012"/>
                  <a:pt x="362" y="8102"/>
                </a:cubicBezTo>
                <a:cubicBezTo>
                  <a:pt x="415" y="8192"/>
                  <a:pt x="467" y="8283"/>
                  <a:pt x="520" y="8373"/>
                </a:cubicBezTo>
                <a:cubicBezTo>
                  <a:pt x="572" y="8448"/>
                  <a:pt x="623" y="8524"/>
                  <a:pt x="675" y="8599"/>
                </a:cubicBezTo>
                <a:cubicBezTo>
                  <a:pt x="729" y="8669"/>
                  <a:pt x="780" y="8740"/>
                  <a:pt x="833" y="8810"/>
                </a:cubicBezTo>
                <a:lnTo>
                  <a:pt x="984" y="8946"/>
                </a:lnTo>
                <a:lnTo>
                  <a:pt x="1134" y="9096"/>
                </a:lnTo>
                <a:cubicBezTo>
                  <a:pt x="1184" y="9131"/>
                  <a:pt x="1233" y="9167"/>
                  <a:pt x="1283" y="9202"/>
                </a:cubicBezTo>
                <a:lnTo>
                  <a:pt x="1430" y="9277"/>
                </a:lnTo>
                <a:lnTo>
                  <a:pt x="1578" y="9322"/>
                </a:lnTo>
                <a:lnTo>
                  <a:pt x="1721" y="9383"/>
                </a:lnTo>
                <a:lnTo>
                  <a:pt x="1865" y="9383"/>
                </a:lnTo>
                <a:lnTo>
                  <a:pt x="2009" y="9352"/>
                </a:lnTo>
                <a:lnTo>
                  <a:pt x="2151" y="9307"/>
                </a:lnTo>
                <a:lnTo>
                  <a:pt x="2291" y="9247"/>
                </a:lnTo>
                <a:lnTo>
                  <a:pt x="2429" y="9157"/>
                </a:lnTo>
                <a:cubicBezTo>
                  <a:pt x="2476" y="9122"/>
                  <a:pt x="2522" y="9086"/>
                  <a:pt x="2569" y="9051"/>
                </a:cubicBezTo>
                <a:lnTo>
                  <a:pt x="2708" y="8931"/>
                </a:lnTo>
                <a:cubicBezTo>
                  <a:pt x="2755" y="8881"/>
                  <a:pt x="2800" y="8830"/>
                  <a:pt x="2847" y="8780"/>
                </a:cubicBezTo>
                <a:lnTo>
                  <a:pt x="2984" y="8630"/>
                </a:lnTo>
                <a:cubicBezTo>
                  <a:pt x="3031" y="8570"/>
                  <a:pt x="3076" y="8509"/>
                  <a:pt x="3124" y="8449"/>
                </a:cubicBezTo>
                <a:lnTo>
                  <a:pt x="3398" y="8057"/>
                </a:lnTo>
                <a:lnTo>
                  <a:pt x="3675" y="7636"/>
                </a:lnTo>
                <a:lnTo>
                  <a:pt x="3950" y="7139"/>
                </a:lnTo>
                <a:lnTo>
                  <a:pt x="4230" y="6611"/>
                </a:lnTo>
                <a:lnTo>
                  <a:pt x="4512" y="6054"/>
                </a:lnTo>
                <a:lnTo>
                  <a:pt x="5088" y="4940"/>
                </a:lnTo>
                <a:lnTo>
                  <a:pt x="5380" y="4337"/>
                </a:lnTo>
                <a:lnTo>
                  <a:pt x="5684" y="3765"/>
                </a:lnTo>
                <a:lnTo>
                  <a:pt x="5993" y="3223"/>
                </a:lnTo>
                <a:lnTo>
                  <a:pt x="6309" y="2666"/>
                </a:lnTo>
                <a:lnTo>
                  <a:pt x="6636" y="2139"/>
                </a:lnTo>
                <a:lnTo>
                  <a:pt x="6972" y="1672"/>
                </a:lnTo>
                <a:lnTo>
                  <a:pt x="7140" y="1446"/>
                </a:lnTo>
                <a:cubicBezTo>
                  <a:pt x="7199" y="1381"/>
                  <a:pt x="7257" y="1315"/>
                  <a:pt x="7315" y="1250"/>
                </a:cubicBezTo>
                <a:lnTo>
                  <a:pt x="7495" y="1054"/>
                </a:lnTo>
                <a:cubicBezTo>
                  <a:pt x="7554" y="984"/>
                  <a:pt x="7612" y="913"/>
                  <a:pt x="7671" y="843"/>
                </a:cubicBezTo>
                <a:lnTo>
                  <a:pt x="7854" y="693"/>
                </a:lnTo>
                <a:lnTo>
                  <a:pt x="8040" y="542"/>
                </a:lnTo>
                <a:lnTo>
                  <a:pt x="8231" y="392"/>
                </a:lnTo>
                <a:lnTo>
                  <a:pt x="8423" y="271"/>
                </a:lnTo>
                <a:lnTo>
                  <a:pt x="8618" y="181"/>
                </a:lnTo>
                <a:lnTo>
                  <a:pt x="8819" y="105"/>
                </a:lnTo>
                <a:lnTo>
                  <a:pt x="9021" y="45"/>
                </a:lnTo>
                <a:lnTo>
                  <a:pt x="9226" y="0"/>
                </a:lnTo>
                <a:lnTo>
                  <a:pt x="9438" y="0"/>
                </a:lnTo>
                <a:lnTo>
                  <a:pt x="9652" y="0"/>
                </a:lnTo>
                <a:lnTo>
                  <a:pt x="9873" y="45"/>
                </a:lnTo>
                <a:close/>
              </a:path>
            </a:pathLst>
          </a:custGeom>
          <a:solidFill>
            <a:schemeClr val="bg2"/>
          </a:solidFill>
          <a:ln w="9525">
            <a:noFill/>
            <a:round/>
            <a:headEnd/>
            <a:tailEnd/>
          </a:ln>
        </p:spPr>
        <p:txBody>
          <a:bodyPr/>
          <a:lstStyle/>
          <a:p>
            <a:pPr>
              <a:defRPr/>
            </a:pPr>
            <a:endParaRPr lang="en-AU" dirty="0">
              <a:solidFill>
                <a:srgbClr val="000000"/>
              </a:solidFill>
              <a:cs typeface="Arial" charset="0"/>
            </a:endParaRPr>
          </a:p>
        </p:txBody>
      </p:sp>
      <p:pic>
        <p:nvPicPr>
          <p:cNvPr id="2053" name="Picture 3" descr="if_logo_rgb.jpg"/>
          <p:cNvPicPr>
            <a:picLocks noChangeAspect="1"/>
          </p:cNvPicPr>
          <p:nvPr/>
        </p:nvPicPr>
        <p:blipFill>
          <a:blip r:embed="rId3" cstate="print"/>
          <a:srcRect r="141" b="232"/>
          <a:stretch>
            <a:fillRect/>
          </a:stretch>
        </p:blipFill>
        <p:spPr bwMode="auto">
          <a:xfrm>
            <a:off x="571500" y="5643563"/>
            <a:ext cx="2000250" cy="760412"/>
          </a:xfrm>
          <a:prstGeom prst="rect">
            <a:avLst/>
          </a:prstGeom>
          <a:noFill/>
          <a:ln w="9525">
            <a:noFill/>
            <a:miter lim="800000"/>
            <a:headEnd/>
            <a:tailEnd/>
          </a:ln>
        </p:spPr>
      </p:pic>
      <p:sp>
        <p:nvSpPr>
          <p:cNvPr id="2054" name="Rectangle 3"/>
          <p:cNvSpPr>
            <a:spLocks noGrp="1" noChangeArrowheads="1"/>
          </p:cNvSpPr>
          <p:nvPr>
            <p:ph type="title"/>
          </p:nvPr>
        </p:nvSpPr>
        <p:spPr bwMode="auto">
          <a:xfrm>
            <a:off x="495300" y="476250"/>
            <a:ext cx="8151813" cy="6334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endParaRPr lang="en-AU" smtClean="0"/>
          </a:p>
        </p:txBody>
      </p:sp>
      <p:sp>
        <p:nvSpPr>
          <p:cNvPr id="13" name="Rectangle 5"/>
          <p:cNvSpPr>
            <a:spLocks noGrp="1" noChangeArrowheads="1"/>
          </p:cNvSpPr>
          <p:nvPr>
            <p:ph type="ftr" sz="quarter" idx="3"/>
          </p:nvPr>
        </p:nvSpPr>
        <p:spPr bwMode="white">
          <a:xfrm>
            <a:off x="555625" y="6605588"/>
            <a:ext cx="3906838" cy="252412"/>
          </a:xfrm>
          <a:prstGeom prst="rect">
            <a:avLst/>
          </a:prstGeom>
        </p:spPr>
        <p:txBody>
          <a:bodyPr lIns="108000"/>
          <a:lstStyle>
            <a:lvl1pPr>
              <a:defRPr sz="1050" dirty="0" smtClean="0">
                <a:solidFill>
                  <a:schemeClr val="bg1"/>
                </a:solidFill>
                <a:cs typeface="+mn-cs"/>
              </a:defRPr>
            </a:lvl1pPr>
          </a:lstStyle>
          <a:p>
            <a:pPr>
              <a:defRPr/>
            </a:pPr>
            <a:r>
              <a:rPr lang="en-AU">
                <a:solidFill>
                  <a:srgbClr val="FFFFFF"/>
                </a:solidFill>
              </a:rPr>
              <a:t>PRESENTATION TITLE    00 MONTH 2010</a:t>
            </a:r>
          </a:p>
        </p:txBody>
      </p:sp>
      <p:sp>
        <p:nvSpPr>
          <p:cNvPr id="14" name="Slide Number Placeholder 13"/>
          <p:cNvSpPr>
            <a:spLocks noGrp="1"/>
          </p:cNvSpPr>
          <p:nvPr>
            <p:ph type="sldNum" sz="quarter" idx="4"/>
          </p:nvPr>
        </p:nvSpPr>
        <p:spPr bwMode="white">
          <a:xfrm>
            <a:off x="247650" y="6605588"/>
            <a:ext cx="301625" cy="252412"/>
          </a:xfrm>
          <a:prstGeom prst="rect">
            <a:avLst/>
          </a:prstGeom>
        </p:spPr>
        <p:txBody>
          <a:bodyPr lIns="0" rIns="0"/>
          <a:lstStyle>
            <a:lvl1pPr marL="0" algn="l" defTabSz="914400" rtl="0" eaLnBrk="1" latinLnBrk="0" hangingPunct="1">
              <a:defRPr lang="en-AU" sz="1050" kern="1200" smtClean="0">
                <a:solidFill>
                  <a:schemeClr val="bg1"/>
                </a:solidFill>
                <a:latin typeface="+mn-lt"/>
                <a:ea typeface="+mn-ea"/>
                <a:cs typeface="+mn-cs"/>
              </a:defRPr>
            </a:lvl1pPr>
          </a:lstStyle>
          <a:p>
            <a:pPr>
              <a:defRPr/>
            </a:pPr>
            <a:fld id="{13910EBE-1290-44D9-A160-48E81E03ED4F}" type="slidenum">
              <a:rPr>
                <a:solidFill>
                  <a:srgbClr val="FFFFFF"/>
                </a:solidFill>
              </a:rPr>
              <a:pPr>
                <a:defRPr/>
              </a:pPr>
              <a:t>‹#›</a:t>
            </a:fld>
            <a:endParaRPr dirty="0">
              <a:solidFill>
                <a:srgbClr val="FFFFFF"/>
              </a:solidFill>
            </a:endParaRPr>
          </a:p>
        </p:txBody>
      </p:sp>
      <p:sp>
        <p:nvSpPr>
          <p:cNvPr id="2057" name="Text Placeholder 15"/>
          <p:cNvSpPr>
            <a:spLocks noGrp="1"/>
          </p:cNvSpPr>
          <p:nvPr>
            <p:ph type="body" idx="1"/>
          </p:nvPr>
        </p:nvSpPr>
        <p:spPr bwMode="auto">
          <a:xfrm>
            <a:off x="495300" y="1109663"/>
            <a:ext cx="8151813" cy="5126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pic>
        <p:nvPicPr>
          <p:cNvPr id="2058" name="Picture 25" descr="APCC.png"/>
          <p:cNvPicPr>
            <a:picLocks noChangeAspect="1"/>
          </p:cNvPicPr>
          <p:nvPr/>
        </p:nvPicPr>
        <p:blipFill>
          <a:blip r:embed="rId4" cstate="print"/>
          <a:srcRect/>
          <a:stretch>
            <a:fillRect/>
          </a:stretch>
        </p:blipFill>
        <p:spPr bwMode="auto">
          <a:xfrm>
            <a:off x="6643688" y="5802313"/>
            <a:ext cx="2247900" cy="5556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timing>
    <p:tnLst>
      <p:par>
        <p:cTn id="1" dur="indefinite" restart="never" nodeType="tmRoot"/>
      </p:par>
    </p:tnLst>
  </p:timing>
  <p:hf hdr="0" dt="0"/>
  <p:txStyles>
    <p:titleStyle>
      <a:lvl1pPr algn="l" rtl="0" fontAlgn="base">
        <a:spcBef>
          <a:spcPct val="0"/>
        </a:spcBef>
        <a:spcAft>
          <a:spcPct val="0"/>
        </a:spcAft>
        <a:defRPr lang="en-AU" sz="3000" dirty="0">
          <a:solidFill>
            <a:srgbClr val="333333"/>
          </a:solidFill>
          <a:latin typeface="+mj-lt"/>
          <a:ea typeface="+mj-ea"/>
          <a:cs typeface="+mj-cs"/>
        </a:defRPr>
      </a:lvl1pPr>
      <a:lvl2pPr algn="l" rtl="0" fontAlgn="base">
        <a:spcBef>
          <a:spcPct val="0"/>
        </a:spcBef>
        <a:spcAft>
          <a:spcPct val="0"/>
        </a:spcAft>
        <a:defRPr sz="3000">
          <a:solidFill>
            <a:srgbClr val="333333"/>
          </a:solidFill>
          <a:latin typeface="Arial" charset="0"/>
        </a:defRPr>
      </a:lvl2pPr>
      <a:lvl3pPr algn="l" rtl="0" fontAlgn="base">
        <a:spcBef>
          <a:spcPct val="0"/>
        </a:spcBef>
        <a:spcAft>
          <a:spcPct val="0"/>
        </a:spcAft>
        <a:defRPr sz="3000">
          <a:solidFill>
            <a:srgbClr val="333333"/>
          </a:solidFill>
          <a:latin typeface="Arial" charset="0"/>
        </a:defRPr>
      </a:lvl3pPr>
      <a:lvl4pPr algn="l" rtl="0" fontAlgn="base">
        <a:spcBef>
          <a:spcPct val="0"/>
        </a:spcBef>
        <a:spcAft>
          <a:spcPct val="0"/>
        </a:spcAft>
        <a:defRPr sz="3000">
          <a:solidFill>
            <a:srgbClr val="333333"/>
          </a:solidFill>
          <a:latin typeface="Arial" charset="0"/>
        </a:defRPr>
      </a:lvl4pPr>
      <a:lvl5pPr algn="l" rtl="0" fontAlgn="base">
        <a:spcBef>
          <a:spcPct val="0"/>
        </a:spcBef>
        <a:spcAft>
          <a:spcPct val="0"/>
        </a:spcAft>
        <a:defRPr sz="3000">
          <a:solidFill>
            <a:srgbClr val="333333"/>
          </a:solidFill>
          <a:latin typeface="Arial" charset="0"/>
        </a:defRPr>
      </a:lvl5pPr>
      <a:lvl6pPr marL="457200" algn="l" rtl="0" eaLnBrk="1" fontAlgn="base" hangingPunct="1">
        <a:spcBef>
          <a:spcPct val="0"/>
        </a:spcBef>
        <a:spcAft>
          <a:spcPct val="0"/>
        </a:spcAft>
        <a:defRPr sz="3000">
          <a:solidFill>
            <a:schemeClr val="tx1"/>
          </a:solidFill>
          <a:latin typeface="Arial" charset="0"/>
        </a:defRPr>
      </a:lvl6pPr>
      <a:lvl7pPr marL="914400" algn="l" rtl="0" eaLnBrk="1" fontAlgn="base" hangingPunct="1">
        <a:spcBef>
          <a:spcPct val="0"/>
        </a:spcBef>
        <a:spcAft>
          <a:spcPct val="0"/>
        </a:spcAft>
        <a:defRPr sz="3000">
          <a:solidFill>
            <a:schemeClr val="tx1"/>
          </a:solidFill>
          <a:latin typeface="Arial" charset="0"/>
        </a:defRPr>
      </a:lvl7pPr>
      <a:lvl8pPr marL="1371600" algn="l" rtl="0" eaLnBrk="1" fontAlgn="base" hangingPunct="1">
        <a:spcBef>
          <a:spcPct val="0"/>
        </a:spcBef>
        <a:spcAft>
          <a:spcPct val="0"/>
        </a:spcAft>
        <a:defRPr sz="3000">
          <a:solidFill>
            <a:schemeClr val="tx1"/>
          </a:solidFill>
          <a:latin typeface="Arial" charset="0"/>
        </a:defRPr>
      </a:lvl8pPr>
      <a:lvl9pPr marL="1828800" algn="l" rtl="0" eaLnBrk="1" fontAlgn="base" hangingPunct="1">
        <a:spcBef>
          <a:spcPct val="0"/>
        </a:spcBef>
        <a:spcAft>
          <a:spcPct val="0"/>
        </a:spcAft>
        <a:defRPr sz="3000">
          <a:solidFill>
            <a:schemeClr val="tx1"/>
          </a:solidFill>
          <a:latin typeface="Arial" charset="0"/>
        </a:defRPr>
      </a:lvl9pPr>
    </p:titleStyle>
    <p:bodyStyle>
      <a:lvl1pPr marL="266700" indent="-266700" algn="l" rtl="0" fontAlgn="base">
        <a:spcBef>
          <a:spcPts val="300"/>
        </a:spcBef>
        <a:spcAft>
          <a:spcPct val="0"/>
        </a:spcAft>
        <a:buClr>
          <a:schemeClr val="accent2"/>
        </a:buClr>
        <a:buSzPct val="60000"/>
        <a:buBlip>
          <a:blip r:embed="rId5"/>
        </a:buBlip>
        <a:defRPr lang="en-US" sz="2000" dirty="0">
          <a:solidFill>
            <a:srgbClr val="000000"/>
          </a:solidFill>
          <a:latin typeface="+mn-lt"/>
          <a:ea typeface="+mn-ea"/>
          <a:cs typeface="+mn-cs"/>
        </a:defRPr>
      </a:lvl1pPr>
      <a:lvl2pPr marL="447675" indent="-265113" algn="l" rtl="0" fontAlgn="base">
        <a:spcBef>
          <a:spcPts val="300"/>
        </a:spcBef>
        <a:spcAft>
          <a:spcPct val="0"/>
        </a:spcAft>
        <a:buClr>
          <a:schemeClr val="accent2"/>
        </a:buClr>
        <a:buSzPct val="60000"/>
        <a:buBlip>
          <a:blip r:embed="rId5"/>
        </a:buBlip>
        <a:defRPr lang="en-AU" sz="2000" dirty="0">
          <a:solidFill>
            <a:srgbClr val="000000"/>
          </a:solidFill>
          <a:latin typeface="+mn-lt"/>
        </a:defRPr>
      </a:lvl2pPr>
      <a:lvl3pPr marL="628650" indent="-269875" algn="l" rtl="0" fontAlgn="base">
        <a:spcBef>
          <a:spcPts val="300"/>
        </a:spcBef>
        <a:spcAft>
          <a:spcPct val="0"/>
        </a:spcAft>
        <a:buClr>
          <a:schemeClr val="accent2"/>
        </a:buClr>
        <a:buSzPct val="60000"/>
        <a:buBlip>
          <a:blip r:embed="rId5"/>
        </a:buBlip>
        <a:defRPr lang="en-US" sz="2000" dirty="0">
          <a:solidFill>
            <a:srgbClr val="000000"/>
          </a:solidFill>
          <a:latin typeface="+mn-lt"/>
        </a:defRPr>
      </a:lvl3pPr>
      <a:lvl4pPr marL="809625" indent="-268288" algn="l" rtl="0" fontAlgn="base">
        <a:spcBef>
          <a:spcPts val="300"/>
        </a:spcBef>
        <a:spcAft>
          <a:spcPct val="0"/>
        </a:spcAft>
        <a:buClr>
          <a:schemeClr val="bg2"/>
        </a:buClr>
        <a:buSzPct val="60000"/>
        <a:buBlip>
          <a:blip r:embed="rId6"/>
        </a:buBlip>
        <a:defRPr sz="2000">
          <a:solidFill>
            <a:srgbClr val="000000"/>
          </a:solidFill>
          <a:latin typeface="+mn-lt"/>
        </a:defRPr>
      </a:lvl4pPr>
      <a:lvl5pPr marL="990600" indent="-274638" algn="l" rtl="0" fontAlgn="base">
        <a:spcBef>
          <a:spcPts val="300"/>
        </a:spcBef>
        <a:spcAft>
          <a:spcPct val="0"/>
        </a:spcAft>
        <a:buClr>
          <a:schemeClr val="bg2"/>
        </a:buClr>
        <a:buSzPct val="60000"/>
        <a:buBlip>
          <a:blip r:embed="rId6"/>
        </a:buBlip>
        <a:defRPr sz="2000">
          <a:solidFill>
            <a:srgbClr val="000000"/>
          </a:solidFill>
          <a:latin typeface="+mn-lt"/>
        </a:defRPr>
      </a:lvl5pPr>
      <a:lvl6pPr marL="990600" indent="-276225" algn="l" rtl="0" eaLnBrk="1" fontAlgn="base" hangingPunct="1">
        <a:spcBef>
          <a:spcPct val="20000"/>
        </a:spcBef>
        <a:spcAft>
          <a:spcPct val="0"/>
        </a:spcAft>
        <a:buClr>
          <a:schemeClr val="bg2"/>
        </a:buClr>
        <a:buSzPct val="60000"/>
        <a:buFontTx/>
        <a:buNone/>
        <a:defRPr lang="en-AU" sz="2000" dirty="0" smtClean="0">
          <a:solidFill>
            <a:schemeClr val="accent6">
              <a:lumMod val="50000"/>
            </a:schemeClr>
          </a:solidFill>
          <a:latin typeface="+mn-lt"/>
        </a:defRPr>
      </a:lvl6pPr>
      <a:lvl7pPr marL="14827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7pPr>
      <a:lvl8pPr marL="19399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8pPr>
      <a:lvl9pPr marL="23971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tretch>
            <a:fillRect/>
          </a:stretch>
        </p:blipFill>
        <p:spPr bwMode="auto">
          <a:xfrm>
            <a:off x="0" y="5143500"/>
            <a:ext cx="9151938" cy="1714500"/>
          </a:xfrm>
          <a:prstGeom prst="rect">
            <a:avLst/>
          </a:prstGeom>
          <a:noFill/>
          <a:ln w="9525">
            <a:noFill/>
            <a:miter lim="800000"/>
            <a:headEnd/>
            <a:tailEnd/>
          </a:ln>
        </p:spPr>
      </p:pic>
      <p:sp>
        <p:nvSpPr>
          <p:cNvPr id="24" name="Freeform 23"/>
          <p:cNvSpPr/>
          <p:nvPr/>
        </p:nvSpPr>
        <p:spPr bwMode="white">
          <a:xfrm flipH="1" flipV="1">
            <a:off x="0" y="5143500"/>
            <a:ext cx="9151938" cy="1420813"/>
          </a:xfrm>
          <a:custGeom>
            <a:avLst/>
            <a:gdLst>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314450 w 9163050"/>
              <a:gd name="connsiteY9" fmla="*/ 1504950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6253139 w 9163050"/>
              <a:gd name="connsiteY4" fmla="*/ 42872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285856 h 1866881"/>
              <a:gd name="connsiteX1" fmla="*/ 0 w 9163050"/>
              <a:gd name="connsiteY1" fmla="*/ 1866881 h 1866881"/>
              <a:gd name="connsiteX2" fmla="*/ 9163050 w 9163050"/>
              <a:gd name="connsiteY2" fmla="*/ 1857356 h 1866881"/>
              <a:gd name="connsiteX3" fmla="*/ 9153525 w 9163050"/>
              <a:gd name="connsiteY3" fmla="*/ 104756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63050"/>
              <a:gd name="connsiteY0" fmla="*/ 1285856 h 1866881"/>
              <a:gd name="connsiteX1" fmla="*/ 0 w 9163050"/>
              <a:gd name="connsiteY1" fmla="*/ 1866881 h 1866881"/>
              <a:gd name="connsiteX2" fmla="*/ 9163050 w 9163050"/>
              <a:gd name="connsiteY2" fmla="*/ 1857356 h 1866881"/>
              <a:gd name="connsiteX3" fmla="*/ 9105900 w 9163050"/>
              <a:gd name="connsiteY3" fmla="*/ 661990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7467579 w 9172575"/>
              <a:gd name="connsiteY4" fmla="*/ 0 h 1866881"/>
              <a:gd name="connsiteX5" fmla="*/ 6253139 w 9172575"/>
              <a:gd name="connsiteY5" fmla="*/ 147628 h 1866881"/>
              <a:gd name="connsiteX6" fmla="*/ 4805354 w 9172575"/>
              <a:gd name="connsiteY6" fmla="*/ 585787 h 1866881"/>
              <a:gd name="connsiteX7" fmla="*/ 3248027 w 9172575"/>
              <a:gd name="connsiteY7" fmla="*/ 1076321 h 1866881"/>
              <a:gd name="connsiteX8" fmla="*/ 2354586 w 9172575"/>
              <a:gd name="connsiteY8" fmla="*/ 1308230 h 1866881"/>
              <a:gd name="connsiteX9" fmla="*/ 1857393 w 9172575"/>
              <a:gd name="connsiteY9" fmla="*/ 1393515 h 1866881"/>
              <a:gd name="connsiteX10" fmla="*/ 1085873 w 9172575"/>
              <a:gd name="connsiteY10" fmla="*/ 1498290 h 1866881"/>
              <a:gd name="connsiteX11" fmla="*/ 542925 w 9172575"/>
              <a:gd name="connsiteY11" fmla="*/ 1504931 h 1866881"/>
              <a:gd name="connsiteX12" fmla="*/ 9525 w 9172575"/>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8381999 w 9172575"/>
              <a:gd name="connsiteY4" fmla="*/ 90478 h 1866881"/>
              <a:gd name="connsiteX5" fmla="*/ 7467579 w 9172575"/>
              <a:gd name="connsiteY5" fmla="*/ 0 h 1866881"/>
              <a:gd name="connsiteX6" fmla="*/ 6253139 w 9172575"/>
              <a:gd name="connsiteY6" fmla="*/ 147628 h 1866881"/>
              <a:gd name="connsiteX7" fmla="*/ 4805354 w 9172575"/>
              <a:gd name="connsiteY7" fmla="*/ 585787 h 1866881"/>
              <a:gd name="connsiteX8" fmla="*/ 3248027 w 9172575"/>
              <a:gd name="connsiteY8" fmla="*/ 1076321 h 1866881"/>
              <a:gd name="connsiteX9" fmla="*/ 2354586 w 9172575"/>
              <a:gd name="connsiteY9" fmla="*/ 1308230 h 1866881"/>
              <a:gd name="connsiteX10" fmla="*/ 1857393 w 9172575"/>
              <a:gd name="connsiteY10" fmla="*/ 1393515 h 1866881"/>
              <a:gd name="connsiteX11" fmla="*/ 1085873 w 9172575"/>
              <a:gd name="connsiteY11" fmla="*/ 1498290 h 1866881"/>
              <a:gd name="connsiteX12" fmla="*/ 542925 w 9172575"/>
              <a:gd name="connsiteY12" fmla="*/ 1504931 h 1866881"/>
              <a:gd name="connsiteX13" fmla="*/ 9525 w 9172575"/>
              <a:gd name="connsiteY13" fmla="*/ 1285856 h 1866881"/>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085873 w 9172575"/>
              <a:gd name="connsiteY11" fmla="*/ 15094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9525 w 9172575"/>
              <a:gd name="connsiteY13" fmla="*/ 1296984 h 1878009"/>
              <a:gd name="connsiteX0" fmla="*/ 0 w 9172576"/>
              <a:gd name="connsiteY0" fmla="*/ 1710369 h 1878009"/>
              <a:gd name="connsiteX1" fmla="*/ 1 w 9172576"/>
              <a:gd name="connsiteY1" fmla="*/ 1878009 h 1878009"/>
              <a:gd name="connsiteX2" fmla="*/ 9163051 w 9172576"/>
              <a:gd name="connsiteY2" fmla="*/ 1868484 h 1878009"/>
              <a:gd name="connsiteX3" fmla="*/ 9172576 w 9172576"/>
              <a:gd name="connsiteY3" fmla="*/ 358811 h 1878009"/>
              <a:gd name="connsiteX4" fmla="*/ 8382000 w 9172576"/>
              <a:gd name="connsiteY4" fmla="*/ 101606 h 1878009"/>
              <a:gd name="connsiteX5" fmla="*/ 7467580 w 9172576"/>
              <a:gd name="connsiteY5" fmla="*/ 11128 h 1878009"/>
              <a:gd name="connsiteX6" fmla="*/ 6253140 w 9172576"/>
              <a:gd name="connsiteY6" fmla="*/ 158756 h 1878009"/>
              <a:gd name="connsiteX7" fmla="*/ 4805355 w 9172576"/>
              <a:gd name="connsiteY7" fmla="*/ 596915 h 1878009"/>
              <a:gd name="connsiteX8" fmla="*/ 3248028 w 9172576"/>
              <a:gd name="connsiteY8" fmla="*/ 1087449 h 1878009"/>
              <a:gd name="connsiteX9" fmla="*/ 2354587 w 9172576"/>
              <a:gd name="connsiteY9" fmla="*/ 1319358 h 1878009"/>
              <a:gd name="connsiteX10" fmla="*/ 1857394 w 9172576"/>
              <a:gd name="connsiteY10" fmla="*/ 1404643 h 1878009"/>
              <a:gd name="connsiteX11" fmla="*/ 1104924 w 9172576"/>
              <a:gd name="connsiteY11" fmla="*/ 1547518 h 1878009"/>
              <a:gd name="connsiteX12" fmla="*/ 574676 w 9172576"/>
              <a:gd name="connsiteY12" fmla="*/ 1586058 h 1878009"/>
              <a:gd name="connsiteX13" fmla="*/ 0 w 9172576"/>
              <a:gd name="connsiteY13" fmla="*/ 1710369 h 1878009"/>
              <a:gd name="connsiteX0" fmla="*/ 19049 w 9172575"/>
              <a:gd name="connsiteY0" fmla="*/ 156749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19049 w 9172575"/>
              <a:gd name="connsiteY13" fmla="*/ 1567494 h 1878009"/>
              <a:gd name="connsiteX0" fmla="*/ 0 w 9175232"/>
              <a:gd name="connsiteY0" fmla="*/ 1577168 h 1878009"/>
              <a:gd name="connsiteX1" fmla="*/ 265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77168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86534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86534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0 w 9165685"/>
              <a:gd name="connsiteY0" fmla="*/ 1569967 h 1878009"/>
              <a:gd name="connsiteX1" fmla="*/ 0 w 9165685"/>
              <a:gd name="connsiteY1" fmla="*/ 1878009 h 1878009"/>
              <a:gd name="connsiteX2" fmla="*/ 9156160 w 9165685"/>
              <a:gd name="connsiteY2" fmla="*/ 1868484 h 1878009"/>
              <a:gd name="connsiteX3" fmla="*/ 9165685 w 9165685"/>
              <a:gd name="connsiteY3" fmla="*/ 358811 h 1878009"/>
              <a:gd name="connsiteX4" fmla="*/ 8375109 w 9165685"/>
              <a:gd name="connsiteY4" fmla="*/ 101606 h 1878009"/>
              <a:gd name="connsiteX5" fmla="*/ 7460689 w 9165685"/>
              <a:gd name="connsiteY5" fmla="*/ 11128 h 1878009"/>
              <a:gd name="connsiteX6" fmla="*/ 6246249 w 9165685"/>
              <a:gd name="connsiteY6" fmla="*/ 158756 h 1878009"/>
              <a:gd name="connsiteX7" fmla="*/ 4798464 w 9165685"/>
              <a:gd name="connsiteY7" fmla="*/ 596915 h 1878009"/>
              <a:gd name="connsiteX8" fmla="*/ 3241137 w 9165685"/>
              <a:gd name="connsiteY8" fmla="*/ 1087449 h 1878009"/>
              <a:gd name="connsiteX9" fmla="*/ 2347696 w 9165685"/>
              <a:gd name="connsiteY9" fmla="*/ 1319358 h 1878009"/>
              <a:gd name="connsiteX10" fmla="*/ 1850503 w 9165685"/>
              <a:gd name="connsiteY10" fmla="*/ 1404643 h 1878009"/>
              <a:gd name="connsiteX11" fmla="*/ 1098033 w 9165685"/>
              <a:gd name="connsiteY11" fmla="*/ 1547518 h 1878009"/>
              <a:gd name="connsiteX12" fmla="*/ 567785 w 9165685"/>
              <a:gd name="connsiteY12" fmla="*/ 1586058 h 1878009"/>
              <a:gd name="connsiteX13" fmla="*/ 0 w 9165685"/>
              <a:gd name="connsiteY13" fmla="*/ 1569967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0 w 9175233"/>
              <a:gd name="connsiteY0" fmla="*/ 1569967 h 1878009"/>
              <a:gd name="connsiteX1" fmla="*/ 9547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7958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7958 w 9173643"/>
              <a:gd name="connsiteY13" fmla="*/ 1569967 h 1878009"/>
              <a:gd name="connsiteX0" fmla="*/ 0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 name="connsiteX0" fmla="*/ 0 w 9173643"/>
              <a:gd name="connsiteY0" fmla="*/ 1569967 h 1878009"/>
              <a:gd name="connsiteX1" fmla="*/ 7957 w 9173643"/>
              <a:gd name="connsiteY1" fmla="*/ 1878009 h 1878009"/>
              <a:gd name="connsiteX2" fmla="*/ 9173641 w 9173643"/>
              <a:gd name="connsiteY2" fmla="*/ 1878009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73643" h="1878009">
                <a:moveTo>
                  <a:pt x="0" y="1569967"/>
                </a:moveTo>
                <a:cubicBezTo>
                  <a:pt x="795" y="1566276"/>
                  <a:pt x="0" y="1797102"/>
                  <a:pt x="7957" y="1878009"/>
                </a:cubicBezTo>
                <a:lnTo>
                  <a:pt x="9173641" y="1878009"/>
                </a:lnTo>
                <a:cubicBezTo>
                  <a:pt x="9173642" y="1371610"/>
                  <a:pt x="9173642" y="865210"/>
                  <a:pt x="9173643" y="358811"/>
                </a:cubicBezTo>
                <a:lnTo>
                  <a:pt x="8383067" y="101606"/>
                </a:lnTo>
                <a:cubicBezTo>
                  <a:pt x="7863923" y="0"/>
                  <a:pt x="7773454" y="41287"/>
                  <a:pt x="7468647" y="11128"/>
                </a:cubicBezTo>
                <a:lnTo>
                  <a:pt x="6254207" y="158756"/>
                </a:lnTo>
                <a:lnTo>
                  <a:pt x="4806422" y="596915"/>
                </a:lnTo>
                <a:lnTo>
                  <a:pt x="3249095" y="1087449"/>
                </a:lnTo>
                <a:lnTo>
                  <a:pt x="2355654" y="1319358"/>
                </a:lnTo>
                <a:lnTo>
                  <a:pt x="1858461" y="1404643"/>
                </a:lnTo>
                <a:lnTo>
                  <a:pt x="1105991" y="1547518"/>
                </a:lnTo>
                <a:lnTo>
                  <a:pt x="575743" y="1586058"/>
                </a:lnTo>
                <a:lnTo>
                  <a:pt x="0" y="1569967"/>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dirty="0">
              <a:solidFill>
                <a:srgbClr val="FFFFFF"/>
              </a:solidFill>
            </a:endParaRPr>
          </a:p>
        </p:txBody>
      </p:sp>
      <p:sp>
        <p:nvSpPr>
          <p:cNvPr id="25" name="Freeform 5"/>
          <p:cNvSpPr>
            <a:spLocks/>
          </p:cNvSpPr>
          <p:nvPr/>
        </p:nvSpPr>
        <p:spPr bwMode="auto">
          <a:xfrm>
            <a:off x="-11113" y="5362575"/>
            <a:ext cx="9183688" cy="1235075"/>
          </a:xfrm>
          <a:custGeom>
            <a:avLst/>
            <a:gdLst>
              <a:gd name="connsiteX0" fmla="*/ 9906 w 10000"/>
              <a:gd name="connsiteY0" fmla="*/ 45 h 10000"/>
              <a:gd name="connsiteX1" fmla="*/ 10000 w 10000"/>
              <a:gd name="connsiteY1" fmla="*/ 105 h 10000"/>
              <a:gd name="connsiteX2" fmla="*/ 10000 w 10000"/>
              <a:gd name="connsiteY2" fmla="*/ 105 h 10000"/>
              <a:gd name="connsiteX3" fmla="*/ 9830 w 10000"/>
              <a:gd name="connsiteY3" fmla="*/ 105 h 10000"/>
              <a:gd name="connsiteX4" fmla="*/ 9663 w 10000"/>
              <a:gd name="connsiteY4" fmla="*/ 120 h 10000"/>
              <a:gd name="connsiteX5" fmla="*/ 9495 w 10000"/>
              <a:gd name="connsiteY5" fmla="*/ 151 h 10000"/>
              <a:gd name="connsiteX6" fmla="*/ 9325 w 10000"/>
              <a:gd name="connsiteY6" fmla="*/ 226 h 10000"/>
              <a:gd name="connsiteX7" fmla="*/ 9155 w 10000"/>
              <a:gd name="connsiteY7" fmla="*/ 301 h 10000"/>
              <a:gd name="connsiteX8" fmla="*/ 8986 w 10000"/>
              <a:gd name="connsiteY8" fmla="*/ 392 h 10000"/>
              <a:gd name="connsiteX9" fmla="*/ 8813 w 10000"/>
              <a:gd name="connsiteY9" fmla="*/ 527 h 10000"/>
              <a:gd name="connsiteX10" fmla="*/ 8644 w 10000"/>
              <a:gd name="connsiteY10" fmla="*/ 678 h 10000"/>
              <a:gd name="connsiteX11" fmla="*/ 8470 w 10000"/>
              <a:gd name="connsiteY11" fmla="*/ 843 h 10000"/>
              <a:gd name="connsiteX12" fmla="*/ 8302 w 10000"/>
              <a:gd name="connsiteY12" fmla="*/ 1024 h 10000"/>
              <a:gd name="connsiteX13" fmla="*/ 7960 w 10000"/>
              <a:gd name="connsiteY13" fmla="*/ 1416 h 10000"/>
              <a:gd name="connsiteX14" fmla="*/ 7615 w 10000"/>
              <a:gd name="connsiteY14" fmla="*/ 1867 h 10000"/>
              <a:gd name="connsiteX15" fmla="*/ 7273 w 10000"/>
              <a:gd name="connsiteY15" fmla="*/ 2364 h 10000"/>
              <a:gd name="connsiteX16" fmla="*/ 6929 w 10000"/>
              <a:gd name="connsiteY16" fmla="*/ 2892 h 10000"/>
              <a:gd name="connsiteX17" fmla="*/ 6589 w 10000"/>
              <a:gd name="connsiteY17" fmla="*/ 3464 h 10000"/>
              <a:gd name="connsiteX18" fmla="*/ 6247 w 10000"/>
              <a:gd name="connsiteY18" fmla="*/ 4036 h 10000"/>
              <a:gd name="connsiteX19" fmla="*/ 5908 w 10000"/>
              <a:gd name="connsiteY19" fmla="*/ 4639 h 10000"/>
              <a:gd name="connsiteX20" fmla="*/ 5236 w 10000"/>
              <a:gd name="connsiteY20" fmla="*/ 5828 h 10000"/>
              <a:gd name="connsiteX21" fmla="*/ 4903 w 10000"/>
              <a:gd name="connsiteY21" fmla="*/ 6431 h 10000"/>
              <a:gd name="connsiteX22" fmla="*/ 4575 w 10000"/>
              <a:gd name="connsiteY22" fmla="*/ 7003 h 10000"/>
              <a:gd name="connsiteX23" fmla="*/ 4247 w 10000"/>
              <a:gd name="connsiteY23" fmla="*/ 7560 h 10000"/>
              <a:gd name="connsiteX24" fmla="*/ 3925 w 10000"/>
              <a:gd name="connsiteY24" fmla="*/ 8057 h 10000"/>
              <a:gd name="connsiteX25" fmla="*/ 3606 w 10000"/>
              <a:gd name="connsiteY25" fmla="*/ 8524 h 10000"/>
              <a:gd name="connsiteX26" fmla="*/ 3293 w 10000"/>
              <a:gd name="connsiteY26" fmla="*/ 8946 h 10000"/>
              <a:gd name="connsiteX27" fmla="*/ 2983 w 10000"/>
              <a:gd name="connsiteY27" fmla="*/ 9307 h 10000"/>
              <a:gd name="connsiteX28" fmla="*/ 2830 w 10000"/>
              <a:gd name="connsiteY28" fmla="*/ 9473 h 10000"/>
              <a:gd name="connsiteX29" fmla="*/ 2679 w 10000"/>
              <a:gd name="connsiteY29" fmla="*/ 9608 h 10000"/>
              <a:gd name="connsiteX30" fmla="*/ 2530 w 10000"/>
              <a:gd name="connsiteY30" fmla="*/ 9729 h 10000"/>
              <a:gd name="connsiteX31" fmla="*/ 2382 w 10000"/>
              <a:gd name="connsiteY31" fmla="*/ 9819 h 10000"/>
              <a:gd name="connsiteX32" fmla="*/ 2233 w 10000"/>
              <a:gd name="connsiteY32" fmla="*/ 9895 h 10000"/>
              <a:gd name="connsiteX33" fmla="*/ 2089 w 10000"/>
              <a:gd name="connsiteY33" fmla="*/ 9970 h 10000"/>
              <a:gd name="connsiteX34" fmla="*/ 1946 w 10000"/>
              <a:gd name="connsiteY34" fmla="*/ 10000 h 10000"/>
              <a:gd name="connsiteX35" fmla="*/ 1802 w 10000"/>
              <a:gd name="connsiteY35" fmla="*/ 10000 h 10000"/>
              <a:gd name="connsiteX36" fmla="*/ 1661 w 10000"/>
              <a:gd name="connsiteY36" fmla="*/ 10000 h 10000"/>
              <a:gd name="connsiteX37" fmla="*/ 1523 w 10000"/>
              <a:gd name="connsiteY37" fmla="*/ 9955 h 10000"/>
              <a:gd name="connsiteX38" fmla="*/ 1385 w 10000"/>
              <a:gd name="connsiteY38" fmla="*/ 9895 h 10000"/>
              <a:gd name="connsiteX39" fmla="*/ 1250 w 10000"/>
              <a:gd name="connsiteY39" fmla="*/ 9804 h 10000"/>
              <a:gd name="connsiteX40" fmla="*/ 1115 w 10000"/>
              <a:gd name="connsiteY40" fmla="*/ 9669 h 10000"/>
              <a:gd name="connsiteX41" fmla="*/ 983 w 10000"/>
              <a:gd name="connsiteY41" fmla="*/ 9533 h 10000"/>
              <a:gd name="connsiteX42" fmla="*/ 854 w 10000"/>
              <a:gd name="connsiteY42" fmla="*/ 9352 h 10000"/>
              <a:gd name="connsiteX43" fmla="*/ 724 w 10000"/>
              <a:gd name="connsiteY43" fmla="*/ 9127 h 10000"/>
              <a:gd name="connsiteX44" fmla="*/ 601 w 10000"/>
              <a:gd name="connsiteY44" fmla="*/ 8870 h 10000"/>
              <a:gd name="connsiteX45" fmla="*/ 474 w 10000"/>
              <a:gd name="connsiteY45" fmla="*/ 8599 h 10000"/>
              <a:gd name="connsiteX46" fmla="*/ 354 w 10000"/>
              <a:gd name="connsiteY46" fmla="*/ 8283 h 10000"/>
              <a:gd name="connsiteX47" fmla="*/ 233 w 10000"/>
              <a:gd name="connsiteY47" fmla="*/ 7937 h 10000"/>
              <a:gd name="connsiteX48" fmla="*/ 115 w 10000"/>
              <a:gd name="connsiteY48" fmla="*/ 7560 h 10000"/>
              <a:gd name="connsiteX49" fmla="*/ 0 w 10000"/>
              <a:gd name="connsiteY49" fmla="*/ 7139 h 10000"/>
              <a:gd name="connsiteX50" fmla="*/ 0 w 10000"/>
              <a:gd name="connsiteY50" fmla="*/ 7139 h 10000"/>
              <a:gd name="connsiteX51" fmla="*/ 161 w 10000"/>
              <a:gd name="connsiteY51" fmla="*/ 7485 h 10000"/>
              <a:gd name="connsiteX52" fmla="*/ 321 w 10000"/>
              <a:gd name="connsiteY52" fmla="*/ 7831 h 10000"/>
              <a:gd name="connsiteX53" fmla="*/ 477 w 10000"/>
              <a:gd name="connsiteY53" fmla="*/ 8102 h 10000"/>
              <a:gd name="connsiteX54" fmla="*/ 632 w 10000"/>
              <a:gd name="connsiteY54" fmla="*/ 8373 h 10000"/>
              <a:gd name="connsiteX55" fmla="*/ 785 w 10000"/>
              <a:gd name="connsiteY55" fmla="*/ 8599 h 10000"/>
              <a:gd name="connsiteX56" fmla="*/ 938 w 10000"/>
              <a:gd name="connsiteY56" fmla="*/ 8810 h 10000"/>
              <a:gd name="connsiteX57" fmla="*/ 1087 w 10000"/>
              <a:gd name="connsiteY57" fmla="*/ 8946 h 10000"/>
              <a:gd name="connsiteX58" fmla="*/ 1233 w 10000"/>
              <a:gd name="connsiteY58" fmla="*/ 9096 h 10000"/>
              <a:gd name="connsiteX59" fmla="*/ 1378 w 10000"/>
              <a:gd name="connsiteY59" fmla="*/ 9202 h 10000"/>
              <a:gd name="connsiteX60" fmla="*/ 1523 w 10000"/>
              <a:gd name="connsiteY60" fmla="*/ 9277 h 10000"/>
              <a:gd name="connsiteX61" fmla="*/ 1667 w 10000"/>
              <a:gd name="connsiteY61" fmla="*/ 9322 h 10000"/>
              <a:gd name="connsiteX62" fmla="*/ 1807 w 10000"/>
              <a:gd name="connsiteY62" fmla="*/ 9383 h 10000"/>
              <a:gd name="connsiteX63" fmla="*/ 1948 w 10000"/>
              <a:gd name="connsiteY63" fmla="*/ 9383 h 10000"/>
              <a:gd name="connsiteX64" fmla="*/ 2089 w 10000"/>
              <a:gd name="connsiteY64" fmla="*/ 9352 h 10000"/>
              <a:gd name="connsiteX65" fmla="*/ 2227 w 10000"/>
              <a:gd name="connsiteY65" fmla="*/ 9307 h 10000"/>
              <a:gd name="connsiteX66" fmla="*/ 2365 w 10000"/>
              <a:gd name="connsiteY66" fmla="*/ 9247 h 10000"/>
              <a:gd name="connsiteX67" fmla="*/ 2500 w 10000"/>
              <a:gd name="connsiteY67" fmla="*/ 9157 h 10000"/>
              <a:gd name="connsiteX68" fmla="*/ 2637 w 10000"/>
              <a:gd name="connsiteY68" fmla="*/ 9051 h 10000"/>
              <a:gd name="connsiteX69" fmla="*/ 2773 w 10000"/>
              <a:gd name="connsiteY69" fmla="*/ 8931 h 10000"/>
              <a:gd name="connsiteX70" fmla="*/ 2908 w 10000"/>
              <a:gd name="connsiteY70" fmla="*/ 8780 h 10000"/>
              <a:gd name="connsiteX71" fmla="*/ 3043 w 10000"/>
              <a:gd name="connsiteY71" fmla="*/ 8630 h 10000"/>
              <a:gd name="connsiteX72" fmla="*/ 3179 w 10000"/>
              <a:gd name="connsiteY72" fmla="*/ 8449 h 10000"/>
              <a:gd name="connsiteX73" fmla="*/ 3448 w 10000"/>
              <a:gd name="connsiteY73" fmla="*/ 8057 h 10000"/>
              <a:gd name="connsiteX74" fmla="*/ 3719 w 10000"/>
              <a:gd name="connsiteY74" fmla="*/ 7636 h 10000"/>
              <a:gd name="connsiteX75" fmla="*/ 3988 w 10000"/>
              <a:gd name="connsiteY75" fmla="*/ 7139 h 10000"/>
              <a:gd name="connsiteX76" fmla="*/ 4262 w 10000"/>
              <a:gd name="connsiteY76" fmla="*/ 6611 h 10000"/>
              <a:gd name="connsiteX77" fmla="*/ 4538 w 10000"/>
              <a:gd name="connsiteY77" fmla="*/ 6054 h 10000"/>
              <a:gd name="connsiteX78" fmla="*/ 5101 w 10000"/>
              <a:gd name="connsiteY78" fmla="*/ 4940 h 10000"/>
              <a:gd name="connsiteX79" fmla="*/ 5387 w 10000"/>
              <a:gd name="connsiteY79" fmla="*/ 4337 h 10000"/>
              <a:gd name="connsiteX80" fmla="*/ 5684 w 10000"/>
              <a:gd name="connsiteY80" fmla="*/ 3765 h 10000"/>
              <a:gd name="connsiteX81" fmla="*/ 5986 w 10000"/>
              <a:gd name="connsiteY81" fmla="*/ 3223 h 10000"/>
              <a:gd name="connsiteX82" fmla="*/ 6295 w 10000"/>
              <a:gd name="connsiteY82" fmla="*/ 2666 h 10000"/>
              <a:gd name="connsiteX83" fmla="*/ 6615 w 10000"/>
              <a:gd name="connsiteY83" fmla="*/ 2139 h 10000"/>
              <a:gd name="connsiteX84" fmla="*/ 6943 w 10000"/>
              <a:gd name="connsiteY84" fmla="*/ 1672 h 10000"/>
              <a:gd name="connsiteX85" fmla="*/ 7109 w 10000"/>
              <a:gd name="connsiteY85" fmla="*/ 1446 h 10000"/>
              <a:gd name="connsiteX86" fmla="*/ 7280 w 10000"/>
              <a:gd name="connsiteY86" fmla="*/ 1250 h 10000"/>
              <a:gd name="connsiteX87" fmla="*/ 7455 w 10000"/>
              <a:gd name="connsiteY87" fmla="*/ 1054 h 10000"/>
              <a:gd name="connsiteX88" fmla="*/ 7628 w 10000"/>
              <a:gd name="connsiteY88" fmla="*/ 843 h 10000"/>
              <a:gd name="connsiteX89" fmla="*/ 7807 w 10000"/>
              <a:gd name="connsiteY89" fmla="*/ 693 h 10000"/>
              <a:gd name="connsiteX90" fmla="*/ 7988 w 10000"/>
              <a:gd name="connsiteY90" fmla="*/ 542 h 10000"/>
              <a:gd name="connsiteX91" fmla="*/ 8175 w 10000"/>
              <a:gd name="connsiteY91" fmla="*/ 392 h 10000"/>
              <a:gd name="connsiteX92" fmla="*/ 8363 w 10000"/>
              <a:gd name="connsiteY92" fmla="*/ 271 h 10000"/>
              <a:gd name="connsiteX93" fmla="*/ 8554 w 10000"/>
              <a:gd name="connsiteY93" fmla="*/ 181 h 10000"/>
              <a:gd name="connsiteX94" fmla="*/ 8750 w 10000"/>
              <a:gd name="connsiteY94" fmla="*/ 105 h 10000"/>
              <a:gd name="connsiteX95" fmla="*/ 8948 w 10000"/>
              <a:gd name="connsiteY95" fmla="*/ 45 h 10000"/>
              <a:gd name="connsiteX96" fmla="*/ 9149 w 10000"/>
              <a:gd name="connsiteY96" fmla="*/ 0 h 10000"/>
              <a:gd name="connsiteX97" fmla="*/ 9356 w 10000"/>
              <a:gd name="connsiteY97" fmla="*/ 0 h 10000"/>
              <a:gd name="connsiteX98" fmla="*/ 9566 w 10000"/>
              <a:gd name="connsiteY98" fmla="*/ 0 h 10000"/>
              <a:gd name="connsiteX99" fmla="*/ 9781 w 10000"/>
              <a:gd name="connsiteY99" fmla="*/ 45 h 10000"/>
              <a:gd name="connsiteX100" fmla="*/ 9906 w 10000"/>
              <a:gd name="connsiteY100" fmla="*/ 45 h 10000"/>
              <a:gd name="connsiteX0" fmla="*/ 9906 w 10000"/>
              <a:gd name="connsiteY0" fmla="*/ 45 h 10000"/>
              <a:gd name="connsiteX1" fmla="*/ 10000 w 10000"/>
              <a:gd name="connsiteY1" fmla="*/ 105 h 10000"/>
              <a:gd name="connsiteX2" fmla="*/ 9830 w 10000"/>
              <a:gd name="connsiteY2" fmla="*/ 105 h 10000"/>
              <a:gd name="connsiteX3" fmla="*/ 9663 w 10000"/>
              <a:gd name="connsiteY3" fmla="*/ 120 h 10000"/>
              <a:gd name="connsiteX4" fmla="*/ 9495 w 10000"/>
              <a:gd name="connsiteY4" fmla="*/ 151 h 10000"/>
              <a:gd name="connsiteX5" fmla="*/ 9325 w 10000"/>
              <a:gd name="connsiteY5" fmla="*/ 226 h 10000"/>
              <a:gd name="connsiteX6" fmla="*/ 9155 w 10000"/>
              <a:gd name="connsiteY6" fmla="*/ 301 h 10000"/>
              <a:gd name="connsiteX7" fmla="*/ 8986 w 10000"/>
              <a:gd name="connsiteY7" fmla="*/ 392 h 10000"/>
              <a:gd name="connsiteX8" fmla="*/ 8813 w 10000"/>
              <a:gd name="connsiteY8" fmla="*/ 527 h 10000"/>
              <a:gd name="connsiteX9" fmla="*/ 8644 w 10000"/>
              <a:gd name="connsiteY9" fmla="*/ 678 h 10000"/>
              <a:gd name="connsiteX10" fmla="*/ 8470 w 10000"/>
              <a:gd name="connsiteY10" fmla="*/ 843 h 10000"/>
              <a:gd name="connsiteX11" fmla="*/ 8302 w 10000"/>
              <a:gd name="connsiteY11" fmla="*/ 1024 h 10000"/>
              <a:gd name="connsiteX12" fmla="*/ 7960 w 10000"/>
              <a:gd name="connsiteY12" fmla="*/ 1416 h 10000"/>
              <a:gd name="connsiteX13" fmla="*/ 7615 w 10000"/>
              <a:gd name="connsiteY13" fmla="*/ 1867 h 10000"/>
              <a:gd name="connsiteX14" fmla="*/ 7273 w 10000"/>
              <a:gd name="connsiteY14" fmla="*/ 2364 h 10000"/>
              <a:gd name="connsiteX15" fmla="*/ 6929 w 10000"/>
              <a:gd name="connsiteY15" fmla="*/ 2892 h 10000"/>
              <a:gd name="connsiteX16" fmla="*/ 6589 w 10000"/>
              <a:gd name="connsiteY16" fmla="*/ 3464 h 10000"/>
              <a:gd name="connsiteX17" fmla="*/ 6247 w 10000"/>
              <a:gd name="connsiteY17" fmla="*/ 4036 h 10000"/>
              <a:gd name="connsiteX18" fmla="*/ 5908 w 10000"/>
              <a:gd name="connsiteY18" fmla="*/ 4639 h 10000"/>
              <a:gd name="connsiteX19" fmla="*/ 5236 w 10000"/>
              <a:gd name="connsiteY19" fmla="*/ 5828 h 10000"/>
              <a:gd name="connsiteX20" fmla="*/ 4903 w 10000"/>
              <a:gd name="connsiteY20" fmla="*/ 6431 h 10000"/>
              <a:gd name="connsiteX21" fmla="*/ 4575 w 10000"/>
              <a:gd name="connsiteY21" fmla="*/ 7003 h 10000"/>
              <a:gd name="connsiteX22" fmla="*/ 4247 w 10000"/>
              <a:gd name="connsiteY22" fmla="*/ 7560 h 10000"/>
              <a:gd name="connsiteX23" fmla="*/ 3925 w 10000"/>
              <a:gd name="connsiteY23" fmla="*/ 8057 h 10000"/>
              <a:gd name="connsiteX24" fmla="*/ 3606 w 10000"/>
              <a:gd name="connsiteY24" fmla="*/ 8524 h 10000"/>
              <a:gd name="connsiteX25" fmla="*/ 3293 w 10000"/>
              <a:gd name="connsiteY25" fmla="*/ 8946 h 10000"/>
              <a:gd name="connsiteX26" fmla="*/ 2983 w 10000"/>
              <a:gd name="connsiteY26" fmla="*/ 9307 h 10000"/>
              <a:gd name="connsiteX27" fmla="*/ 2830 w 10000"/>
              <a:gd name="connsiteY27" fmla="*/ 9473 h 10000"/>
              <a:gd name="connsiteX28" fmla="*/ 2679 w 10000"/>
              <a:gd name="connsiteY28" fmla="*/ 9608 h 10000"/>
              <a:gd name="connsiteX29" fmla="*/ 2530 w 10000"/>
              <a:gd name="connsiteY29" fmla="*/ 9729 h 10000"/>
              <a:gd name="connsiteX30" fmla="*/ 2382 w 10000"/>
              <a:gd name="connsiteY30" fmla="*/ 9819 h 10000"/>
              <a:gd name="connsiteX31" fmla="*/ 2233 w 10000"/>
              <a:gd name="connsiteY31" fmla="*/ 9895 h 10000"/>
              <a:gd name="connsiteX32" fmla="*/ 2089 w 10000"/>
              <a:gd name="connsiteY32" fmla="*/ 9970 h 10000"/>
              <a:gd name="connsiteX33" fmla="*/ 1946 w 10000"/>
              <a:gd name="connsiteY33" fmla="*/ 10000 h 10000"/>
              <a:gd name="connsiteX34" fmla="*/ 1802 w 10000"/>
              <a:gd name="connsiteY34" fmla="*/ 10000 h 10000"/>
              <a:gd name="connsiteX35" fmla="*/ 1661 w 10000"/>
              <a:gd name="connsiteY35" fmla="*/ 10000 h 10000"/>
              <a:gd name="connsiteX36" fmla="*/ 1523 w 10000"/>
              <a:gd name="connsiteY36" fmla="*/ 9955 h 10000"/>
              <a:gd name="connsiteX37" fmla="*/ 1385 w 10000"/>
              <a:gd name="connsiteY37" fmla="*/ 9895 h 10000"/>
              <a:gd name="connsiteX38" fmla="*/ 1250 w 10000"/>
              <a:gd name="connsiteY38" fmla="*/ 9804 h 10000"/>
              <a:gd name="connsiteX39" fmla="*/ 1115 w 10000"/>
              <a:gd name="connsiteY39" fmla="*/ 9669 h 10000"/>
              <a:gd name="connsiteX40" fmla="*/ 983 w 10000"/>
              <a:gd name="connsiteY40" fmla="*/ 9533 h 10000"/>
              <a:gd name="connsiteX41" fmla="*/ 854 w 10000"/>
              <a:gd name="connsiteY41" fmla="*/ 9352 h 10000"/>
              <a:gd name="connsiteX42" fmla="*/ 724 w 10000"/>
              <a:gd name="connsiteY42" fmla="*/ 9127 h 10000"/>
              <a:gd name="connsiteX43" fmla="*/ 601 w 10000"/>
              <a:gd name="connsiteY43" fmla="*/ 8870 h 10000"/>
              <a:gd name="connsiteX44" fmla="*/ 474 w 10000"/>
              <a:gd name="connsiteY44" fmla="*/ 8599 h 10000"/>
              <a:gd name="connsiteX45" fmla="*/ 354 w 10000"/>
              <a:gd name="connsiteY45" fmla="*/ 8283 h 10000"/>
              <a:gd name="connsiteX46" fmla="*/ 233 w 10000"/>
              <a:gd name="connsiteY46" fmla="*/ 7937 h 10000"/>
              <a:gd name="connsiteX47" fmla="*/ 115 w 10000"/>
              <a:gd name="connsiteY47" fmla="*/ 7560 h 10000"/>
              <a:gd name="connsiteX48" fmla="*/ 0 w 10000"/>
              <a:gd name="connsiteY48" fmla="*/ 7139 h 10000"/>
              <a:gd name="connsiteX49" fmla="*/ 0 w 10000"/>
              <a:gd name="connsiteY49" fmla="*/ 7139 h 10000"/>
              <a:gd name="connsiteX50" fmla="*/ 161 w 10000"/>
              <a:gd name="connsiteY50" fmla="*/ 7485 h 10000"/>
              <a:gd name="connsiteX51" fmla="*/ 321 w 10000"/>
              <a:gd name="connsiteY51" fmla="*/ 7831 h 10000"/>
              <a:gd name="connsiteX52" fmla="*/ 477 w 10000"/>
              <a:gd name="connsiteY52" fmla="*/ 8102 h 10000"/>
              <a:gd name="connsiteX53" fmla="*/ 632 w 10000"/>
              <a:gd name="connsiteY53" fmla="*/ 8373 h 10000"/>
              <a:gd name="connsiteX54" fmla="*/ 785 w 10000"/>
              <a:gd name="connsiteY54" fmla="*/ 8599 h 10000"/>
              <a:gd name="connsiteX55" fmla="*/ 938 w 10000"/>
              <a:gd name="connsiteY55" fmla="*/ 8810 h 10000"/>
              <a:gd name="connsiteX56" fmla="*/ 1087 w 10000"/>
              <a:gd name="connsiteY56" fmla="*/ 8946 h 10000"/>
              <a:gd name="connsiteX57" fmla="*/ 1233 w 10000"/>
              <a:gd name="connsiteY57" fmla="*/ 9096 h 10000"/>
              <a:gd name="connsiteX58" fmla="*/ 1378 w 10000"/>
              <a:gd name="connsiteY58" fmla="*/ 9202 h 10000"/>
              <a:gd name="connsiteX59" fmla="*/ 1523 w 10000"/>
              <a:gd name="connsiteY59" fmla="*/ 9277 h 10000"/>
              <a:gd name="connsiteX60" fmla="*/ 1667 w 10000"/>
              <a:gd name="connsiteY60" fmla="*/ 9322 h 10000"/>
              <a:gd name="connsiteX61" fmla="*/ 1807 w 10000"/>
              <a:gd name="connsiteY61" fmla="*/ 9383 h 10000"/>
              <a:gd name="connsiteX62" fmla="*/ 1948 w 10000"/>
              <a:gd name="connsiteY62" fmla="*/ 9383 h 10000"/>
              <a:gd name="connsiteX63" fmla="*/ 2089 w 10000"/>
              <a:gd name="connsiteY63" fmla="*/ 9352 h 10000"/>
              <a:gd name="connsiteX64" fmla="*/ 2227 w 10000"/>
              <a:gd name="connsiteY64" fmla="*/ 9307 h 10000"/>
              <a:gd name="connsiteX65" fmla="*/ 2365 w 10000"/>
              <a:gd name="connsiteY65" fmla="*/ 9247 h 10000"/>
              <a:gd name="connsiteX66" fmla="*/ 2500 w 10000"/>
              <a:gd name="connsiteY66" fmla="*/ 9157 h 10000"/>
              <a:gd name="connsiteX67" fmla="*/ 2637 w 10000"/>
              <a:gd name="connsiteY67" fmla="*/ 9051 h 10000"/>
              <a:gd name="connsiteX68" fmla="*/ 2773 w 10000"/>
              <a:gd name="connsiteY68" fmla="*/ 8931 h 10000"/>
              <a:gd name="connsiteX69" fmla="*/ 2908 w 10000"/>
              <a:gd name="connsiteY69" fmla="*/ 8780 h 10000"/>
              <a:gd name="connsiteX70" fmla="*/ 3043 w 10000"/>
              <a:gd name="connsiteY70" fmla="*/ 8630 h 10000"/>
              <a:gd name="connsiteX71" fmla="*/ 3179 w 10000"/>
              <a:gd name="connsiteY71" fmla="*/ 8449 h 10000"/>
              <a:gd name="connsiteX72" fmla="*/ 3448 w 10000"/>
              <a:gd name="connsiteY72" fmla="*/ 8057 h 10000"/>
              <a:gd name="connsiteX73" fmla="*/ 3719 w 10000"/>
              <a:gd name="connsiteY73" fmla="*/ 7636 h 10000"/>
              <a:gd name="connsiteX74" fmla="*/ 3988 w 10000"/>
              <a:gd name="connsiteY74" fmla="*/ 7139 h 10000"/>
              <a:gd name="connsiteX75" fmla="*/ 4262 w 10000"/>
              <a:gd name="connsiteY75" fmla="*/ 6611 h 10000"/>
              <a:gd name="connsiteX76" fmla="*/ 4538 w 10000"/>
              <a:gd name="connsiteY76" fmla="*/ 6054 h 10000"/>
              <a:gd name="connsiteX77" fmla="*/ 5101 w 10000"/>
              <a:gd name="connsiteY77" fmla="*/ 4940 h 10000"/>
              <a:gd name="connsiteX78" fmla="*/ 5387 w 10000"/>
              <a:gd name="connsiteY78" fmla="*/ 4337 h 10000"/>
              <a:gd name="connsiteX79" fmla="*/ 5684 w 10000"/>
              <a:gd name="connsiteY79" fmla="*/ 3765 h 10000"/>
              <a:gd name="connsiteX80" fmla="*/ 5986 w 10000"/>
              <a:gd name="connsiteY80" fmla="*/ 3223 h 10000"/>
              <a:gd name="connsiteX81" fmla="*/ 6295 w 10000"/>
              <a:gd name="connsiteY81" fmla="*/ 2666 h 10000"/>
              <a:gd name="connsiteX82" fmla="*/ 6615 w 10000"/>
              <a:gd name="connsiteY82" fmla="*/ 2139 h 10000"/>
              <a:gd name="connsiteX83" fmla="*/ 6943 w 10000"/>
              <a:gd name="connsiteY83" fmla="*/ 1672 h 10000"/>
              <a:gd name="connsiteX84" fmla="*/ 7109 w 10000"/>
              <a:gd name="connsiteY84" fmla="*/ 1446 h 10000"/>
              <a:gd name="connsiteX85" fmla="*/ 7280 w 10000"/>
              <a:gd name="connsiteY85" fmla="*/ 1250 h 10000"/>
              <a:gd name="connsiteX86" fmla="*/ 7455 w 10000"/>
              <a:gd name="connsiteY86" fmla="*/ 1054 h 10000"/>
              <a:gd name="connsiteX87" fmla="*/ 7628 w 10000"/>
              <a:gd name="connsiteY87" fmla="*/ 843 h 10000"/>
              <a:gd name="connsiteX88" fmla="*/ 7807 w 10000"/>
              <a:gd name="connsiteY88" fmla="*/ 693 h 10000"/>
              <a:gd name="connsiteX89" fmla="*/ 7988 w 10000"/>
              <a:gd name="connsiteY89" fmla="*/ 542 h 10000"/>
              <a:gd name="connsiteX90" fmla="*/ 8175 w 10000"/>
              <a:gd name="connsiteY90" fmla="*/ 392 h 10000"/>
              <a:gd name="connsiteX91" fmla="*/ 8363 w 10000"/>
              <a:gd name="connsiteY91" fmla="*/ 271 h 10000"/>
              <a:gd name="connsiteX92" fmla="*/ 8554 w 10000"/>
              <a:gd name="connsiteY92" fmla="*/ 181 h 10000"/>
              <a:gd name="connsiteX93" fmla="*/ 8750 w 10000"/>
              <a:gd name="connsiteY93" fmla="*/ 105 h 10000"/>
              <a:gd name="connsiteX94" fmla="*/ 8948 w 10000"/>
              <a:gd name="connsiteY94" fmla="*/ 45 h 10000"/>
              <a:gd name="connsiteX95" fmla="*/ 9149 w 10000"/>
              <a:gd name="connsiteY95" fmla="*/ 0 h 10000"/>
              <a:gd name="connsiteX96" fmla="*/ 9356 w 10000"/>
              <a:gd name="connsiteY96" fmla="*/ 0 h 10000"/>
              <a:gd name="connsiteX97" fmla="*/ 9566 w 10000"/>
              <a:gd name="connsiteY97" fmla="*/ 0 h 10000"/>
              <a:gd name="connsiteX98" fmla="*/ 9781 w 10000"/>
              <a:gd name="connsiteY98" fmla="*/ 45 h 10000"/>
              <a:gd name="connsiteX99" fmla="*/ 9906 w 10000"/>
              <a:gd name="connsiteY99" fmla="*/ 45 h 10000"/>
              <a:gd name="connsiteX0" fmla="*/ 9906 w 9906"/>
              <a:gd name="connsiteY0" fmla="*/ 45 h 10000"/>
              <a:gd name="connsiteX1" fmla="*/ 9830 w 9906"/>
              <a:gd name="connsiteY1" fmla="*/ 105 h 10000"/>
              <a:gd name="connsiteX2" fmla="*/ 9663 w 9906"/>
              <a:gd name="connsiteY2" fmla="*/ 120 h 10000"/>
              <a:gd name="connsiteX3" fmla="*/ 9495 w 9906"/>
              <a:gd name="connsiteY3" fmla="*/ 151 h 10000"/>
              <a:gd name="connsiteX4" fmla="*/ 9325 w 9906"/>
              <a:gd name="connsiteY4" fmla="*/ 226 h 10000"/>
              <a:gd name="connsiteX5" fmla="*/ 9155 w 9906"/>
              <a:gd name="connsiteY5" fmla="*/ 301 h 10000"/>
              <a:gd name="connsiteX6" fmla="*/ 8986 w 9906"/>
              <a:gd name="connsiteY6" fmla="*/ 392 h 10000"/>
              <a:gd name="connsiteX7" fmla="*/ 8813 w 9906"/>
              <a:gd name="connsiteY7" fmla="*/ 527 h 10000"/>
              <a:gd name="connsiteX8" fmla="*/ 8644 w 9906"/>
              <a:gd name="connsiteY8" fmla="*/ 678 h 10000"/>
              <a:gd name="connsiteX9" fmla="*/ 8470 w 9906"/>
              <a:gd name="connsiteY9" fmla="*/ 843 h 10000"/>
              <a:gd name="connsiteX10" fmla="*/ 8302 w 9906"/>
              <a:gd name="connsiteY10" fmla="*/ 1024 h 10000"/>
              <a:gd name="connsiteX11" fmla="*/ 7960 w 9906"/>
              <a:gd name="connsiteY11" fmla="*/ 1416 h 10000"/>
              <a:gd name="connsiteX12" fmla="*/ 7615 w 9906"/>
              <a:gd name="connsiteY12" fmla="*/ 1867 h 10000"/>
              <a:gd name="connsiteX13" fmla="*/ 7273 w 9906"/>
              <a:gd name="connsiteY13" fmla="*/ 2364 h 10000"/>
              <a:gd name="connsiteX14" fmla="*/ 6929 w 9906"/>
              <a:gd name="connsiteY14" fmla="*/ 2892 h 10000"/>
              <a:gd name="connsiteX15" fmla="*/ 6589 w 9906"/>
              <a:gd name="connsiteY15" fmla="*/ 3464 h 10000"/>
              <a:gd name="connsiteX16" fmla="*/ 6247 w 9906"/>
              <a:gd name="connsiteY16" fmla="*/ 4036 h 10000"/>
              <a:gd name="connsiteX17" fmla="*/ 5908 w 9906"/>
              <a:gd name="connsiteY17" fmla="*/ 4639 h 10000"/>
              <a:gd name="connsiteX18" fmla="*/ 5236 w 9906"/>
              <a:gd name="connsiteY18" fmla="*/ 5828 h 10000"/>
              <a:gd name="connsiteX19" fmla="*/ 4903 w 9906"/>
              <a:gd name="connsiteY19" fmla="*/ 6431 h 10000"/>
              <a:gd name="connsiteX20" fmla="*/ 4575 w 9906"/>
              <a:gd name="connsiteY20" fmla="*/ 7003 h 10000"/>
              <a:gd name="connsiteX21" fmla="*/ 4247 w 9906"/>
              <a:gd name="connsiteY21" fmla="*/ 7560 h 10000"/>
              <a:gd name="connsiteX22" fmla="*/ 3925 w 9906"/>
              <a:gd name="connsiteY22" fmla="*/ 8057 h 10000"/>
              <a:gd name="connsiteX23" fmla="*/ 3606 w 9906"/>
              <a:gd name="connsiteY23" fmla="*/ 8524 h 10000"/>
              <a:gd name="connsiteX24" fmla="*/ 3293 w 9906"/>
              <a:gd name="connsiteY24" fmla="*/ 8946 h 10000"/>
              <a:gd name="connsiteX25" fmla="*/ 2983 w 9906"/>
              <a:gd name="connsiteY25" fmla="*/ 9307 h 10000"/>
              <a:gd name="connsiteX26" fmla="*/ 2830 w 9906"/>
              <a:gd name="connsiteY26" fmla="*/ 9473 h 10000"/>
              <a:gd name="connsiteX27" fmla="*/ 2679 w 9906"/>
              <a:gd name="connsiteY27" fmla="*/ 9608 h 10000"/>
              <a:gd name="connsiteX28" fmla="*/ 2530 w 9906"/>
              <a:gd name="connsiteY28" fmla="*/ 9729 h 10000"/>
              <a:gd name="connsiteX29" fmla="*/ 2382 w 9906"/>
              <a:gd name="connsiteY29" fmla="*/ 9819 h 10000"/>
              <a:gd name="connsiteX30" fmla="*/ 2233 w 9906"/>
              <a:gd name="connsiteY30" fmla="*/ 9895 h 10000"/>
              <a:gd name="connsiteX31" fmla="*/ 2089 w 9906"/>
              <a:gd name="connsiteY31" fmla="*/ 9970 h 10000"/>
              <a:gd name="connsiteX32" fmla="*/ 1946 w 9906"/>
              <a:gd name="connsiteY32" fmla="*/ 10000 h 10000"/>
              <a:gd name="connsiteX33" fmla="*/ 1802 w 9906"/>
              <a:gd name="connsiteY33" fmla="*/ 10000 h 10000"/>
              <a:gd name="connsiteX34" fmla="*/ 1661 w 9906"/>
              <a:gd name="connsiteY34" fmla="*/ 10000 h 10000"/>
              <a:gd name="connsiteX35" fmla="*/ 1523 w 9906"/>
              <a:gd name="connsiteY35" fmla="*/ 9955 h 10000"/>
              <a:gd name="connsiteX36" fmla="*/ 1385 w 9906"/>
              <a:gd name="connsiteY36" fmla="*/ 9895 h 10000"/>
              <a:gd name="connsiteX37" fmla="*/ 1250 w 9906"/>
              <a:gd name="connsiteY37" fmla="*/ 9804 h 10000"/>
              <a:gd name="connsiteX38" fmla="*/ 1115 w 9906"/>
              <a:gd name="connsiteY38" fmla="*/ 9669 h 10000"/>
              <a:gd name="connsiteX39" fmla="*/ 983 w 9906"/>
              <a:gd name="connsiteY39" fmla="*/ 9533 h 10000"/>
              <a:gd name="connsiteX40" fmla="*/ 854 w 9906"/>
              <a:gd name="connsiteY40" fmla="*/ 9352 h 10000"/>
              <a:gd name="connsiteX41" fmla="*/ 724 w 9906"/>
              <a:gd name="connsiteY41" fmla="*/ 9127 h 10000"/>
              <a:gd name="connsiteX42" fmla="*/ 601 w 9906"/>
              <a:gd name="connsiteY42" fmla="*/ 8870 h 10000"/>
              <a:gd name="connsiteX43" fmla="*/ 474 w 9906"/>
              <a:gd name="connsiteY43" fmla="*/ 8599 h 10000"/>
              <a:gd name="connsiteX44" fmla="*/ 354 w 9906"/>
              <a:gd name="connsiteY44" fmla="*/ 8283 h 10000"/>
              <a:gd name="connsiteX45" fmla="*/ 233 w 9906"/>
              <a:gd name="connsiteY45" fmla="*/ 7937 h 10000"/>
              <a:gd name="connsiteX46" fmla="*/ 115 w 9906"/>
              <a:gd name="connsiteY46" fmla="*/ 7560 h 10000"/>
              <a:gd name="connsiteX47" fmla="*/ 0 w 9906"/>
              <a:gd name="connsiteY47" fmla="*/ 7139 h 10000"/>
              <a:gd name="connsiteX48" fmla="*/ 0 w 9906"/>
              <a:gd name="connsiteY48" fmla="*/ 7139 h 10000"/>
              <a:gd name="connsiteX49" fmla="*/ 161 w 9906"/>
              <a:gd name="connsiteY49" fmla="*/ 7485 h 10000"/>
              <a:gd name="connsiteX50" fmla="*/ 321 w 9906"/>
              <a:gd name="connsiteY50" fmla="*/ 7831 h 10000"/>
              <a:gd name="connsiteX51" fmla="*/ 477 w 9906"/>
              <a:gd name="connsiteY51" fmla="*/ 8102 h 10000"/>
              <a:gd name="connsiteX52" fmla="*/ 632 w 9906"/>
              <a:gd name="connsiteY52" fmla="*/ 8373 h 10000"/>
              <a:gd name="connsiteX53" fmla="*/ 785 w 9906"/>
              <a:gd name="connsiteY53" fmla="*/ 8599 h 10000"/>
              <a:gd name="connsiteX54" fmla="*/ 938 w 9906"/>
              <a:gd name="connsiteY54" fmla="*/ 8810 h 10000"/>
              <a:gd name="connsiteX55" fmla="*/ 1087 w 9906"/>
              <a:gd name="connsiteY55" fmla="*/ 8946 h 10000"/>
              <a:gd name="connsiteX56" fmla="*/ 1233 w 9906"/>
              <a:gd name="connsiteY56" fmla="*/ 9096 h 10000"/>
              <a:gd name="connsiteX57" fmla="*/ 1378 w 9906"/>
              <a:gd name="connsiteY57" fmla="*/ 9202 h 10000"/>
              <a:gd name="connsiteX58" fmla="*/ 1523 w 9906"/>
              <a:gd name="connsiteY58" fmla="*/ 9277 h 10000"/>
              <a:gd name="connsiteX59" fmla="*/ 1667 w 9906"/>
              <a:gd name="connsiteY59" fmla="*/ 9322 h 10000"/>
              <a:gd name="connsiteX60" fmla="*/ 1807 w 9906"/>
              <a:gd name="connsiteY60" fmla="*/ 9383 h 10000"/>
              <a:gd name="connsiteX61" fmla="*/ 1948 w 9906"/>
              <a:gd name="connsiteY61" fmla="*/ 9383 h 10000"/>
              <a:gd name="connsiteX62" fmla="*/ 2089 w 9906"/>
              <a:gd name="connsiteY62" fmla="*/ 9352 h 10000"/>
              <a:gd name="connsiteX63" fmla="*/ 2227 w 9906"/>
              <a:gd name="connsiteY63" fmla="*/ 9307 h 10000"/>
              <a:gd name="connsiteX64" fmla="*/ 2365 w 9906"/>
              <a:gd name="connsiteY64" fmla="*/ 9247 h 10000"/>
              <a:gd name="connsiteX65" fmla="*/ 2500 w 9906"/>
              <a:gd name="connsiteY65" fmla="*/ 9157 h 10000"/>
              <a:gd name="connsiteX66" fmla="*/ 2637 w 9906"/>
              <a:gd name="connsiteY66" fmla="*/ 9051 h 10000"/>
              <a:gd name="connsiteX67" fmla="*/ 2773 w 9906"/>
              <a:gd name="connsiteY67" fmla="*/ 8931 h 10000"/>
              <a:gd name="connsiteX68" fmla="*/ 2908 w 9906"/>
              <a:gd name="connsiteY68" fmla="*/ 8780 h 10000"/>
              <a:gd name="connsiteX69" fmla="*/ 3043 w 9906"/>
              <a:gd name="connsiteY69" fmla="*/ 8630 h 10000"/>
              <a:gd name="connsiteX70" fmla="*/ 3179 w 9906"/>
              <a:gd name="connsiteY70" fmla="*/ 8449 h 10000"/>
              <a:gd name="connsiteX71" fmla="*/ 3448 w 9906"/>
              <a:gd name="connsiteY71" fmla="*/ 8057 h 10000"/>
              <a:gd name="connsiteX72" fmla="*/ 3719 w 9906"/>
              <a:gd name="connsiteY72" fmla="*/ 7636 h 10000"/>
              <a:gd name="connsiteX73" fmla="*/ 3988 w 9906"/>
              <a:gd name="connsiteY73" fmla="*/ 7139 h 10000"/>
              <a:gd name="connsiteX74" fmla="*/ 4262 w 9906"/>
              <a:gd name="connsiteY74" fmla="*/ 6611 h 10000"/>
              <a:gd name="connsiteX75" fmla="*/ 4538 w 9906"/>
              <a:gd name="connsiteY75" fmla="*/ 6054 h 10000"/>
              <a:gd name="connsiteX76" fmla="*/ 5101 w 9906"/>
              <a:gd name="connsiteY76" fmla="*/ 4940 h 10000"/>
              <a:gd name="connsiteX77" fmla="*/ 5387 w 9906"/>
              <a:gd name="connsiteY77" fmla="*/ 4337 h 10000"/>
              <a:gd name="connsiteX78" fmla="*/ 5684 w 9906"/>
              <a:gd name="connsiteY78" fmla="*/ 3765 h 10000"/>
              <a:gd name="connsiteX79" fmla="*/ 5986 w 9906"/>
              <a:gd name="connsiteY79" fmla="*/ 3223 h 10000"/>
              <a:gd name="connsiteX80" fmla="*/ 6295 w 9906"/>
              <a:gd name="connsiteY80" fmla="*/ 2666 h 10000"/>
              <a:gd name="connsiteX81" fmla="*/ 6615 w 9906"/>
              <a:gd name="connsiteY81" fmla="*/ 2139 h 10000"/>
              <a:gd name="connsiteX82" fmla="*/ 6943 w 9906"/>
              <a:gd name="connsiteY82" fmla="*/ 1672 h 10000"/>
              <a:gd name="connsiteX83" fmla="*/ 7109 w 9906"/>
              <a:gd name="connsiteY83" fmla="*/ 1446 h 10000"/>
              <a:gd name="connsiteX84" fmla="*/ 7280 w 9906"/>
              <a:gd name="connsiteY84" fmla="*/ 1250 h 10000"/>
              <a:gd name="connsiteX85" fmla="*/ 7455 w 9906"/>
              <a:gd name="connsiteY85" fmla="*/ 1054 h 10000"/>
              <a:gd name="connsiteX86" fmla="*/ 7628 w 9906"/>
              <a:gd name="connsiteY86" fmla="*/ 843 h 10000"/>
              <a:gd name="connsiteX87" fmla="*/ 7807 w 9906"/>
              <a:gd name="connsiteY87" fmla="*/ 693 h 10000"/>
              <a:gd name="connsiteX88" fmla="*/ 7988 w 9906"/>
              <a:gd name="connsiteY88" fmla="*/ 542 h 10000"/>
              <a:gd name="connsiteX89" fmla="*/ 8175 w 9906"/>
              <a:gd name="connsiteY89" fmla="*/ 392 h 10000"/>
              <a:gd name="connsiteX90" fmla="*/ 8363 w 9906"/>
              <a:gd name="connsiteY90" fmla="*/ 271 h 10000"/>
              <a:gd name="connsiteX91" fmla="*/ 8554 w 9906"/>
              <a:gd name="connsiteY91" fmla="*/ 181 h 10000"/>
              <a:gd name="connsiteX92" fmla="*/ 8750 w 9906"/>
              <a:gd name="connsiteY92" fmla="*/ 105 h 10000"/>
              <a:gd name="connsiteX93" fmla="*/ 8948 w 9906"/>
              <a:gd name="connsiteY93" fmla="*/ 45 h 10000"/>
              <a:gd name="connsiteX94" fmla="*/ 9149 w 9906"/>
              <a:gd name="connsiteY94" fmla="*/ 0 h 10000"/>
              <a:gd name="connsiteX95" fmla="*/ 9356 w 9906"/>
              <a:gd name="connsiteY95" fmla="*/ 0 h 10000"/>
              <a:gd name="connsiteX96" fmla="*/ 9566 w 9906"/>
              <a:gd name="connsiteY96" fmla="*/ 0 h 10000"/>
              <a:gd name="connsiteX97" fmla="*/ 9781 w 9906"/>
              <a:gd name="connsiteY97" fmla="*/ 45 h 10000"/>
              <a:gd name="connsiteX98" fmla="*/ 9906 w 9906"/>
              <a:gd name="connsiteY98" fmla="*/ 45 h 10000"/>
              <a:gd name="connsiteX0" fmla="*/ 10000 w 10026"/>
              <a:gd name="connsiteY0" fmla="*/ 45 h 10000"/>
              <a:gd name="connsiteX1" fmla="*/ 10000 w 10026"/>
              <a:gd name="connsiteY1" fmla="*/ 135 h 10000"/>
              <a:gd name="connsiteX2" fmla="*/ 9755 w 10026"/>
              <a:gd name="connsiteY2" fmla="*/ 120 h 10000"/>
              <a:gd name="connsiteX3" fmla="*/ 9585 w 10026"/>
              <a:gd name="connsiteY3" fmla="*/ 151 h 10000"/>
              <a:gd name="connsiteX4" fmla="*/ 9413 w 10026"/>
              <a:gd name="connsiteY4" fmla="*/ 226 h 10000"/>
              <a:gd name="connsiteX5" fmla="*/ 9242 w 10026"/>
              <a:gd name="connsiteY5" fmla="*/ 301 h 10000"/>
              <a:gd name="connsiteX6" fmla="*/ 9071 w 10026"/>
              <a:gd name="connsiteY6" fmla="*/ 392 h 10000"/>
              <a:gd name="connsiteX7" fmla="*/ 8897 w 10026"/>
              <a:gd name="connsiteY7" fmla="*/ 527 h 10000"/>
              <a:gd name="connsiteX8" fmla="*/ 8726 w 10026"/>
              <a:gd name="connsiteY8" fmla="*/ 678 h 10000"/>
              <a:gd name="connsiteX9" fmla="*/ 8550 w 10026"/>
              <a:gd name="connsiteY9" fmla="*/ 843 h 10000"/>
              <a:gd name="connsiteX10" fmla="*/ 8381 w 10026"/>
              <a:gd name="connsiteY10" fmla="*/ 1024 h 10000"/>
              <a:gd name="connsiteX11" fmla="*/ 8036 w 10026"/>
              <a:gd name="connsiteY11" fmla="*/ 1416 h 10000"/>
              <a:gd name="connsiteX12" fmla="*/ 7687 w 10026"/>
              <a:gd name="connsiteY12" fmla="*/ 1867 h 10000"/>
              <a:gd name="connsiteX13" fmla="*/ 7342 w 10026"/>
              <a:gd name="connsiteY13" fmla="*/ 2364 h 10000"/>
              <a:gd name="connsiteX14" fmla="*/ 6995 w 10026"/>
              <a:gd name="connsiteY14" fmla="*/ 2892 h 10000"/>
              <a:gd name="connsiteX15" fmla="*/ 6652 w 10026"/>
              <a:gd name="connsiteY15" fmla="*/ 3464 h 10000"/>
              <a:gd name="connsiteX16" fmla="*/ 6306 w 10026"/>
              <a:gd name="connsiteY16" fmla="*/ 4036 h 10000"/>
              <a:gd name="connsiteX17" fmla="*/ 5964 w 10026"/>
              <a:gd name="connsiteY17" fmla="*/ 4639 h 10000"/>
              <a:gd name="connsiteX18" fmla="*/ 5286 w 10026"/>
              <a:gd name="connsiteY18" fmla="*/ 5828 h 10000"/>
              <a:gd name="connsiteX19" fmla="*/ 4950 w 10026"/>
              <a:gd name="connsiteY19" fmla="*/ 6431 h 10000"/>
              <a:gd name="connsiteX20" fmla="*/ 4618 w 10026"/>
              <a:gd name="connsiteY20" fmla="*/ 7003 h 10000"/>
              <a:gd name="connsiteX21" fmla="*/ 4287 w 10026"/>
              <a:gd name="connsiteY21" fmla="*/ 7560 h 10000"/>
              <a:gd name="connsiteX22" fmla="*/ 3962 w 10026"/>
              <a:gd name="connsiteY22" fmla="*/ 8057 h 10000"/>
              <a:gd name="connsiteX23" fmla="*/ 3640 w 10026"/>
              <a:gd name="connsiteY23" fmla="*/ 8524 h 10000"/>
              <a:gd name="connsiteX24" fmla="*/ 3324 w 10026"/>
              <a:gd name="connsiteY24" fmla="*/ 8946 h 10000"/>
              <a:gd name="connsiteX25" fmla="*/ 3011 w 10026"/>
              <a:gd name="connsiteY25" fmla="*/ 9307 h 10000"/>
              <a:gd name="connsiteX26" fmla="*/ 2857 w 10026"/>
              <a:gd name="connsiteY26" fmla="*/ 9473 h 10000"/>
              <a:gd name="connsiteX27" fmla="*/ 2704 w 10026"/>
              <a:gd name="connsiteY27" fmla="*/ 9608 h 10000"/>
              <a:gd name="connsiteX28" fmla="*/ 2554 w 10026"/>
              <a:gd name="connsiteY28" fmla="*/ 9729 h 10000"/>
              <a:gd name="connsiteX29" fmla="*/ 2405 w 10026"/>
              <a:gd name="connsiteY29" fmla="*/ 9819 h 10000"/>
              <a:gd name="connsiteX30" fmla="*/ 2254 w 10026"/>
              <a:gd name="connsiteY30" fmla="*/ 9895 h 10000"/>
              <a:gd name="connsiteX31" fmla="*/ 2109 w 10026"/>
              <a:gd name="connsiteY31" fmla="*/ 9970 h 10000"/>
              <a:gd name="connsiteX32" fmla="*/ 1964 w 10026"/>
              <a:gd name="connsiteY32" fmla="*/ 10000 h 10000"/>
              <a:gd name="connsiteX33" fmla="*/ 1819 w 10026"/>
              <a:gd name="connsiteY33" fmla="*/ 10000 h 10000"/>
              <a:gd name="connsiteX34" fmla="*/ 1677 w 10026"/>
              <a:gd name="connsiteY34" fmla="*/ 10000 h 10000"/>
              <a:gd name="connsiteX35" fmla="*/ 1537 w 10026"/>
              <a:gd name="connsiteY35" fmla="*/ 9955 h 10000"/>
              <a:gd name="connsiteX36" fmla="*/ 1398 w 10026"/>
              <a:gd name="connsiteY36" fmla="*/ 9895 h 10000"/>
              <a:gd name="connsiteX37" fmla="*/ 1262 w 10026"/>
              <a:gd name="connsiteY37" fmla="*/ 9804 h 10000"/>
              <a:gd name="connsiteX38" fmla="*/ 1126 w 10026"/>
              <a:gd name="connsiteY38" fmla="*/ 9669 h 10000"/>
              <a:gd name="connsiteX39" fmla="*/ 992 w 10026"/>
              <a:gd name="connsiteY39" fmla="*/ 9533 h 10000"/>
              <a:gd name="connsiteX40" fmla="*/ 862 w 10026"/>
              <a:gd name="connsiteY40" fmla="*/ 9352 h 10000"/>
              <a:gd name="connsiteX41" fmla="*/ 731 w 10026"/>
              <a:gd name="connsiteY41" fmla="*/ 9127 h 10000"/>
              <a:gd name="connsiteX42" fmla="*/ 607 w 10026"/>
              <a:gd name="connsiteY42" fmla="*/ 8870 h 10000"/>
              <a:gd name="connsiteX43" fmla="*/ 478 w 10026"/>
              <a:gd name="connsiteY43" fmla="*/ 8599 h 10000"/>
              <a:gd name="connsiteX44" fmla="*/ 357 w 10026"/>
              <a:gd name="connsiteY44" fmla="*/ 8283 h 10000"/>
              <a:gd name="connsiteX45" fmla="*/ 235 w 10026"/>
              <a:gd name="connsiteY45" fmla="*/ 7937 h 10000"/>
              <a:gd name="connsiteX46" fmla="*/ 116 w 10026"/>
              <a:gd name="connsiteY46" fmla="*/ 7560 h 10000"/>
              <a:gd name="connsiteX47" fmla="*/ 0 w 10026"/>
              <a:gd name="connsiteY47" fmla="*/ 7139 h 10000"/>
              <a:gd name="connsiteX48" fmla="*/ 0 w 10026"/>
              <a:gd name="connsiteY48" fmla="*/ 7139 h 10000"/>
              <a:gd name="connsiteX49" fmla="*/ 163 w 10026"/>
              <a:gd name="connsiteY49" fmla="*/ 7485 h 10000"/>
              <a:gd name="connsiteX50" fmla="*/ 324 w 10026"/>
              <a:gd name="connsiteY50" fmla="*/ 7831 h 10000"/>
              <a:gd name="connsiteX51" fmla="*/ 482 w 10026"/>
              <a:gd name="connsiteY51" fmla="*/ 8102 h 10000"/>
              <a:gd name="connsiteX52" fmla="*/ 638 w 10026"/>
              <a:gd name="connsiteY52" fmla="*/ 8373 h 10000"/>
              <a:gd name="connsiteX53" fmla="*/ 792 w 10026"/>
              <a:gd name="connsiteY53" fmla="*/ 8599 h 10000"/>
              <a:gd name="connsiteX54" fmla="*/ 947 w 10026"/>
              <a:gd name="connsiteY54" fmla="*/ 8810 h 10000"/>
              <a:gd name="connsiteX55" fmla="*/ 1097 w 10026"/>
              <a:gd name="connsiteY55" fmla="*/ 8946 h 10000"/>
              <a:gd name="connsiteX56" fmla="*/ 1245 w 10026"/>
              <a:gd name="connsiteY56" fmla="*/ 9096 h 10000"/>
              <a:gd name="connsiteX57" fmla="*/ 1391 w 10026"/>
              <a:gd name="connsiteY57" fmla="*/ 9202 h 10000"/>
              <a:gd name="connsiteX58" fmla="*/ 1537 w 10026"/>
              <a:gd name="connsiteY58" fmla="*/ 9277 h 10000"/>
              <a:gd name="connsiteX59" fmla="*/ 1683 w 10026"/>
              <a:gd name="connsiteY59" fmla="*/ 9322 h 10000"/>
              <a:gd name="connsiteX60" fmla="*/ 1824 w 10026"/>
              <a:gd name="connsiteY60" fmla="*/ 9383 h 10000"/>
              <a:gd name="connsiteX61" fmla="*/ 1966 w 10026"/>
              <a:gd name="connsiteY61" fmla="*/ 9383 h 10000"/>
              <a:gd name="connsiteX62" fmla="*/ 2109 w 10026"/>
              <a:gd name="connsiteY62" fmla="*/ 9352 h 10000"/>
              <a:gd name="connsiteX63" fmla="*/ 2248 w 10026"/>
              <a:gd name="connsiteY63" fmla="*/ 9307 h 10000"/>
              <a:gd name="connsiteX64" fmla="*/ 2387 w 10026"/>
              <a:gd name="connsiteY64" fmla="*/ 9247 h 10000"/>
              <a:gd name="connsiteX65" fmla="*/ 2524 w 10026"/>
              <a:gd name="connsiteY65" fmla="*/ 9157 h 10000"/>
              <a:gd name="connsiteX66" fmla="*/ 2662 w 10026"/>
              <a:gd name="connsiteY66" fmla="*/ 9051 h 10000"/>
              <a:gd name="connsiteX67" fmla="*/ 2799 w 10026"/>
              <a:gd name="connsiteY67" fmla="*/ 8931 h 10000"/>
              <a:gd name="connsiteX68" fmla="*/ 2936 w 10026"/>
              <a:gd name="connsiteY68" fmla="*/ 8780 h 10000"/>
              <a:gd name="connsiteX69" fmla="*/ 3072 w 10026"/>
              <a:gd name="connsiteY69" fmla="*/ 8630 h 10000"/>
              <a:gd name="connsiteX70" fmla="*/ 3209 w 10026"/>
              <a:gd name="connsiteY70" fmla="*/ 8449 h 10000"/>
              <a:gd name="connsiteX71" fmla="*/ 3481 w 10026"/>
              <a:gd name="connsiteY71" fmla="*/ 8057 h 10000"/>
              <a:gd name="connsiteX72" fmla="*/ 3754 w 10026"/>
              <a:gd name="connsiteY72" fmla="*/ 7636 h 10000"/>
              <a:gd name="connsiteX73" fmla="*/ 4026 w 10026"/>
              <a:gd name="connsiteY73" fmla="*/ 7139 h 10000"/>
              <a:gd name="connsiteX74" fmla="*/ 4302 w 10026"/>
              <a:gd name="connsiteY74" fmla="*/ 6611 h 10000"/>
              <a:gd name="connsiteX75" fmla="*/ 4581 w 10026"/>
              <a:gd name="connsiteY75" fmla="*/ 6054 h 10000"/>
              <a:gd name="connsiteX76" fmla="*/ 5149 w 10026"/>
              <a:gd name="connsiteY76" fmla="*/ 4940 h 10000"/>
              <a:gd name="connsiteX77" fmla="*/ 5438 w 10026"/>
              <a:gd name="connsiteY77" fmla="*/ 4337 h 10000"/>
              <a:gd name="connsiteX78" fmla="*/ 5738 w 10026"/>
              <a:gd name="connsiteY78" fmla="*/ 3765 h 10000"/>
              <a:gd name="connsiteX79" fmla="*/ 6043 w 10026"/>
              <a:gd name="connsiteY79" fmla="*/ 3223 h 10000"/>
              <a:gd name="connsiteX80" fmla="*/ 6355 w 10026"/>
              <a:gd name="connsiteY80" fmla="*/ 2666 h 10000"/>
              <a:gd name="connsiteX81" fmla="*/ 6678 w 10026"/>
              <a:gd name="connsiteY81" fmla="*/ 2139 h 10000"/>
              <a:gd name="connsiteX82" fmla="*/ 7009 w 10026"/>
              <a:gd name="connsiteY82" fmla="*/ 1672 h 10000"/>
              <a:gd name="connsiteX83" fmla="*/ 7176 w 10026"/>
              <a:gd name="connsiteY83" fmla="*/ 1446 h 10000"/>
              <a:gd name="connsiteX84" fmla="*/ 7349 w 10026"/>
              <a:gd name="connsiteY84" fmla="*/ 1250 h 10000"/>
              <a:gd name="connsiteX85" fmla="*/ 7526 w 10026"/>
              <a:gd name="connsiteY85" fmla="*/ 1054 h 10000"/>
              <a:gd name="connsiteX86" fmla="*/ 7700 w 10026"/>
              <a:gd name="connsiteY86" fmla="*/ 843 h 10000"/>
              <a:gd name="connsiteX87" fmla="*/ 7881 w 10026"/>
              <a:gd name="connsiteY87" fmla="*/ 693 h 10000"/>
              <a:gd name="connsiteX88" fmla="*/ 8064 w 10026"/>
              <a:gd name="connsiteY88" fmla="*/ 542 h 10000"/>
              <a:gd name="connsiteX89" fmla="*/ 8253 w 10026"/>
              <a:gd name="connsiteY89" fmla="*/ 392 h 10000"/>
              <a:gd name="connsiteX90" fmla="*/ 8442 w 10026"/>
              <a:gd name="connsiteY90" fmla="*/ 271 h 10000"/>
              <a:gd name="connsiteX91" fmla="*/ 8635 w 10026"/>
              <a:gd name="connsiteY91" fmla="*/ 181 h 10000"/>
              <a:gd name="connsiteX92" fmla="*/ 8833 w 10026"/>
              <a:gd name="connsiteY92" fmla="*/ 105 h 10000"/>
              <a:gd name="connsiteX93" fmla="*/ 9033 w 10026"/>
              <a:gd name="connsiteY93" fmla="*/ 45 h 10000"/>
              <a:gd name="connsiteX94" fmla="*/ 9236 w 10026"/>
              <a:gd name="connsiteY94" fmla="*/ 0 h 10000"/>
              <a:gd name="connsiteX95" fmla="*/ 9445 w 10026"/>
              <a:gd name="connsiteY95" fmla="*/ 0 h 10000"/>
              <a:gd name="connsiteX96" fmla="*/ 9657 w 10026"/>
              <a:gd name="connsiteY96" fmla="*/ 0 h 10000"/>
              <a:gd name="connsiteX97" fmla="*/ 9874 w 10026"/>
              <a:gd name="connsiteY97" fmla="*/ 45 h 10000"/>
              <a:gd name="connsiteX98" fmla="*/ 10000 w 10026"/>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0 w 10000"/>
              <a:gd name="connsiteY48" fmla="*/ 7139 h 10000"/>
              <a:gd name="connsiteX49" fmla="*/ 163 w 10000"/>
              <a:gd name="connsiteY49" fmla="*/ 7485 h 10000"/>
              <a:gd name="connsiteX50" fmla="*/ 324 w 10000"/>
              <a:gd name="connsiteY50" fmla="*/ 7831 h 10000"/>
              <a:gd name="connsiteX51" fmla="*/ 482 w 10000"/>
              <a:gd name="connsiteY51" fmla="*/ 8102 h 10000"/>
              <a:gd name="connsiteX52" fmla="*/ 638 w 10000"/>
              <a:gd name="connsiteY52" fmla="*/ 8373 h 10000"/>
              <a:gd name="connsiteX53" fmla="*/ 792 w 10000"/>
              <a:gd name="connsiteY53" fmla="*/ 8599 h 10000"/>
              <a:gd name="connsiteX54" fmla="*/ 947 w 10000"/>
              <a:gd name="connsiteY54" fmla="*/ 8810 h 10000"/>
              <a:gd name="connsiteX55" fmla="*/ 1097 w 10000"/>
              <a:gd name="connsiteY55" fmla="*/ 8946 h 10000"/>
              <a:gd name="connsiteX56" fmla="*/ 1245 w 10000"/>
              <a:gd name="connsiteY56" fmla="*/ 9096 h 10000"/>
              <a:gd name="connsiteX57" fmla="*/ 1391 w 10000"/>
              <a:gd name="connsiteY57" fmla="*/ 9202 h 10000"/>
              <a:gd name="connsiteX58" fmla="*/ 1537 w 10000"/>
              <a:gd name="connsiteY58" fmla="*/ 9277 h 10000"/>
              <a:gd name="connsiteX59" fmla="*/ 1683 w 10000"/>
              <a:gd name="connsiteY59" fmla="*/ 9322 h 10000"/>
              <a:gd name="connsiteX60" fmla="*/ 1824 w 10000"/>
              <a:gd name="connsiteY60" fmla="*/ 9383 h 10000"/>
              <a:gd name="connsiteX61" fmla="*/ 1966 w 10000"/>
              <a:gd name="connsiteY61" fmla="*/ 9383 h 10000"/>
              <a:gd name="connsiteX62" fmla="*/ 2109 w 10000"/>
              <a:gd name="connsiteY62" fmla="*/ 9352 h 10000"/>
              <a:gd name="connsiteX63" fmla="*/ 2248 w 10000"/>
              <a:gd name="connsiteY63" fmla="*/ 9307 h 10000"/>
              <a:gd name="connsiteX64" fmla="*/ 2387 w 10000"/>
              <a:gd name="connsiteY64" fmla="*/ 9247 h 10000"/>
              <a:gd name="connsiteX65" fmla="*/ 2524 w 10000"/>
              <a:gd name="connsiteY65" fmla="*/ 9157 h 10000"/>
              <a:gd name="connsiteX66" fmla="*/ 2662 w 10000"/>
              <a:gd name="connsiteY66" fmla="*/ 9051 h 10000"/>
              <a:gd name="connsiteX67" fmla="*/ 2799 w 10000"/>
              <a:gd name="connsiteY67" fmla="*/ 8931 h 10000"/>
              <a:gd name="connsiteX68" fmla="*/ 2936 w 10000"/>
              <a:gd name="connsiteY68" fmla="*/ 8780 h 10000"/>
              <a:gd name="connsiteX69" fmla="*/ 3072 w 10000"/>
              <a:gd name="connsiteY69" fmla="*/ 8630 h 10000"/>
              <a:gd name="connsiteX70" fmla="*/ 3209 w 10000"/>
              <a:gd name="connsiteY70" fmla="*/ 8449 h 10000"/>
              <a:gd name="connsiteX71" fmla="*/ 3481 w 10000"/>
              <a:gd name="connsiteY71" fmla="*/ 8057 h 10000"/>
              <a:gd name="connsiteX72" fmla="*/ 3754 w 10000"/>
              <a:gd name="connsiteY72" fmla="*/ 7636 h 10000"/>
              <a:gd name="connsiteX73" fmla="*/ 4026 w 10000"/>
              <a:gd name="connsiteY73" fmla="*/ 7139 h 10000"/>
              <a:gd name="connsiteX74" fmla="*/ 4302 w 10000"/>
              <a:gd name="connsiteY74" fmla="*/ 6611 h 10000"/>
              <a:gd name="connsiteX75" fmla="*/ 4581 w 10000"/>
              <a:gd name="connsiteY75" fmla="*/ 6054 h 10000"/>
              <a:gd name="connsiteX76" fmla="*/ 5149 w 10000"/>
              <a:gd name="connsiteY76" fmla="*/ 4940 h 10000"/>
              <a:gd name="connsiteX77" fmla="*/ 5438 w 10000"/>
              <a:gd name="connsiteY77" fmla="*/ 4337 h 10000"/>
              <a:gd name="connsiteX78" fmla="*/ 5738 w 10000"/>
              <a:gd name="connsiteY78" fmla="*/ 3765 h 10000"/>
              <a:gd name="connsiteX79" fmla="*/ 6043 w 10000"/>
              <a:gd name="connsiteY79" fmla="*/ 3223 h 10000"/>
              <a:gd name="connsiteX80" fmla="*/ 6355 w 10000"/>
              <a:gd name="connsiteY80" fmla="*/ 2666 h 10000"/>
              <a:gd name="connsiteX81" fmla="*/ 6678 w 10000"/>
              <a:gd name="connsiteY81" fmla="*/ 2139 h 10000"/>
              <a:gd name="connsiteX82" fmla="*/ 7009 w 10000"/>
              <a:gd name="connsiteY82" fmla="*/ 1672 h 10000"/>
              <a:gd name="connsiteX83" fmla="*/ 7176 w 10000"/>
              <a:gd name="connsiteY83" fmla="*/ 1446 h 10000"/>
              <a:gd name="connsiteX84" fmla="*/ 7349 w 10000"/>
              <a:gd name="connsiteY84" fmla="*/ 1250 h 10000"/>
              <a:gd name="connsiteX85" fmla="*/ 7526 w 10000"/>
              <a:gd name="connsiteY85" fmla="*/ 1054 h 10000"/>
              <a:gd name="connsiteX86" fmla="*/ 7700 w 10000"/>
              <a:gd name="connsiteY86" fmla="*/ 843 h 10000"/>
              <a:gd name="connsiteX87" fmla="*/ 7881 w 10000"/>
              <a:gd name="connsiteY87" fmla="*/ 693 h 10000"/>
              <a:gd name="connsiteX88" fmla="*/ 8064 w 10000"/>
              <a:gd name="connsiteY88" fmla="*/ 542 h 10000"/>
              <a:gd name="connsiteX89" fmla="*/ 8253 w 10000"/>
              <a:gd name="connsiteY89" fmla="*/ 392 h 10000"/>
              <a:gd name="connsiteX90" fmla="*/ 8442 w 10000"/>
              <a:gd name="connsiteY90" fmla="*/ 271 h 10000"/>
              <a:gd name="connsiteX91" fmla="*/ 8635 w 10000"/>
              <a:gd name="connsiteY91" fmla="*/ 181 h 10000"/>
              <a:gd name="connsiteX92" fmla="*/ 8833 w 10000"/>
              <a:gd name="connsiteY92" fmla="*/ 105 h 10000"/>
              <a:gd name="connsiteX93" fmla="*/ 9033 w 10000"/>
              <a:gd name="connsiteY93" fmla="*/ 45 h 10000"/>
              <a:gd name="connsiteX94" fmla="*/ 9236 w 10000"/>
              <a:gd name="connsiteY94" fmla="*/ 0 h 10000"/>
              <a:gd name="connsiteX95" fmla="*/ 9445 w 10000"/>
              <a:gd name="connsiteY95" fmla="*/ 0 h 10000"/>
              <a:gd name="connsiteX96" fmla="*/ 9657 w 10000"/>
              <a:gd name="connsiteY96" fmla="*/ 0 h 10000"/>
              <a:gd name="connsiteX97" fmla="*/ 9874 w 10000"/>
              <a:gd name="connsiteY97" fmla="*/ 45 h 10000"/>
              <a:gd name="connsiteX98" fmla="*/ 10000 w 10000"/>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163 w 10000"/>
              <a:gd name="connsiteY48" fmla="*/ 7485 h 10000"/>
              <a:gd name="connsiteX49" fmla="*/ 324 w 10000"/>
              <a:gd name="connsiteY49" fmla="*/ 7831 h 10000"/>
              <a:gd name="connsiteX50" fmla="*/ 482 w 10000"/>
              <a:gd name="connsiteY50" fmla="*/ 8102 h 10000"/>
              <a:gd name="connsiteX51" fmla="*/ 638 w 10000"/>
              <a:gd name="connsiteY51" fmla="*/ 8373 h 10000"/>
              <a:gd name="connsiteX52" fmla="*/ 792 w 10000"/>
              <a:gd name="connsiteY52" fmla="*/ 8599 h 10000"/>
              <a:gd name="connsiteX53" fmla="*/ 947 w 10000"/>
              <a:gd name="connsiteY53" fmla="*/ 8810 h 10000"/>
              <a:gd name="connsiteX54" fmla="*/ 1097 w 10000"/>
              <a:gd name="connsiteY54" fmla="*/ 8946 h 10000"/>
              <a:gd name="connsiteX55" fmla="*/ 1245 w 10000"/>
              <a:gd name="connsiteY55" fmla="*/ 9096 h 10000"/>
              <a:gd name="connsiteX56" fmla="*/ 1391 w 10000"/>
              <a:gd name="connsiteY56" fmla="*/ 9202 h 10000"/>
              <a:gd name="connsiteX57" fmla="*/ 1537 w 10000"/>
              <a:gd name="connsiteY57" fmla="*/ 9277 h 10000"/>
              <a:gd name="connsiteX58" fmla="*/ 1683 w 10000"/>
              <a:gd name="connsiteY58" fmla="*/ 9322 h 10000"/>
              <a:gd name="connsiteX59" fmla="*/ 1824 w 10000"/>
              <a:gd name="connsiteY59" fmla="*/ 9383 h 10000"/>
              <a:gd name="connsiteX60" fmla="*/ 1966 w 10000"/>
              <a:gd name="connsiteY60" fmla="*/ 9383 h 10000"/>
              <a:gd name="connsiteX61" fmla="*/ 2109 w 10000"/>
              <a:gd name="connsiteY61" fmla="*/ 9352 h 10000"/>
              <a:gd name="connsiteX62" fmla="*/ 2248 w 10000"/>
              <a:gd name="connsiteY62" fmla="*/ 9307 h 10000"/>
              <a:gd name="connsiteX63" fmla="*/ 2387 w 10000"/>
              <a:gd name="connsiteY63" fmla="*/ 9247 h 10000"/>
              <a:gd name="connsiteX64" fmla="*/ 2524 w 10000"/>
              <a:gd name="connsiteY64" fmla="*/ 9157 h 10000"/>
              <a:gd name="connsiteX65" fmla="*/ 2662 w 10000"/>
              <a:gd name="connsiteY65" fmla="*/ 9051 h 10000"/>
              <a:gd name="connsiteX66" fmla="*/ 2799 w 10000"/>
              <a:gd name="connsiteY66" fmla="*/ 8931 h 10000"/>
              <a:gd name="connsiteX67" fmla="*/ 2936 w 10000"/>
              <a:gd name="connsiteY67" fmla="*/ 8780 h 10000"/>
              <a:gd name="connsiteX68" fmla="*/ 3072 w 10000"/>
              <a:gd name="connsiteY68" fmla="*/ 8630 h 10000"/>
              <a:gd name="connsiteX69" fmla="*/ 3209 w 10000"/>
              <a:gd name="connsiteY69" fmla="*/ 8449 h 10000"/>
              <a:gd name="connsiteX70" fmla="*/ 3481 w 10000"/>
              <a:gd name="connsiteY70" fmla="*/ 8057 h 10000"/>
              <a:gd name="connsiteX71" fmla="*/ 3754 w 10000"/>
              <a:gd name="connsiteY71" fmla="*/ 7636 h 10000"/>
              <a:gd name="connsiteX72" fmla="*/ 4026 w 10000"/>
              <a:gd name="connsiteY72" fmla="*/ 7139 h 10000"/>
              <a:gd name="connsiteX73" fmla="*/ 4302 w 10000"/>
              <a:gd name="connsiteY73" fmla="*/ 6611 h 10000"/>
              <a:gd name="connsiteX74" fmla="*/ 4581 w 10000"/>
              <a:gd name="connsiteY74" fmla="*/ 6054 h 10000"/>
              <a:gd name="connsiteX75" fmla="*/ 5149 w 10000"/>
              <a:gd name="connsiteY75" fmla="*/ 4940 h 10000"/>
              <a:gd name="connsiteX76" fmla="*/ 5438 w 10000"/>
              <a:gd name="connsiteY76" fmla="*/ 4337 h 10000"/>
              <a:gd name="connsiteX77" fmla="*/ 5738 w 10000"/>
              <a:gd name="connsiteY77" fmla="*/ 3765 h 10000"/>
              <a:gd name="connsiteX78" fmla="*/ 6043 w 10000"/>
              <a:gd name="connsiteY78" fmla="*/ 3223 h 10000"/>
              <a:gd name="connsiteX79" fmla="*/ 6355 w 10000"/>
              <a:gd name="connsiteY79" fmla="*/ 2666 h 10000"/>
              <a:gd name="connsiteX80" fmla="*/ 6678 w 10000"/>
              <a:gd name="connsiteY80" fmla="*/ 2139 h 10000"/>
              <a:gd name="connsiteX81" fmla="*/ 7009 w 10000"/>
              <a:gd name="connsiteY81" fmla="*/ 1672 h 10000"/>
              <a:gd name="connsiteX82" fmla="*/ 7176 w 10000"/>
              <a:gd name="connsiteY82" fmla="*/ 1446 h 10000"/>
              <a:gd name="connsiteX83" fmla="*/ 7349 w 10000"/>
              <a:gd name="connsiteY83" fmla="*/ 1250 h 10000"/>
              <a:gd name="connsiteX84" fmla="*/ 7526 w 10000"/>
              <a:gd name="connsiteY84" fmla="*/ 1054 h 10000"/>
              <a:gd name="connsiteX85" fmla="*/ 7700 w 10000"/>
              <a:gd name="connsiteY85" fmla="*/ 843 h 10000"/>
              <a:gd name="connsiteX86" fmla="*/ 7881 w 10000"/>
              <a:gd name="connsiteY86" fmla="*/ 693 h 10000"/>
              <a:gd name="connsiteX87" fmla="*/ 8064 w 10000"/>
              <a:gd name="connsiteY87" fmla="*/ 542 h 10000"/>
              <a:gd name="connsiteX88" fmla="*/ 8253 w 10000"/>
              <a:gd name="connsiteY88" fmla="*/ 392 h 10000"/>
              <a:gd name="connsiteX89" fmla="*/ 8442 w 10000"/>
              <a:gd name="connsiteY89" fmla="*/ 271 h 10000"/>
              <a:gd name="connsiteX90" fmla="*/ 8635 w 10000"/>
              <a:gd name="connsiteY90" fmla="*/ 181 h 10000"/>
              <a:gd name="connsiteX91" fmla="*/ 8833 w 10000"/>
              <a:gd name="connsiteY91" fmla="*/ 105 h 10000"/>
              <a:gd name="connsiteX92" fmla="*/ 9033 w 10000"/>
              <a:gd name="connsiteY92" fmla="*/ 45 h 10000"/>
              <a:gd name="connsiteX93" fmla="*/ 9236 w 10000"/>
              <a:gd name="connsiteY93" fmla="*/ 0 h 10000"/>
              <a:gd name="connsiteX94" fmla="*/ 9445 w 10000"/>
              <a:gd name="connsiteY94" fmla="*/ 0 h 10000"/>
              <a:gd name="connsiteX95" fmla="*/ 9657 w 10000"/>
              <a:gd name="connsiteY95" fmla="*/ 0 h 10000"/>
              <a:gd name="connsiteX96" fmla="*/ 9874 w 10000"/>
              <a:gd name="connsiteY96" fmla="*/ 45 h 10000"/>
              <a:gd name="connsiteX97" fmla="*/ 10000 w 10000"/>
              <a:gd name="connsiteY97" fmla="*/ 45 h 10000"/>
              <a:gd name="connsiteX0" fmla="*/ 9896 w 9896"/>
              <a:gd name="connsiteY0" fmla="*/ 45 h 10000"/>
              <a:gd name="connsiteX1" fmla="*/ 9896 w 9896"/>
              <a:gd name="connsiteY1" fmla="*/ 135 h 10000"/>
              <a:gd name="connsiteX2" fmla="*/ 9651 w 9896"/>
              <a:gd name="connsiteY2" fmla="*/ 120 h 10000"/>
              <a:gd name="connsiteX3" fmla="*/ 9481 w 9896"/>
              <a:gd name="connsiteY3" fmla="*/ 151 h 10000"/>
              <a:gd name="connsiteX4" fmla="*/ 9309 w 9896"/>
              <a:gd name="connsiteY4" fmla="*/ 226 h 10000"/>
              <a:gd name="connsiteX5" fmla="*/ 9138 w 9896"/>
              <a:gd name="connsiteY5" fmla="*/ 301 h 10000"/>
              <a:gd name="connsiteX6" fmla="*/ 8967 w 9896"/>
              <a:gd name="connsiteY6" fmla="*/ 392 h 10000"/>
              <a:gd name="connsiteX7" fmla="*/ 8793 w 9896"/>
              <a:gd name="connsiteY7" fmla="*/ 527 h 10000"/>
              <a:gd name="connsiteX8" fmla="*/ 8622 w 9896"/>
              <a:gd name="connsiteY8" fmla="*/ 678 h 10000"/>
              <a:gd name="connsiteX9" fmla="*/ 8446 w 9896"/>
              <a:gd name="connsiteY9" fmla="*/ 843 h 10000"/>
              <a:gd name="connsiteX10" fmla="*/ 8277 w 9896"/>
              <a:gd name="connsiteY10" fmla="*/ 1024 h 10000"/>
              <a:gd name="connsiteX11" fmla="*/ 7932 w 9896"/>
              <a:gd name="connsiteY11" fmla="*/ 1416 h 10000"/>
              <a:gd name="connsiteX12" fmla="*/ 7583 w 9896"/>
              <a:gd name="connsiteY12" fmla="*/ 1867 h 10000"/>
              <a:gd name="connsiteX13" fmla="*/ 7238 w 9896"/>
              <a:gd name="connsiteY13" fmla="*/ 2364 h 10000"/>
              <a:gd name="connsiteX14" fmla="*/ 6891 w 9896"/>
              <a:gd name="connsiteY14" fmla="*/ 2892 h 10000"/>
              <a:gd name="connsiteX15" fmla="*/ 6548 w 9896"/>
              <a:gd name="connsiteY15" fmla="*/ 3464 h 10000"/>
              <a:gd name="connsiteX16" fmla="*/ 6202 w 9896"/>
              <a:gd name="connsiteY16" fmla="*/ 4036 h 10000"/>
              <a:gd name="connsiteX17" fmla="*/ 5860 w 9896"/>
              <a:gd name="connsiteY17" fmla="*/ 4639 h 10000"/>
              <a:gd name="connsiteX18" fmla="*/ 5182 w 9896"/>
              <a:gd name="connsiteY18" fmla="*/ 5828 h 10000"/>
              <a:gd name="connsiteX19" fmla="*/ 4846 w 9896"/>
              <a:gd name="connsiteY19" fmla="*/ 6431 h 10000"/>
              <a:gd name="connsiteX20" fmla="*/ 4514 w 9896"/>
              <a:gd name="connsiteY20" fmla="*/ 7003 h 10000"/>
              <a:gd name="connsiteX21" fmla="*/ 4183 w 9896"/>
              <a:gd name="connsiteY21" fmla="*/ 7560 h 10000"/>
              <a:gd name="connsiteX22" fmla="*/ 3858 w 9896"/>
              <a:gd name="connsiteY22" fmla="*/ 8057 h 10000"/>
              <a:gd name="connsiteX23" fmla="*/ 3536 w 9896"/>
              <a:gd name="connsiteY23" fmla="*/ 8524 h 10000"/>
              <a:gd name="connsiteX24" fmla="*/ 3220 w 9896"/>
              <a:gd name="connsiteY24" fmla="*/ 8946 h 10000"/>
              <a:gd name="connsiteX25" fmla="*/ 2907 w 9896"/>
              <a:gd name="connsiteY25" fmla="*/ 9307 h 10000"/>
              <a:gd name="connsiteX26" fmla="*/ 2753 w 9896"/>
              <a:gd name="connsiteY26" fmla="*/ 9473 h 10000"/>
              <a:gd name="connsiteX27" fmla="*/ 2600 w 9896"/>
              <a:gd name="connsiteY27" fmla="*/ 9608 h 10000"/>
              <a:gd name="connsiteX28" fmla="*/ 2450 w 9896"/>
              <a:gd name="connsiteY28" fmla="*/ 9729 h 10000"/>
              <a:gd name="connsiteX29" fmla="*/ 2301 w 9896"/>
              <a:gd name="connsiteY29" fmla="*/ 9819 h 10000"/>
              <a:gd name="connsiteX30" fmla="*/ 2150 w 9896"/>
              <a:gd name="connsiteY30" fmla="*/ 9895 h 10000"/>
              <a:gd name="connsiteX31" fmla="*/ 2005 w 9896"/>
              <a:gd name="connsiteY31" fmla="*/ 9970 h 10000"/>
              <a:gd name="connsiteX32" fmla="*/ 1860 w 9896"/>
              <a:gd name="connsiteY32" fmla="*/ 10000 h 10000"/>
              <a:gd name="connsiteX33" fmla="*/ 1715 w 9896"/>
              <a:gd name="connsiteY33" fmla="*/ 10000 h 10000"/>
              <a:gd name="connsiteX34" fmla="*/ 1573 w 9896"/>
              <a:gd name="connsiteY34" fmla="*/ 10000 h 10000"/>
              <a:gd name="connsiteX35" fmla="*/ 1433 w 9896"/>
              <a:gd name="connsiteY35" fmla="*/ 9955 h 10000"/>
              <a:gd name="connsiteX36" fmla="*/ 1294 w 9896"/>
              <a:gd name="connsiteY36" fmla="*/ 9895 h 10000"/>
              <a:gd name="connsiteX37" fmla="*/ 1158 w 9896"/>
              <a:gd name="connsiteY37" fmla="*/ 9804 h 10000"/>
              <a:gd name="connsiteX38" fmla="*/ 1022 w 9896"/>
              <a:gd name="connsiteY38" fmla="*/ 9669 h 10000"/>
              <a:gd name="connsiteX39" fmla="*/ 888 w 9896"/>
              <a:gd name="connsiteY39" fmla="*/ 9533 h 10000"/>
              <a:gd name="connsiteX40" fmla="*/ 758 w 9896"/>
              <a:gd name="connsiteY40" fmla="*/ 9352 h 10000"/>
              <a:gd name="connsiteX41" fmla="*/ 627 w 9896"/>
              <a:gd name="connsiteY41" fmla="*/ 9127 h 10000"/>
              <a:gd name="connsiteX42" fmla="*/ 503 w 9896"/>
              <a:gd name="connsiteY42" fmla="*/ 8870 h 10000"/>
              <a:gd name="connsiteX43" fmla="*/ 374 w 9896"/>
              <a:gd name="connsiteY43" fmla="*/ 8599 h 10000"/>
              <a:gd name="connsiteX44" fmla="*/ 253 w 9896"/>
              <a:gd name="connsiteY44" fmla="*/ 8283 h 10000"/>
              <a:gd name="connsiteX45" fmla="*/ 131 w 9896"/>
              <a:gd name="connsiteY45" fmla="*/ 7937 h 10000"/>
              <a:gd name="connsiteX46" fmla="*/ 12 w 9896"/>
              <a:gd name="connsiteY46" fmla="*/ 7560 h 10000"/>
              <a:gd name="connsiteX47" fmla="*/ 59 w 9896"/>
              <a:gd name="connsiteY47" fmla="*/ 7485 h 10000"/>
              <a:gd name="connsiteX48" fmla="*/ 220 w 9896"/>
              <a:gd name="connsiteY48" fmla="*/ 7831 h 10000"/>
              <a:gd name="connsiteX49" fmla="*/ 378 w 9896"/>
              <a:gd name="connsiteY49" fmla="*/ 8102 h 10000"/>
              <a:gd name="connsiteX50" fmla="*/ 534 w 9896"/>
              <a:gd name="connsiteY50" fmla="*/ 8373 h 10000"/>
              <a:gd name="connsiteX51" fmla="*/ 688 w 9896"/>
              <a:gd name="connsiteY51" fmla="*/ 8599 h 10000"/>
              <a:gd name="connsiteX52" fmla="*/ 843 w 9896"/>
              <a:gd name="connsiteY52" fmla="*/ 8810 h 10000"/>
              <a:gd name="connsiteX53" fmla="*/ 993 w 9896"/>
              <a:gd name="connsiteY53" fmla="*/ 8946 h 10000"/>
              <a:gd name="connsiteX54" fmla="*/ 1141 w 9896"/>
              <a:gd name="connsiteY54" fmla="*/ 9096 h 10000"/>
              <a:gd name="connsiteX55" fmla="*/ 1287 w 9896"/>
              <a:gd name="connsiteY55" fmla="*/ 9202 h 10000"/>
              <a:gd name="connsiteX56" fmla="*/ 1433 w 9896"/>
              <a:gd name="connsiteY56" fmla="*/ 9277 h 10000"/>
              <a:gd name="connsiteX57" fmla="*/ 1579 w 9896"/>
              <a:gd name="connsiteY57" fmla="*/ 9322 h 10000"/>
              <a:gd name="connsiteX58" fmla="*/ 1720 w 9896"/>
              <a:gd name="connsiteY58" fmla="*/ 9383 h 10000"/>
              <a:gd name="connsiteX59" fmla="*/ 1862 w 9896"/>
              <a:gd name="connsiteY59" fmla="*/ 9383 h 10000"/>
              <a:gd name="connsiteX60" fmla="*/ 2005 w 9896"/>
              <a:gd name="connsiteY60" fmla="*/ 9352 h 10000"/>
              <a:gd name="connsiteX61" fmla="*/ 2144 w 9896"/>
              <a:gd name="connsiteY61" fmla="*/ 9307 h 10000"/>
              <a:gd name="connsiteX62" fmla="*/ 2283 w 9896"/>
              <a:gd name="connsiteY62" fmla="*/ 9247 h 10000"/>
              <a:gd name="connsiteX63" fmla="*/ 2420 w 9896"/>
              <a:gd name="connsiteY63" fmla="*/ 9157 h 10000"/>
              <a:gd name="connsiteX64" fmla="*/ 2558 w 9896"/>
              <a:gd name="connsiteY64" fmla="*/ 9051 h 10000"/>
              <a:gd name="connsiteX65" fmla="*/ 2695 w 9896"/>
              <a:gd name="connsiteY65" fmla="*/ 8931 h 10000"/>
              <a:gd name="connsiteX66" fmla="*/ 2832 w 9896"/>
              <a:gd name="connsiteY66" fmla="*/ 8780 h 10000"/>
              <a:gd name="connsiteX67" fmla="*/ 2968 w 9896"/>
              <a:gd name="connsiteY67" fmla="*/ 8630 h 10000"/>
              <a:gd name="connsiteX68" fmla="*/ 3105 w 9896"/>
              <a:gd name="connsiteY68" fmla="*/ 8449 h 10000"/>
              <a:gd name="connsiteX69" fmla="*/ 3377 w 9896"/>
              <a:gd name="connsiteY69" fmla="*/ 8057 h 10000"/>
              <a:gd name="connsiteX70" fmla="*/ 3650 w 9896"/>
              <a:gd name="connsiteY70" fmla="*/ 7636 h 10000"/>
              <a:gd name="connsiteX71" fmla="*/ 3922 w 9896"/>
              <a:gd name="connsiteY71" fmla="*/ 7139 h 10000"/>
              <a:gd name="connsiteX72" fmla="*/ 4198 w 9896"/>
              <a:gd name="connsiteY72" fmla="*/ 6611 h 10000"/>
              <a:gd name="connsiteX73" fmla="*/ 4477 w 9896"/>
              <a:gd name="connsiteY73" fmla="*/ 6054 h 10000"/>
              <a:gd name="connsiteX74" fmla="*/ 5045 w 9896"/>
              <a:gd name="connsiteY74" fmla="*/ 4940 h 10000"/>
              <a:gd name="connsiteX75" fmla="*/ 5334 w 9896"/>
              <a:gd name="connsiteY75" fmla="*/ 4337 h 10000"/>
              <a:gd name="connsiteX76" fmla="*/ 5634 w 9896"/>
              <a:gd name="connsiteY76" fmla="*/ 3765 h 10000"/>
              <a:gd name="connsiteX77" fmla="*/ 5939 w 9896"/>
              <a:gd name="connsiteY77" fmla="*/ 3223 h 10000"/>
              <a:gd name="connsiteX78" fmla="*/ 6251 w 9896"/>
              <a:gd name="connsiteY78" fmla="*/ 2666 h 10000"/>
              <a:gd name="connsiteX79" fmla="*/ 6574 w 9896"/>
              <a:gd name="connsiteY79" fmla="*/ 2139 h 10000"/>
              <a:gd name="connsiteX80" fmla="*/ 6905 w 9896"/>
              <a:gd name="connsiteY80" fmla="*/ 1672 h 10000"/>
              <a:gd name="connsiteX81" fmla="*/ 7072 w 9896"/>
              <a:gd name="connsiteY81" fmla="*/ 1446 h 10000"/>
              <a:gd name="connsiteX82" fmla="*/ 7245 w 9896"/>
              <a:gd name="connsiteY82" fmla="*/ 1250 h 10000"/>
              <a:gd name="connsiteX83" fmla="*/ 7422 w 9896"/>
              <a:gd name="connsiteY83" fmla="*/ 1054 h 10000"/>
              <a:gd name="connsiteX84" fmla="*/ 7596 w 9896"/>
              <a:gd name="connsiteY84" fmla="*/ 843 h 10000"/>
              <a:gd name="connsiteX85" fmla="*/ 7777 w 9896"/>
              <a:gd name="connsiteY85" fmla="*/ 693 h 10000"/>
              <a:gd name="connsiteX86" fmla="*/ 7960 w 9896"/>
              <a:gd name="connsiteY86" fmla="*/ 542 h 10000"/>
              <a:gd name="connsiteX87" fmla="*/ 8149 w 9896"/>
              <a:gd name="connsiteY87" fmla="*/ 392 h 10000"/>
              <a:gd name="connsiteX88" fmla="*/ 8338 w 9896"/>
              <a:gd name="connsiteY88" fmla="*/ 271 h 10000"/>
              <a:gd name="connsiteX89" fmla="*/ 8531 w 9896"/>
              <a:gd name="connsiteY89" fmla="*/ 181 h 10000"/>
              <a:gd name="connsiteX90" fmla="*/ 8729 w 9896"/>
              <a:gd name="connsiteY90" fmla="*/ 105 h 10000"/>
              <a:gd name="connsiteX91" fmla="*/ 8929 w 9896"/>
              <a:gd name="connsiteY91" fmla="*/ 45 h 10000"/>
              <a:gd name="connsiteX92" fmla="*/ 9132 w 9896"/>
              <a:gd name="connsiteY92" fmla="*/ 0 h 10000"/>
              <a:gd name="connsiteX93" fmla="*/ 9341 w 9896"/>
              <a:gd name="connsiteY93" fmla="*/ 0 h 10000"/>
              <a:gd name="connsiteX94" fmla="*/ 9553 w 9896"/>
              <a:gd name="connsiteY94" fmla="*/ 0 h 10000"/>
              <a:gd name="connsiteX95" fmla="*/ 9770 w 9896"/>
              <a:gd name="connsiteY95" fmla="*/ 45 h 10000"/>
              <a:gd name="connsiteX96" fmla="*/ 9896 w 9896"/>
              <a:gd name="connsiteY96" fmla="*/ 45 h 10000"/>
              <a:gd name="connsiteX0" fmla="*/ 9979 w 9979"/>
              <a:gd name="connsiteY0" fmla="*/ 45 h 10000"/>
              <a:gd name="connsiteX1" fmla="*/ 9979 w 9979"/>
              <a:gd name="connsiteY1" fmla="*/ 135 h 10000"/>
              <a:gd name="connsiteX2" fmla="*/ 9731 w 9979"/>
              <a:gd name="connsiteY2" fmla="*/ 120 h 10000"/>
              <a:gd name="connsiteX3" fmla="*/ 9560 w 9979"/>
              <a:gd name="connsiteY3" fmla="*/ 151 h 10000"/>
              <a:gd name="connsiteX4" fmla="*/ 9386 w 9979"/>
              <a:gd name="connsiteY4" fmla="*/ 226 h 10000"/>
              <a:gd name="connsiteX5" fmla="*/ 9213 w 9979"/>
              <a:gd name="connsiteY5" fmla="*/ 301 h 10000"/>
              <a:gd name="connsiteX6" fmla="*/ 9040 w 9979"/>
              <a:gd name="connsiteY6" fmla="*/ 392 h 10000"/>
              <a:gd name="connsiteX7" fmla="*/ 8864 w 9979"/>
              <a:gd name="connsiteY7" fmla="*/ 527 h 10000"/>
              <a:gd name="connsiteX8" fmla="*/ 8692 w 9979"/>
              <a:gd name="connsiteY8" fmla="*/ 678 h 10000"/>
              <a:gd name="connsiteX9" fmla="*/ 8514 w 9979"/>
              <a:gd name="connsiteY9" fmla="*/ 843 h 10000"/>
              <a:gd name="connsiteX10" fmla="*/ 8343 w 9979"/>
              <a:gd name="connsiteY10" fmla="*/ 1024 h 10000"/>
              <a:gd name="connsiteX11" fmla="*/ 7994 w 9979"/>
              <a:gd name="connsiteY11" fmla="*/ 1416 h 10000"/>
              <a:gd name="connsiteX12" fmla="*/ 7642 w 9979"/>
              <a:gd name="connsiteY12" fmla="*/ 1867 h 10000"/>
              <a:gd name="connsiteX13" fmla="*/ 7293 w 9979"/>
              <a:gd name="connsiteY13" fmla="*/ 2364 h 10000"/>
              <a:gd name="connsiteX14" fmla="*/ 6942 w 9979"/>
              <a:gd name="connsiteY14" fmla="*/ 2892 h 10000"/>
              <a:gd name="connsiteX15" fmla="*/ 6596 w 9979"/>
              <a:gd name="connsiteY15" fmla="*/ 3464 h 10000"/>
              <a:gd name="connsiteX16" fmla="*/ 6246 w 9979"/>
              <a:gd name="connsiteY16" fmla="*/ 4036 h 10000"/>
              <a:gd name="connsiteX17" fmla="*/ 5901 w 9979"/>
              <a:gd name="connsiteY17" fmla="*/ 4639 h 10000"/>
              <a:gd name="connsiteX18" fmla="*/ 5215 w 9979"/>
              <a:gd name="connsiteY18" fmla="*/ 5828 h 10000"/>
              <a:gd name="connsiteX19" fmla="*/ 4876 w 9979"/>
              <a:gd name="connsiteY19" fmla="*/ 6431 h 10000"/>
              <a:gd name="connsiteX20" fmla="*/ 4540 w 9979"/>
              <a:gd name="connsiteY20" fmla="*/ 7003 h 10000"/>
              <a:gd name="connsiteX21" fmla="*/ 4206 w 9979"/>
              <a:gd name="connsiteY21" fmla="*/ 7560 h 10000"/>
              <a:gd name="connsiteX22" fmla="*/ 3878 w 9979"/>
              <a:gd name="connsiteY22" fmla="*/ 8057 h 10000"/>
              <a:gd name="connsiteX23" fmla="*/ 3552 w 9979"/>
              <a:gd name="connsiteY23" fmla="*/ 8524 h 10000"/>
              <a:gd name="connsiteX24" fmla="*/ 3233 w 9979"/>
              <a:gd name="connsiteY24" fmla="*/ 8946 h 10000"/>
              <a:gd name="connsiteX25" fmla="*/ 2917 w 9979"/>
              <a:gd name="connsiteY25" fmla="*/ 9307 h 10000"/>
              <a:gd name="connsiteX26" fmla="*/ 2761 w 9979"/>
              <a:gd name="connsiteY26" fmla="*/ 9473 h 10000"/>
              <a:gd name="connsiteX27" fmla="*/ 2606 w 9979"/>
              <a:gd name="connsiteY27" fmla="*/ 9608 h 10000"/>
              <a:gd name="connsiteX28" fmla="*/ 2455 w 9979"/>
              <a:gd name="connsiteY28" fmla="*/ 9729 h 10000"/>
              <a:gd name="connsiteX29" fmla="*/ 2304 w 9979"/>
              <a:gd name="connsiteY29" fmla="*/ 9819 h 10000"/>
              <a:gd name="connsiteX30" fmla="*/ 2152 w 9979"/>
              <a:gd name="connsiteY30" fmla="*/ 9895 h 10000"/>
              <a:gd name="connsiteX31" fmla="*/ 2005 w 9979"/>
              <a:gd name="connsiteY31" fmla="*/ 9970 h 10000"/>
              <a:gd name="connsiteX32" fmla="*/ 1859 w 9979"/>
              <a:gd name="connsiteY32" fmla="*/ 10000 h 10000"/>
              <a:gd name="connsiteX33" fmla="*/ 1712 w 9979"/>
              <a:gd name="connsiteY33" fmla="*/ 10000 h 10000"/>
              <a:gd name="connsiteX34" fmla="*/ 1569 w 9979"/>
              <a:gd name="connsiteY34" fmla="*/ 10000 h 10000"/>
              <a:gd name="connsiteX35" fmla="*/ 1427 w 9979"/>
              <a:gd name="connsiteY35" fmla="*/ 9955 h 10000"/>
              <a:gd name="connsiteX36" fmla="*/ 1287 w 9979"/>
              <a:gd name="connsiteY36" fmla="*/ 9895 h 10000"/>
              <a:gd name="connsiteX37" fmla="*/ 1149 w 9979"/>
              <a:gd name="connsiteY37" fmla="*/ 9804 h 10000"/>
              <a:gd name="connsiteX38" fmla="*/ 1012 w 9979"/>
              <a:gd name="connsiteY38" fmla="*/ 9669 h 10000"/>
              <a:gd name="connsiteX39" fmla="*/ 876 w 9979"/>
              <a:gd name="connsiteY39" fmla="*/ 9533 h 10000"/>
              <a:gd name="connsiteX40" fmla="*/ 745 w 9979"/>
              <a:gd name="connsiteY40" fmla="*/ 9352 h 10000"/>
              <a:gd name="connsiteX41" fmla="*/ 613 w 9979"/>
              <a:gd name="connsiteY41" fmla="*/ 9127 h 10000"/>
              <a:gd name="connsiteX42" fmla="*/ 487 w 9979"/>
              <a:gd name="connsiteY42" fmla="*/ 8870 h 10000"/>
              <a:gd name="connsiteX43" fmla="*/ 357 w 9979"/>
              <a:gd name="connsiteY43" fmla="*/ 8599 h 10000"/>
              <a:gd name="connsiteX44" fmla="*/ 235 w 9979"/>
              <a:gd name="connsiteY44" fmla="*/ 8283 h 10000"/>
              <a:gd name="connsiteX45" fmla="*/ 111 w 9979"/>
              <a:gd name="connsiteY45" fmla="*/ 7937 h 10000"/>
              <a:gd name="connsiteX46" fmla="*/ 12 w 9979"/>
              <a:gd name="connsiteY46" fmla="*/ 7605 h 10000"/>
              <a:gd name="connsiteX47" fmla="*/ 39 w 9979"/>
              <a:gd name="connsiteY47" fmla="*/ 7485 h 10000"/>
              <a:gd name="connsiteX48" fmla="*/ 201 w 9979"/>
              <a:gd name="connsiteY48" fmla="*/ 7831 h 10000"/>
              <a:gd name="connsiteX49" fmla="*/ 361 w 9979"/>
              <a:gd name="connsiteY49" fmla="*/ 8102 h 10000"/>
              <a:gd name="connsiteX50" fmla="*/ 519 w 9979"/>
              <a:gd name="connsiteY50" fmla="*/ 8373 h 10000"/>
              <a:gd name="connsiteX51" fmla="*/ 674 w 9979"/>
              <a:gd name="connsiteY51" fmla="*/ 8599 h 10000"/>
              <a:gd name="connsiteX52" fmla="*/ 831 w 9979"/>
              <a:gd name="connsiteY52" fmla="*/ 8810 h 10000"/>
              <a:gd name="connsiteX53" fmla="*/ 982 w 9979"/>
              <a:gd name="connsiteY53" fmla="*/ 8946 h 10000"/>
              <a:gd name="connsiteX54" fmla="*/ 1132 w 9979"/>
              <a:gd name="connsiteY54" fmla="*/ 9096 h 10000"/>
              <a:gd name="connsiteX55" fmla="*/ 1280 w 9979"/>
              <a:gd name="connsiteY55" fmla="*/ 9202 h 10000"/>
              <a:gd name="connsiteX56" fmla="*/ 1427 w 9979"/>
              <a:gd name="connsiteY56" fmla="*/ 9277 h 10000"/>
              <a:gd name="connsiteX57" fmla="*/ 1575 w 9979"/>
              <a:gd name="connsiteY57" fmla="*/ 9322 h 10000"/>
              <a:gd name="connsiteX58" fmla="*/ 1717 w 9979"/>
              <a:gd name="connsiteY58" fmla="*/ 9383 h 10000"/>
              <a:gd name="connsiteX59" fmla="*/ 1861 w 9979"/>
              <a:gd name="connsiteY59" fmla="*/ 9383 h 10000"/>
              <a:gd name="connsiteX60" fmla="*/ 2005 w 9979"/>
              <a:gd name="connsiteY60" fmla="*/ 9352 h 10000"/>
              <a:gd name="connsiteX61" fmla="*/ 2146 w 9979"/>
              <a:gd name="connsiteY61" fmla="*/ 9307 h 10000"/>
              <a:gd name="connsiteX62" fmla="*/ 2286 w 9979"/>
              <a:gd name="connsiteY62" fmla="*/ 9247 h 10000"/>
              <a:gd name="connsiteX63" fmla="*/ 2424 w 9979"/>
              <a:gd name="connsiteY63" fmla="*/ 9157 h 10000"/>
              <a:gd name="connsiteX64" fmla="*/ 2564 w 9979"/>
              <a:gd name="connsiteY64" fmla="*/ 9051 h 10000"/>
              <a:gd name="connsiteX65" fmla="*/ 2702 w 9979"/>
              <a:gd name="connsiteY65" fmla="*/ 8931 h 10000"/>
              <a:gd name="connsiteX66" fmla="*/ 2841 w 9979"/>
              <a:gd name="connsiteY66" fmla="*/ 8780 h 10000"/>
              <a:gd name="connsiteX67" fmla="*/ 2978 w 9979"/>
              <a:gd name="connsiteY67" fmla="*/ 8630 h 10000"/>
              <a:gd name="connsiteX68" fmla="*/ 3117 w 9979"/>
              <a:gd name="connsiteY68" fmla="*/ 8449 h 10000"/>
              <a:gd name="connsiteX69" fmla="*/ 3391 w 9979"/>
              <a:gd name="connsiteY69" fmla="*/ 8057 h 10000"/>
              <a:gd name="connsiteX70" fmla="*/ 3667 w 9979"/>
              <a:gd name="connsiteY70" fmla="*/ 7636 h 10000"/>
              <a:gd name="connsiteX71" fmla="*/ 3942 w 9979"/>
              <a:gd name="connsiteY71" fmla="*/ 7139 h 10000"/>
              <a:gd name="connsiteX72" fmla="*/ 4221 w 9979"/>
              <a:gd name="connsiteY72" fmla="*/ 6611 h 10000"/>
              <a:gd name="connsiteX73" fmla="*/ 4503 w 9979"/>
              <a:gd name="connsiteY73" fmla="*/ 6054 h 10000"/>
              <a:gd name="connsiteX74" fmla="*/ 5077 w 9979"/>
              <a:gd name="connsiteY74" fmla="*/ 4940 h 10000"/>
              <a:gd name="connsiteX75" fmla="*/ 5369 w 9979"/>
              <a:gd name="connsiteY75" fmla="*/ 4337 h 10000"/>
              <a:gd name="connsiteX76" fmla="*/ 5672 w 9979"/>
              <a:gd name="connsiteY76" fmla="*/ 3765 h 10000"/>
              <a:gd name="connsiteX77" fmla="*/ 5980 w 9979"/>
              <a:gd name="connsiteY77" fmla="*/ 3223 h 10000"/>
              <a:gd name="connsiteX78" fmla="*/ 6296 w 9979"/>
              <a:gd name="connsiteY78" fmla="*/ 2666 h 10000"/>
              <a:gd name="connsiteX79" fmla="*/ 6622 w 9979"/>
              <a:gd name="connsiteY79" fmla="*/ 2139 h 10000"/>
              <a:gd name="connsiteX80" fmla="*/ 6957 w 9979"/>
              <a:gd name="connsiteY80" fmla="*/ 1672 h 10000"/>
              <a:gd name="connsiteX81" fmla="*/ 7125 w 9979"/>
              <a:gd name="connsiteY81" fmla="*/ 1446 h 10000"/>
              <a:gd name="connsiteX82" fmla="*/ 7300 w 9979"/>
              <a:gd name="connsiteY82" fmla="*/ 1250 h 10000"/>
              <a:gd name="connsiteX83" fmla="*/ 7479 w 9979"/>
              <a:gd name="connsiteY83" fmla="*/ 1054 h 10000"/>
              <a:gd name="connsiteX84" fmla="*/ 7655 w 9979"/>
              <a:gd name="connsiteY84" fmla="*/ 843 h 10000"/>
              <a:gd name="connsiteX85" fmla="*/ 7838 w 9979"/>
              <a:gd name="connsiteY85" fmla="*/ 693 h 10000"/>
              <a:gd name="connsiteX86" fmla="*/ 8023 w 9979"/>
              <a:gd name="connsiteY86" fmla="*/ 542 h 10000"/>
              <a:gd name="connsiteX87" fmla="*/ 8214 w 9979"/>
              <a:gd name="connsiteY87" fmla="*/ 392 h 10000"/>
              <a:gd name="connsiteX88" fmla="*/ 8405 w 9979"/>
              <a:gd name="connsiteY88" fmla="*/ 271 h 10000"/>
              <a:gd name="connsiteX89" fmla="*/ 8600 w 9979"/>
              <a:gd name="connsiteY89" fmla="*/ 181 h 10000"/>
              <a:gd name="connsiteX90" fmla="*/ 8800 w 9979"/>
              <a:gd name="connsiteY90" fmla="*/ 105 h 10000"/>
              <a:gd name="connsiteX91" fmla="*/ 9002 w 9979"/>
              <a:gd name="connsiteY91" fmla="*/ 45 h 10000"/>
              <a:gd name="connsiteX92" fmla="*/ 9207 w 9979"/>
              <a:gd name="connsiteY92" fmla="*/ 0 h 10000"/>
              <a:gd name="connsiteX93" fmla="*/ 9418 w 9979"/>
              <a:gd name="connsiteY93" fmla="*/ 0 h 10000"/>
              <a:gd name="connsiteX94" fmla="*/ 9632 w 9979"/>
              <a:gd name="connsiteY94" fmla="*/ 0 h 10000"/>
              <a:gd name="connsiteX95" fmla="*/ 9852 w 9979"/>
              <a:gd name="connsiteY95" fmla="*/ 45 h 10000"/>
              <a:gd name="connsiteX96" fmla="*/ 9979 w 9979"/>
              <a:gd name="connsiteY96" fmla="*/ 45 h 10000"/>
              <a:gd name="connsiteX0" fmla="*/ 10024 w 10024"/>
              <a:gd name="connsiteY0" fmla="*/ 45 h 10000"/>
              <a:gd name="connsiteX1" fmla="*/ 10024 w 10024"/>
              <a:gd name="connsiteY1" fmla="*/ 135 h 10000"/>
              <a:gd name="connsiteX2" fmla="*/ 9775 w 10024"/>
              <a:gd name="connsiteY2" fmla="*/ 120 h 10000"/>
              <a:gd name="connsiteX3" fmla="*/ 9604 w 10024"/>
              <a:gd name="connsiteY3" fmla="*/ 151 h 10000"/>
              <a:gd name="connsiteX4" fmla="*/ 9430 w 10024"/>
              <a:gd name="connsiteY4" fmla="*/ 226 h 10000"/>
              <a:gd name="connsiteX5" fmla="*/ 9256 w 10024"/>
              <a:gd name="connsiteY5" fmla="*/ 301 h 10000"/>
              <a:gd name="connsiteX6" fmla="*/ 9083 w 10024"/>
              <a:gd name="connsiteY6" fmla="*/ 392 h 10000"/>
              <a:gd name="connsiteX7" fmla="*/ 8907 w 10024"/>
              <a:gd name="connsiteY7" fmla="*/ 527 h 10000"/>
              <a:gd name="connsiteX8" fmla="*/ 8734 w 10024"/>
              <a:gd name="connsiteY8" fmla="*/ 678 h 10000"/>
              <a:gd name="connsiteX9" fmla="*/ 8556 w 10024"/>
              <a:gd name="connsiteY9" fmla="*/ 843 h 10000"/>
              <a:gd name="connsiteX10" fmla="*/ 8385 w 10024"/>
              <a:gd name="connsiteY10" fmla="*/ 1024 h 10000"/>
              <a:gd name="connsiteX11" fmla="*/ 8035 w 10024"/>
              <a:gd name="connsiteY11" fmla="*/ 1416 h 10000"/>
              <a:gd name="connsiteX12" fmla="*/ 7682 w 10024"/>
              <a:gd name="connsiteY12" fmla="*/ 1867 h 10000"/>
              <a:gd name="connsiteX13" fmla="*/ 7332 w 10024"/>
              <a:gd name="connsiteY13" fmla="*/ 2364 h 10000"/>
              <a:gd name="connsiteX14" fmla="*/ 6981 w 10024"/>
              <a:gd name="connsiteY14" fmla="*/ 2892 h 10000"/>
              <a:gd name="connsiteX15" fmla="*/ 6634 w 10024"/>
              <a:gd name="connsiteY15" fmla="*/ 3464 h 10000"/>
              <a:gd name="connsiteX16" fmla="*/ 6283 w 10024"/>
              <a:gd name="connsiteY16" fmla="*/ 4036 h 10000"/>
              <a:gd name="connsiteX17" fmla="*/ 5937 w 10024"/>
              <a:gd name="connsiteY17" fmla="*/ 4639 h 10000"/>
              <a:gd name="connsiteX18" fmla="*/ 5250 w 10024"/>
              <a:gd name="connsiteY18" fmla="*/ 5828 h 10000"/>
              <a:gd name="connsiteX19" fmla="*/ 4910 w 10024"/>
              <a:gd name="connsiteY19" fmla="*/ 6431 h 10000"/>
              <a:gd name="connsiteX20" fmla="*/ 4574 w 10024"/>
              <a:gd name="connsiteY20" fmla="*/ 7003 h 10000"/>
              <a:gd name="connsiteX21" fmla="*/ 4239 w 10024"/>
              <a:gd name="connsiteY21" fmla="*/ 7560 h 10000"/>
              <a:gd name="connsiteX22" fmla="*/ 3910 w 10024"/>
              <a:gd name="connsiteY22" fmla="*/ 8057 h 10000"/>
              <a:gd name="connsiteX23" fmla="*/ 3583 w 10024"/>
              <a:gd name="connsiteY23" fmla="*/ 8524 h 10000"/>
              <a:gd name="connsiteX24" fmla="*/ 3264 w 10024"/>
              <a:gd name="connsiteY24" fmla="*/ 8946 h 10000"/>
              <a:gd name="connsiteX25" fmla="*/ 2947 w 10024"/>
              <a:gd name="connsiteY25" fmla="*/ 9307 h 10000"/>
              <a:gd name="connsiteX26" fmla="*/ 2791 w 10024"/>
              <a:gd name="connsiteY26" fmla="*/ 9473 h 10000"/>
              <a:gd name="connsiteX27" fmla="*/ 2635 w 10024"/>
              <a:gd name="connsiteY27" fmla="*/ 9608 h 10000"/>
              <a:gd name="connsiteX28" fmla="*/ 2484 w 10024"/>
              <a:gd name="connsiteY28" fmla="*/ 9729 h 10000"/>
              <a:gd name="connsiteX29" fmla="*/ 2333 w 10024"/>
              <a:gd name="connsiteY29" fmla="*/ 9819 h 10000"/>
              <a:gd name="connsiteX30" fmla="*/ 2181 w 10024"/>
              <a:gd name="connsiteY30" fmla="*/ 9895 h 10000"/>
              <a:gd name="connsiteX31" fmla="*/ 2033 w 10024"/>
              <a:gd name="connsiteY31" fmla="*/ 9970 h 10000"/>
              <a:gd name="connsiteX32" fmla="*/ 1887 w 10024"/>
              <a:gd name="connsiteY32" fmla="*/ 10000 h 10000"/>
              <a:gd name="connsiteX33" fmla="*/ 1740 w 10024"/>
              <a:gd name="connsiteY33" fmla="*/ 10000 h 10000"/>
              <a:gd name="connsiteX34" fmla="*/ 1596 w 10024"/>
              <a:gd name="connsiteY34" fmla="*/ 10000 h 10000"/>
              <a:gd name="connsiteX35" fmla="*/ 1454 w 10024"/>
              <a:gd name="connsiteY35" fmla="*/ 9955 h 10000"/>
              <a:gd name="connsiteX36" fmla="*/ 1314 w 10024"/>
              <a:gd name="connsiteY36" fmla="*/ 9895 h 10000"/>
              <a:gd name="connsiteX37" fmla="*/ 1175 w 10024"/>
              <a:gd name="connsiteY37" fmla="*/ 9804 h 10000"/>
              <a:gd name="connsiteX38" fmla="*/ 1038 w 10024"/>
              <a:gd name="connsiteY38" fmla="*/ 9669 h 10000"/>
              <a:gd name="connsiteX39" fmla="*/ 902 w 10024"/>
              <a:gd name="connsiteY39" fmla="*/ 9533 h 10000"/>
              <a:gd name="connsiteX40" fmla="*/ 771 w 10024"/>
              <a:gd name="connsiteY40" fmla="*/ 9352 h 10000"/>
              <a:gd name="connsiteX41" fmla="*/ 638 w 10024"/>
              <a:gd name="connsiteY41" fmla="*/ 9127 h 10000"/>
              <a:gd name="connsiteX42" fmla="*/ 512 w 10024"/>
              <a:gd name="connsiteY42" fmla="*/ 8870 h 10000"/>
              <a:gd name="connsiteX43" fmla="*/ 382 w 10024"/>
              <a:gd name="connsiteY43" fmla="*/ 8599 h 10000"/>
              <a:gd name="connsiteX44" fmla="*/ 259 w 10024"/>
              <a:gd name="connsiteY44" fmla="*/ 8283 h 10000"/>
              <a:gd name="connsiteX45" fmla="*/ 135 w 10024"/>
              <a:gd name="connsiteY45" fmla="*/ 7937 h 10000"/>
              <a:gd name="connsiteX46" fmla="*/ 36 w 10024"/>
              <a:gd name="connsiteY46" fmla="*/ 7605 h 10000"/>
              <a:gd name="connsiteX47" fmla="*/ 36 w 10024"/>
              <a:gd name="connsiteY47" fmla="*/ 7410 h 10000"/>
              <a:gd name="connsiteX48" fmla="*/ 225 w 10024"/>
              <a:gd name="connsiteY48" fmla="*/ 7831 h 10000"/>
              <a:gd name="connsiteX49" fmla="*/ 386 w 10024"/>
              <a:gd name="connsiteY49" fmla="*/ 8102 h 10000"/>
              <a:gd name="connsiteX50" fmla="*/ 544 w 10024"/>
              <a:gd name="connsiteY50" fmla="*/ 8373 h 10000"/>
              <a:gd name="connsiteX51" fmla="*/ 699 w 10024"/>
              <a:gd name="connsiteY51" fmla="*/ 8599 h 10000"/>
              <a:gd name="connsiteX52" fmla="*/ 857 w 10024"/>
              <a:gd name="connsiteY52" fmla="*/ 8810 h 10000"/>
              <a:gd name="connsiteX53" fmla="*/ 1008 w 10024"/>
              <a:gd name="connsiteY53" fmla="*/ 8946 h 10000"/>
              <a:gd name="connsiteX54" fmla="*/ 1158 w 10024"/>
              <a:gd name="connsiteY54" fmla="*/ 9096 h 10000"/>
              <a:gd name="connsiteX55" fmla="*/ 1307 w 10024"/>
              <a:gd name="connsiteY55" fmla="*/ 9202 h 10000"/>
              <a:gd name="connsiteX56" fmla="*/ 1454 w 10024"/>
              <a:gd name="connsiteY56" fmla="*/ 9277 h 10000"/>
              <a:gd name="connsiteX57" fmla="*/ 1602 w 10024"/>
              <a:gd name="connsiteY57" fmla="*/ 9322 h 10000"/>
              <a:gd name="connsiteX58" fmla="*/ 1745 w 10024"/>
              <a:gd name="connsiteY58" fmla="*/ 9383 h 10000"/>
              <a:gd name="connsiteX59" fmla="*/ 1889 w 10024"/>
              <a:gd name="connsiteY59" fmla="*/ 9383 h 10000"/>
              <a:gd name="connsiteX60" fmla="*/ 2033 w 10024"/>
              <a:gd name="connsiteY60" fmla="*/ 9352 h 10000"/>
              <a:gd name="connsiteX61" fmla="*/ 2175 w 10024"/>
              <a:gd name="connsiteY61" fmla="*/ 9307 h 10000"/>
              <a:gd name="connsiteX62" fmla="*/ 2315 w 10024"/>
              <a:gd name="connsiteY62" fmla="*/ 9247 h 10000"/>
              <a:gd name="connsiteX63" fmla="*/ 2453 w 10024"/>
              <a:gd name="connsiteY63" fmla="*/ 9157 h 10000"/>
              <a:gd name="connsiteX64" fmla="*/ 2593 w 10024"/>
              <a:gd name="connsiteY64" fmla="*/ 9051 h 10000"/>
              <a:gd name="connsiteX65" fmla="*/ 2732 w 10024"/>
              <a:gd name="connsiteY65" fmla="*/ 8931 h 10000"/>
              <a:gd name="connsiteX66" fmla="*/ 2871 w 10024"/>
              <a:gd name="connsiteY66" fmla="*/ 8780 h 10000"/>
              <a:gd name="connsiteX67" fmla="*/ 3008 w 10024"/>
              <a:gd name="connsiteY67" fmla="*/ 8630 h 10000"/>
              <a:gd name="connsiteX68" fmla="*/ 3148 w 10024"/>
              <a:gd name="connsiteY68" fmla="*/ 8449 h 10000"/>
              <a:gd name="connsiteX69" fmla="*/ 3422 w 10024"/>
              <a:gd name="connsiteY69" fmla="*/ 8057 h 10000"/>
              <a:gd name="connsiteX70" fmla="*/ 3699 w 10024"/>
              <a:gd name="connsiteY70" fmla="*/ 7636 h 10000"/>
              <a:gd name="connsiteX71" fmla="*/ 3974 w 10024"/>
              <a:gd name="connsiteY71" fmla="*/ 7139 h 10000"/>
              <a:gd name="connsiteX72" fmla="*/ 4254 w 10024"/>
              <a:gd name="connsiteY72" fmla="*/ 6611 h 10000"/>
              <a:gd name="connsiteX73" fmla="*/ 4536 w 10024"/>
              <a:gd name="connsiteY73" fmla="*/ 6054 h 10000"/>
              <a:gd name="connsiteX74" fmla="*/ 5112 w 10024"/>
              <a:gd name="connsiteY74" fmla="*/ 4940 h 10000"/>
              <a:gd name="connsiteX75" fmla="*/ 5404 w 10024"/>
              <a:gd name="connsiteY75" fmla="*/ 4337 h 10000"/>
              <a:gd name="connsiteX76" fmla="*/ 5708 w 10024"/>
              <a:gd name="connsiteY76" fmla="*/ 3765 h 10000"/>
              <a:gd name="connsiteX77" fmla="*/ 6017 w 10024"/>
              <a:gd name="connsiteY77" fmla="*/ 3223 h 10000"/>
              <a:gd name="connsiteX78" fmla="*/ 6333 w 10024"/>
              <a:gd name="connsiteY78" fmla="*/ 2666 h 10000"/>
              <a:gd name="connsiteX79" fmla="*/ 6660 w 10024"/>
              <a:gd name="connsiteY79" fmla="*/ 2139 h 10000"/>
              <a:gd name="connsiteX80" fmla="*/ 6996 w 10024"/>
              <a:gd name="connsiteY80" fmla="*/ 1672 h 10000"/>
              <a:gd name="connsiteX81" fmla="*/ 7164 w 10024"/>
              <a:gd name="connsiteY81" fmla="*/ 1446 h 10000"/>
              <a:gd name="connsiteX82" fmla="*/ 7339 w 10024"/>
              <a:gd name="connsiteY82" fmla="*/ 1250 h 10000"/>
              <a:gd name="connsiteX83" fmla="*/ 7519 w 10024"/>
              <a:gd name="connsiteY83" fmla="*/ 1054 h 10000"/>
              <a:gd name="connsiteX84" fmla="*/ 7695 w 10024"/>
              <a:gd name="connsiteY84" fmla="*/ 843 h 10000"/>
              <a:gd name="connsiteX85" fmla="*/ 7878 w 10024"/>
              <a:gd name="connsiteY85" fmla="*/ 693 h 10000"/>
              <a:gd name="connsiteX86" fmla="*/ 8064 w 10024"/>
              <a:gd name="connsiteY86" fmla="*/ 542 h 10000"/>
              <a:gd name="connsiteX87" fmla="*/ 8255 w 10024"/>
              <a:gd name="connsiteY87" fmla="*/ 392 h 10000"/>
              <a:gd name="connsiteX88" fmla="*/ 8447 w 10024"/>
              <a:gd name="connsiteY88" fmla="*/ 271 h 10000"/>
              <a:gd name="connsiteX89" fmla="*/ 8642 w 10024"/>
              <a:gd name="connsiteY89" fmla="*/ 181 h 10000"/>
              <a:gd name="connsiteX90" fmla="*/ 8843 w 10024"/>
              <a:gd name="connsiteY90" fmla="*/ 105 h 10000"/>
              <a:gd name="connsiteX91" fmla="*/ 9045 w 10024"/>
              <a:gd name="connsiteY91" fmla="*/ 45 h 10000"/>
              <a:gd name="connsiteX92" fmla="*/ 9250 w 10024"/>
              <a:gd name="connsiteY92" fmla="*/ 0 h 10000"/>
              <a:gd name="connsiteX93" fmla="*/ 9462 w 10024"/>
              <a:gd name="connsiteY93" fmla="*/ 0 h 10000"/>
              <a:gd name="connsiteX94" fmla="*/ 9676 w 10024"/>
              <a:gd name="connsiteY94" fmla="*/ 0 h 10000"/>
              <a:gd name="connsiteX95" fmla="*/ 9897 w 10024"/>
              <a:gd name="connsiteY95" fmla="*/ 45 h 10000"/>
              <a:gd name="connsiteX96" fmla="*/ 10024 w 10024"/>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605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590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0 h 10575"/>
              <a:gd name="connsiteX1" fmla="*/ 10000 w 10000"/>
              <a:gd name="connsiteY1" fmla="*/ 710 h 10575"/>
              <a:gd name="connsiteX2" fmla="*/ 9751 w 10000"/>
              <a:gd name="connsiteY2" fmla="*/ 695 h 10575"/>
              <a:gd name="connsiteX3" fmla="*/ 9580 w 10000"/>
              <a:gd name="connsiteY3" fmla="*/ 726 h 10575"/>
              <a:gd name="connsiteX4" fmla="*/ 9406 w 10000"/>
              <a:gd name="connsiteY4" fmla="*/ 801 h 10575"/>
              <a:gd name="connsiteX5" fmla="*/ 9232 w 10000"/>
              <a:gd name="connsiteY5" fmla="*/ 876 h 10575"/>
              <a:gd name="connsiteX6" fmla="*/ 9059 w 10000"/>
              <a:gd name="connsiteY6" fmla="*/ 967 h 10575"/>
              <a:gd name="connsiteX7" fmla="*/ 8883 w 10000"/>
              <a:gd name="connsiteY7" fmla="*/ 1102 h 10575"/>
              <a:gd name="connsiteX8" fmla="*/ 8710 w 10000"/>
              <a:gd name="connsiteY8" fmla="*/ 1253 h 10575"/>
              <a:gd name="connsiteX9" fmla="*/ 8532 w 10000"/>
              <a:gd name="connsiteY9" fmla="*/ 1418 h 10575"/>
              <a:gd name="connsiteX10" fmla="*/ 8361 w 10000"/>
              <a:gd name="connsiteY10" fmla="*/ 1599 h 10575"/>
              <a:gd name="connsiteX11" fmla="*/ 8011 w 10000"/>
              <a:gd name="connsiteY11" fmla="*/ 1991 h 10575"/>
              <a:gd name="connsiteX12" fmla="*/ 7658 w 10000"/>
              <a:gd name="connsiteY12" fmla="*/ 2442 h 10575"/>
              <a:gd name="connsiteX13" fmla="*/ 7308 w 10000"/>
              <a:gd name="connsiteY13" fmla="*/ 2939 h 10575"/>
              <a:gd name="connsiteX14" fmla="*/ 6957 w 10000"/>
              <a:gd name="connsiteY14" fmla="*/ 3467 h 10575"/>
              <a:gd name="connsiteX15" fmla="*/ 6610 w 10000"/>
              <a:gd name="connsiteY15" fmla="*/ 4039 h 10575"/>
              <a:gd name="connsiteX16" fmla="*/ 6259 w 10000"/>
              <a:gd name="connsiteY16" fmla="*/ 4611 h 10575"/>
              <a:gd name="connsiteX17" fmla="*/ 5913 w 10000"/>
              <a:gd name="connsiteY17" fmla="*/ 5214 h 10575"/>
              <a:gd name="connsiteX18" fmla="*/ 5226 w 10000"/>
              <a:gd name="connsiteY18" fmla="*/ 6403 h 10575"/>
              <a:gd name="connsiteX19" fmla="*/ 4886 w 10000"/>
              <a:gd name="connsiteY19" fmla="*/ 7006 h 10575"/>
              <a:gd name="connsiteX20" fmla="*/ 4550 w 10000"/>
              <a:gd name="connsiteY20" fmla="*/ 7578 h 10575"/>
              <a:gd name="connsiteX21" fmla="*/ 4215 w 10000"/>
              <a:gd name="connsiteY21" fmla="*/ 8135 h 10575"/>
              <a:gd name="connsiteX22" fmla="*/ 3886 w 10000"/>
              <a:gd name="connsiteY22" fmla="*/ 8632 h 10575"/>
              <a:gd name="connsiteX23" fmla="*/ 3559 w 10000"/>
              <a:gd name="connsiteY23" fmla="*/ 9099 h 10575"/>
              <a:gd name="connsiteX24" fmla="*/ 3240 w 10000"/>
              <a:gd name="connsiteY24" fmla="*/ 9521 h 10575"/>
              <a:gd name="connsiteX25" fmla="*/ 2923 w 10000"/>
              <a:gd name="connsiteY25" fmla="*/ 9882 h 10575"/>
              <a:gd name="connsiteX26" fmla="*/ 2767 w 10000"/>
              <a:gd name="connsiteY26" fmla="*/ 10048 h 10575"/>
              <a:gd name="connsiteX27" fmla="*/ 2611 w 10000"/>
              <a:gd name="connsiteY27" fmla="*/ 10183 h 10575"/>
              <a:gd name="connsiteX28" fmla="*/ 2460 w 10000"/>
              <a:gd name="connsiteY28" fmla="*/ 10304 h 10575"/>
              <a:gd name="connsiteX29" fmla="*/ 2309 w 10000"/>
              <a:gd name="connsiteY29" fmla="*/ 10394 h 10575"/>
              <a:gd name="connsiteX30" fmla="*/ 2157 w 10000"/>
              <a:gd name="connsiteY30" fmla="*/ 10470 h 10575"/>
              <a:gd name="connsiteX31" fmla="*/ 2009 w 10000"/>
              <a:gd name="connsiteY31" fmla="*/ 10545 h 10575"/>
              <a:gd name="connsiteX32" fmla="*/ 1863 w 10000"/>
              <a:gd name="connsiteY32" fmla="*/ 10575 h 10575"/>
              <a:gd name="connsiteX33" fmla="*/ 1716 w 10000"/>
              <a:gd name="connsiteY33" fmla="*/ 10575 h 10575"/>
              <a:gd name="connsiteX34" fmla="*/ 1572 w 10000"/>
              <a:gd name="connsiteY34" fmla="*/ 10575 h 10575"/>
              <a:gd name="connsiteX35" fmla="*/ 1430 w 10000"/>
              <a:gd name="connsiteY35" fmla="*/ 10530 h 10575"/>
              <a:gd name="connsiteX36" fmla="*/ 1290 w 10000"/>
              <a:gd name="connsiteY36" fmla="*/ 10470 h 10575"/>
              <a:gd name="connsiteX37" fmla="*/ 1151 w 10000"/>
              <a:gd name="connsiteY37" fmla="*/ 10379 h 10575"/>
              <a:gd name="connsiteX38" fmla="*/ 1014 w 10000"/>
              <a:gd name="connsiteY38" fmla="*/ 10244 h 10575"/>
              <a:gd name="connsiteX39" fmla="*/ 878 w 10000"/>
              <a:gd name="connsiteY39" fmla="*/ 10108 h 10575"/>
              <a:gd name="connsiteX40" fmla="*/ 747 w 10000"/>
              <a:gd name="connsiteY40" fmla="*/ 9927 h 10575"/>
              <a:gd name="connsiteX41" fmla="*/ 614 w 10000"/>
              <a:gd name="connsiteY41" fmla="*/ 9702 h 10575"/>
              <a:gd name="connsiteX42" fmla="*/ 488 w 10000"/>
              <a:gd name="connsiteY42" fmla="*/ 9445 h 10575"/>
              <a:gd name="connsiteX43" fmla="*/ 358 w 10000"/>
              <a:gd name="connsiteY43" fmla="*/ 9174 h 10575"/>
              <a:gd name="connsiteX44" fmla="*/ 235 w 10000"/>
              <a:gd name="connsiteY44" fmla="*/ 8858 h 10575"/>
              <a:gd name="connsiteX45" fmla="*/ 111 w 10000"/>
              <a:gd name="connsiteY45" fmla="*/ 8512 h 10575"/>
              <a:gd name="connsiteX46" fmla="*/ 12 w 10000"/>
              <a:gd name="connsiteY46" fmla="*/ 8165 h 10575"/>
              <a:gd name="connsiteX47" fmla="*/ 12 w 10000"/>
              <a:gd name="connsiteY47" fmla="*/ 7985 h 10575"/>
              <a:gd name="connsiteX48" fmla="*/ 201 w 10000"/>
              <a:gd name="connsiteY48" fmla="*/ 8406 h 10575"/>
              <a:gd name="connsiteX49" fmla="*/ 362 w 10000"/>
              <a:gd name="connsiteY49" fmla="*/ 8677 h 10575"/>
              <a:gd name="connsiteX50" fmla="*/ 520 w 10000"/>
              <a:gd name="connsiteY50" fmla="*/ 8948 h 10575"/>
              <a:gd name="connsiteX51" fmla="*/ 675 w 10000"/>
              <a:gd name="connsiteY51" fmla="*/ 9174 h 10575"/>
              <a:gd name="connsiteX52" fmla="*/ 833 w 10000"/>
              <a:gd name="connsiteY52" fmla="*/ 9385 h 10575"/>
              <a:gd name="connsiteX53" fmla="*/ 984 w 10000"/>
              <a:gd name="connsiteY53" fmla="*/ 9521 h 10575"/>
              <a:gd name="connsiteX54" fmla="*/ 1134 w 10000"/>
              <a:gd name="connsiteY54" fmla="*/ 9671 h 10575"/>
              <a:gd name="connsiteX55" fmla="*/ 1283 w 10000"/>
              <a:gd name="connsiteY55" fmla="*/ 9777 h 10575"/>
              <a:gd name="connsiteX56" fmla="*/ 1430 w 10000"/>
              <a:gd name="connsiteY56" fmla="*/ 9852 h 10575"/>
              <a:gd name="connsiteX57" fmla="*/ 1578 w 10000"/>
              <a:gd name="connsiteY57" fmla="*/ 9897 h 10575"/>
              <a:gd name="connsiteX58" fmla="*/ 1721 w 10000"/>
              <a:gd name="connsiteY58" fmla="*/ 9958 h 10575"/>
              <a:gd name="connsiteX59" fmla="*/ 1865 w 10000"/>
              <a:gd name="connsiteY59" fmla="*/ 9958 h 10575"/>
              <a:gd name="connsiteX60" fmla="*/ 2009 w 10000"/>
              <a:gd name="connsiteY60" fmla="*/ 9927 h 10575"/>
              <a:gd name="connsiteX61" fmla="*/ 2151 w 10000"/>
              <a:gd name="connsiteY61" fmla="*/ 9882 h 10575"/>
              <a:gd name="connsiteX62" fmla="*/ 2291 w 10000"/>
              <a:gd name="connsiteY62" fmla="*/ 9822 h 10575"/>
              <a:gd name="connsiteX63" fmla="*/ 2429 w 10000"/>
              <a:gd name="connsiteY63" fmla="*/ 9732 h 10575"/>
              <a:gd name="connsiteX64" fmla="*/ 2569 w 10000"/>
              <a:gd name="connsiteY64" fmla="*/ 9626 h 10575"/>
              <a:gd name="connsiteX65" fmla="*/ 2708 w 10000"/>
              <a:gd name="connsiteY65" fmla="*/ 9506 h 10575"/>
              <a:gd name="connsiteX66" fmla="*/ 2847 w 10000"/>
              <a:gd name="connsiteY66" fmla="*/ 9355 h 10575"/>
              <a:gd name="connsiteX67" fmla="*/ 2984 w 10000"/>
              <a:gd name="connsiteY67" fmla="*/ 9205 h 10575"/>
              <a:gd name="connsiteX68" fmla="*/ 3124 w 10000"/>
              <a:gd name="connsiteY68" fmla="*/ 9024 h 10575"/>
              <a:gd name="connsiteX69" fmla="*/ 3398 w 10000"/>
              <a:gd name="connsiteY69" fmla="*/ 8632 h 10575"/>
              <a:gd name="connsiteX70" fmla="*/ 3675 w 10000"/>
              <a:gd name="connsiteY70" fmla="*/ 8211 h 10575"/>
              <a:gd name="connsiteX71" fmla="*/ 3950 w 10000"/>
              <a:gd name="connsiteY71" fmla="*/ 7714 h 10575"/>
              <a:gd name="connsiteX72" fmla="*/ 4230 w 10000"/>
              <a:gd name="connsiteY72" fmla="*/ 7186 h 10575"/>
              <a:gd name="connsiteX73" fmla="*/ 4512 w 10000"/>
              <a:gd name="connsiteY73" fmla="*/ 6629 h 10575"/>
              <a:gd name="connsiteX74" fmla="*/ 5088 w 10000"/>
              <a:gd name="connsiteY74" fmla="*/ 5515 h 10575"/>
              <a:gd name="connsiteX75" fmla="*/ 5380 w 10000"/>
              <a:gd name="connsiteY75" fmla="*/ 4912 h 10575"/>
              <a:gd name="connsiteX76" fmla="*/ 5684 w 10000"/>
              <a:gd name="connsiteY76" fmla="*/ 4340 h 10575"/>
              <a:gd name="connsiteX77" fmla="*/ 5993 w 10000"/>
              <a:gd name="connsiteY77" fmla="*/ 3798 h 10575"/>
              <a:gd name="connsiteX78" fmla="*/ 6309 w 10000"/>
              <a:gd name="connsiteY78" fmla="*/ 3241 h 10575"/>
              <a:gd name="connsiteX79" fmla="*/ 6636 w 10000"/>
              <a:gd name="connsiteY79" fmla="*/ 2714 h 10575"/>
              <a:gd name="connsiteX80" fmla="*/ 6972 w 10000"/>
              <a:gd name="connsiteY80" fmla="*/ 2247 h 10575"/>
              <a:gd name="connsiteX81" fmla="*/ 7140 w 10000"/>
              <a:gd name="connsiteY81" fmla="*/ 2021 h 10575"/>
              <a:gd name="connsiteX82" fmla="*/ 7315 w 10000"/>
              <a:gd name="connsiteY82" fmla="*/ 1825 h 10575"/>
              <a:gd name="connsiteX83" fmla="*/ 7495 w 10000"/>
              <a:gd name="connsiteY83" fmla="*/ 1629 h 10575"/>
              <a:gd name="connsiteX84" fmla="*/ 7671 w 10000"/>
              <a:gd name="connsiteY84" fmla="*/ 1418 h 10575"/>
              <a:gd name="connsiteX85" fmla="*/ 7854 w 10000"/>
              <a:gd name="connsiteY85" fmla="*/ 1268 h 10575"/>
              <a:gd name="connsiteX86" fmla="*/ 8040 w 10000"/>
              <a:gd name="connsiteY86" fmla="*/ 1117 h 10575"/>
              <a:gd name="connsiteX87" fmla="*/ 8231 w 10000"/>
              <a:gd name="connsiteY87" fmla="*/ 967 h 10575"/>
              <a:gd name="connsiteX88" fmla="*/ 8423 w 10000"/>
              <a:gd name="connsiteY88" fmla="*/ 846 h 10575"/>
              <a:gd name="connsiteX89" fmla="*/ 8618 w 10000"/>
              <a:gd name="connsiteY89" fmla="*/ 756 h 10575"/>
              <a:gd name="connsiteX90" fmla="*/ 8819 w 10000"/>
              <a:gd name="connsiteY90" fmla="*/ 680 h 10575"/>
              <a:gd name="connsiteX91" fmla="*/ 9021 w 10000"/>
              <a:gd name="connsiteY91" fmla="*/ 620 h 10575"/>
              <a:gd name="connsiteX92" fmla="*/ 9226 w 10000"/>
              <a:gd name="connsiteY92" fmla="*/ 575 h 10575"/>
              <a:gd name="connsiteX93" fmla="*/ 9438 w 10000"/>
              <a:gd name="connsiteY93" fmla="*/ 575 h 10575"/>
              <a:gd name="connsiteX94" fmla="*/ 9652 w 10000"/>
              <a:gd name="connsiteY94" fmla="*/ 575 h 10575"/>
              <a:gd name="connsiteX95" fmla="*/ 9873 w 10000"/>
              <a:gd name="connsiteY95" fmla="*/ 620 h 10575"/>
              <a:gd name="connsiteX96" fmla="*/ 10000 w 10000"/>
              <a:gd name="connsiteY96" fmla="*/ 0 h 10575"/>
              <a:gd name="connsiteX0" fmla="*/ 9873 w 10020"/>
              <a:gd name="connsiteY0" fmla="*/ 45 h 10000"/>
              <a:gd name="connsiteX1" fmla="*/ 10000 w 10020"/>
              <a:gd name="connsiteY1" fmla="*/ 135 h 10000"/>
              <a:gd name="connsiteX2" fmla="*/ 9751 w 10020"/>
              <a:gd name="connsiteY2" fmla="*/ 120 h 10000"/>
              <a:gd name="connsiteX3" fmla="*/ 9580 w 10020"/>
              <a:gd name="connsiteY3" fmla="*/ 151 h 10000"/>
              <a:gd name="connsiteX4" fmla="*/ 9406 w 10020"/>
              <a:gd name="connsiteY4" fmla="*/ 226 h 10000"/>
              <a:gd name="connsiteX5" fmla="*/ 9232 w 10020"/>
              <a:gd name="connsiteY5" fmla="*/ 301 h 10000"/>
              <a:gd name="connsiteX6" fmla="*/ 9059 w 10020"/>
              <a:gd name="connsiteY6" fmla="*/ 392 h 10000"/>
              <a:gd name="connsiteX7" fmla="*/ 8883 w 10020"/>
              <a:gd name="connsiteY7" fmla="*/ 527 h 10000"/>
              <a:gd name="connsiteX8" fmla="*/ 8710 w 10020"/>
              <a:gd name="connsiteY8" fmla="*/ 678 h 10000"/>
              <a:gd name="connsiteX9" fmla="*/ 8532 w 10020"/>
              <a:gd name="connsiteY9" fmla="*/ 843 h 10000"/>
              <a:gd name="connsiteX10" fmla="*/ 8361 w 10020"/>
              <a:gd name="connsiteY10" fmla="*/ 1024 h 10000"/>
              <a:gd name="connsiteX11" fmla="*/ 8011 w 10020"/>
              <a:gd name="connsiteY11" fmla="*/ 1416 h 10000"/>
              <a:gd name="connsiteX12" fmla="*/ 7658 w 10020"/>
              <a:gd name="connsiteY12" fmla="*/ 1867 h 10000"/>
              <a:gd name="connsiteX13" fmla="*/ 7308 w 10020"/>
              <a:gd name="connsiteY13" fmla="*/ 2364 h 10000"/>
              <a:gd name="connsiteX14" fmla="*/ 6957 w 10020"/>
              <a:gd name="connsiteY14" fmla="*/ 2892 h 10000"/>
              <a:gd name="connsiteX15" fmla="*/ 6610 w 10020"/>
              <a:gd name="connsiteY15" fmla="*/ 3464 h 10000"/>
              <a:gd name="connsiteX16" fmla="*/ 6259 w 10020"/>
              <a:gd name="connsiteY16" fmla="*/ 4036 h 10000"/>
              <a:gd name="connsiteX17" fmla="*/ 5913 w 10020"/>
              <a:gd name="connsiteY17" fmla="*/ 4639 h 10000"/>
              <a:gd name="connsiteX18" fmla="*/ 5226 w 10020"/>
              <a:gd name="connsiteY18" fmla="*/ 5828 h 10000"/>
              <a:gd name="connsiteX19" fmla="*/ 4886 w 10020"/>
              <a:gd name="connsiteY19" fmla="*/ 6431 h 10000"/>
              <a:gd name="connsiteX20" fmla="*/ 4550 w 10020"/>
              <a:gd name="connsiteY20" fmla="*/ 7003 h 10000"/>
              <a:gd name="connsiteX21" fmla="*/ 4215 w 10020"/>
              <a:gd name="connsiteY21" fmla="*/ 7560 h 10000"/>
              <a:gd name="connsiteX22" fmla="*/ 3886 w 10020"/>
              <a:gd name="connsiteY22" fmla="*/ 8057 h 10000"/>
              <a:gd name="connsiteX23" fmla="*/ 3559 w 10020"/>
              <a:gd name="connsiteY23" fmla="*/ 8524 h 10000"/>
              <a:gd name="connsiteX24" fmla="*/ 3240 w 10020"/>
              <a:gd name="connsiteY24" fmla="*/ 8946 h 10000"/>
              <a:gd name="connsiteX25" fmla="*/ 2923 w 10020"/>
              <a:gd name="connsiteY25" fmla="*/ 9307 h 10000"/>
              <a:gd name="connsiteX26" fmla="*/ 2767 w 10020"/>
              <a:gd name="connsiteY26" fmla="*/ 9473 h 10000"/>
              <a:gd name="connsiteX27" fmla="*/ 2611 w 10020"/>
              <a:gd name="connsiteY27" fmla="*/ 9608 h 10000"/>
              <a:gd name="connsiteX28" fmla="*/ 2460 w 10020"/>
              <a:gd name="connsiteY28" fmla="*/ 9729 h 10000"/>
              <a:gd name="connsiteX29" fmla="*/ 2309 w 10020"/>
              <a:gd name="connsiteY29" fmla="*/ 9819 h 10000"/>
              <a:gd name="connsiteX30" fmla="*/ 2157 w 10020"/>
              <a:gd name="connsiteY30" fmla="*/ 9895 h 10000"/>
              <a:gd name="connsiteX31" fmla="*/ 2009 w 10020"/>
              <a:gd name="connsiteY31" fmla="*/ 9970 h 10000"/>
              <a:gd name="connsiteX32" fmla="*/ 1863 w 10020"/>
              <a:gd name="connsiteY32" fmla="*/ 10000 h 10000"/>
              <a:gd name="connsiteX33" fmla="*/ 1716 w 10020"/>
              <a:gd name="connsiteY33" fmla="*/ 10000 h 10000"/>
              <a:gd name="connsiteX34" fmla="*/ 1572 w 10020"/>
              <a:gd name="connsiteY34" fmla="*/ 10000 h 10000"/>
              <a:gd name="connsiteX35" fmla="*/ 1430 w 10020"/>
              <a:gd name="connsiteY35" fmla="*/ 9955 h 10000"/>
              <a:gd name="connsiteX36" fmla="*/ 1290 w 10020"/>
              <a:gd name="connsiteY36" fmla="*/ 9895 h 10000"/>
              <a:gd name="connsiteX37" fmla="*/ 1151 w 10020"/>
              <a:gd name="connsiteY37" fmla="*/ 9804 h 10000"/>
              <a:gd name="connsiteX38" fmla="*/ 1014 w 10020"/>
              <a:gd name="connsiteY38" fmla="*/ 9669 h 10000"/>
              <a:gd name="connsiteX39" fmla="*/ 878 w 10020"/>
              <a:gd name="connsiteY39" fmla="*/ 9533 h 10000"/>
              <a:gd name="connsiteX40" fmla="*/ 747 w 10020"/>
              <a:gd name="connsiteY40" fmla="*/ 9352 h 10000"/>
              <a:gd name="connsiteX41" fmla="*/ 614 w 10020"/>
              <a:gd name="connsiteY41" fmla="*/ 9127 h 10000"/>
              <a:gd name="connsiteX42" fmla="*/ 488 w 10020"/>
              <a:gd name="connsiteY42" fmla="*/ 8870 h 10000"/>
              <a:gd name="connsiteX43" fmla="*/ 358 w 10020"/>
              <a:gd name="connsiteY43" fmla="*/ 8599 h 10000"/>
              <a:gd name="connsiteX44" fmla="*/ 235 w 10020"/>
              <a:gd name="connsiteY44" fmla="*/ 8283 h 10000"/>
              <a:gd name="connsiteX45" fmla="*/ 111 w 10020"/>
              <a:gd name="connsiteY45" fmla="*/ 7937 h 10000"/>
              <a:gd name="connsiteX46" fmla="*/ 12 w 10020"/>
              <a:gd name="connsiteY46" fmla="*/ 7590 h 10000"/>
              <a:gd name="connsiteX47" fmla="*/ 12 w 10020"/>
              <a:gd name="connsiteY47" fmla="*/ 7410 h 10000"/>
              <a:gd name="connsiteX48" fmla="*/ 201 w 10020"/>
              <a:gd name="connsiteY48" fmla="*/ 7831 h 10000"/>
              <a:gd name="connsiteX49" fmla="*/ 362 w 10020"/>
              <a:gd name="connsiteY49" fmla="*/ 8102 h 10000"/>
              <a:gd name="connsiteX50" fmla="*/ 520 w 10020"/>
              <a:gd name="connsiteY50" fmla="*/ 8373 h 10000"/>
              <a:gd name="connsiteX51" fmla="*/ 675 w 10020"/>
              <a:gd name="connsiteY51" fmla="*/ 8599 h 10000"/>
              <a:gd name="connsiteX52" fmla="*/ 833 w 10020"/>
              <a:gd name="connsiteY52" fmla="*/ 8810 h 10000"/>
              <a:gd name="connsiteX53" fmla="*/ 984 w 10020"/>
              <a:gd name="connsiteY53" fmla="*/ 8946 h 10000"/>
              <a:gd name="connsiteX54" fmla="*/ 1134 w 10020"/>
              <a:gd name="connsiteY54" fmla="*/ 9096 h 10000"/>
              <a:gd name="connsiteX55" fmla="*/ 1283 w 10020"/>
              <a:gd name="connsiteY55" fmla="*/ 9202 h 10000"/>
              <a:gd name="connsiteX56" fmla="*/ 1430 w 10020"/>
              <a:gd name="connsiteY56" fmla="*/ 9277 h 10000"/>
              <a:gd name="connsiteX57" fmla="*/ 1578 w 10020"/>
              <a:gd name="connsiteY57" fmla="*/ 9322 h 10000"/>
              <a:gd name="connsiteX58" fmla="*/ 1721 w 10020"/>
              <a:gd name="connsiteY58" fmla="*/ 9383 h 10000"/>
              <a:gd name="connsiteX59" fmla="*/ 1865 w 10020"/>
              <a:gd name="connsiteY59" fmla="*/ 9383 h 10000"/>
              <a:gd name="connsiteX60" fmla="*/ 2009 w 10020"/>
              <a:gd name="connsiteY60" fmla="*/ 9352 h 10000"/>
              <a:gd name="connsiteX61" fmla="*/ 2151 w 10020"/>
              <a:gd name="connsiteY61" fmla="*/ 9307 h 10000"/>
              <a:gd name="connsiteX62" fmla="*/ 2291 w 10020"/>
              <a:gd name="connsiteY62" fmla="*/ 9247 h 10000"/>
              <a:gd name="connsiteX63" fmla="*/ 2429 w 10020"/>
              <a:gd name="connsiteY63" fmla="*/ 9157 h 10000"/>
              <a:gd name="connsiteX64" fmla="*/ 2569 w 10020"/>
              <a:gd name="connsiteY64" fmla="*/ 9051 h 10000"/>
              <a:gd name="connsiteX65" fmla="*/ 2708 w 10020"/>
              <a:gd name="connsiteY65" fmla="*/ 8931 h 10000"/>
              <a:gd name="connsiteX66" fmla="*/ 2847 w 10020"/>
              <a:gd name="connsiteY66" fmla="*/ 8780 h 10000"/>
              <a:gd name="connsiteX67" fmla="*/ 2984 w 10020"/>
              <a:gd name="connsiteY67" fmla="*/ 8630 h 10000"/>
              <a:gd name="connsiteX68" fmla="*/ 3124 w 10020"/>
              <a:gd name="connsiteY68" fmla="*/ 8449 h 10000"/>
              <a:gd name="connsiteX69" fmla="*/ 3398 w 10020"/>
              <a:gd name="connsiteY69" fmla="*/ 8057 h 10000"/>
              <a:gd name="connsiteX70" fmla="*/ 3675 w 10020"/>
              <a:gd name="connsiteY70" fmla="*/ 7636 h 10000"/>
              <a:gd name="connsiteX71" fmla="*/ 3950 w 10020"/>
              <a:gd name="connsiteY71" fmla="*/ 7139 h 10000"/>
              <a:gd name="connsiteX72" fmla="*/ 4230 w 10020"/>
              <a:gd name="connsiteY72" fmla="*/ 6611 h 10000"/>
              <a:gd name="connsiteX73" fmla="*/ 4512 w 10020"/>
              <a:gd name="connsiteY73" fmla="*/ 6054 h 10000"/>
              <a:gd name="connsiteX74" fmla="*/ 5088 w 10020"/>
              <a:gd name="connsiteY74" fmla="*/ 4940 h 10000"/>
              <a:gd name="connsiteX75" fmla="*/ 5380 w 10020"/>
              <a:gd name="connsiteY75" fmla="*/ 4337 h 10000"/>
              <a:gd name="connsiteX76" fmla="*/ 5684 w 10020"/>
              <a:gd name="connsiteY76" fmla="*/ 3765 h 10000"/>
              <a:gd name="connsiteX77" fmla="*/ 5993 w 10020"/>
              <a:gd name="connsiteY77" fmla="*/ 3223 h 10000"/>
              <a:gd name="connsiteX78" fmla="*/ 6309 w 10020"/>
              <a:gd name="connsiteY78" fmla="*/ 2666 h 10000"/>
              <a:gd name="connsiteX79" fmla="*/ 6636 w 10020"/>
              <a:gd name="connsiteY79" fmla="*/ 2139 h 10000"/>
              <a:gd name="connsiteX80" fmla="*/ 6972 w 10020"/>
              <a:gd name="connsiteY80" fmla="*/ 1672 h 10000"/>
              <a:gd name="connsiteX81" fmla="*/ 7140 w 10020"/>
              <a:gd name="connsiteY81" fmla="*/ 1446 h 10000"/>
              <a:gd name="connsiteX82" fmla="*/ 7315 w 10020"/>
              <a:gd name="connsiteY82" fmla="*/ 1250 h 10000"/>
              <a:gd name="connsiteX83" fmla="*/ 7495 w 10020"/>
              <a:gd name="connsiteY83" fmla="*/ 1054 h 10000"/>
              <a:gd name="connsiteX84" fmla="*/ 7671 w 10020"/>
              <a:gd name="connsiteY84" fmla="*/ 843 h 10000"/>
              <a:gd name="connsiteX85" fmla="*/ 7854 w 10020"/>
              <a:gd name="connsiteY85" fmla="*/ 693 h 10000"/>
              <a:gd name="connsiteX86" fmla="*/ 8040 w 10020"/>
              <a:gd name="connsiteY86" fmla="*/ 542 h 10000"/>
              <a:gd name="connsiteX87" fmla="*/ 8231 w 10020"/>
              <a:gd name="connsiteY87" fmla="*/ 392 h 10000"/>
              <a:gd name="connsiteX88" fmla="*/ 8423 w 10020"/>
              <a:gd name="connsiteY88" fmla="*/ 271 h 10000"/>
              <a:gd name="connsiteX89" fmla="*/ 8618 w 10020"/>
              <a:gd name="connsiteY89" fmla="*/ 181 h 10000"/>
              <a:gd name="connsiteX90" fmla="*/ 8819 w 10020"/>
              <a:gd name="connsiteY90" fmla="*/ 105 h 10000"/>
              <a:gd name="connsiteX91" fmla="*/ 9021 w 10020"/>
              <a:gd name="connsiteY91" fmla="*/ 45 h 10000"/>
              <a:gd name="connsiteX92" fmla="*/ 9226 w 10020"/>
              <a:gd name="connsiteY92" fmla="*/ 0 h 10000"/>
              <a:gd name="connsiteX93" fmla="*/ 9438 w 10020"/>
              <a:gd name="connsiteY93" fmla="*/ 0 h 10000"/>
              <a:gd name="connsiteX94" fmla="*/ 9652 w 10020"/>
              <a:gd name="connsiteY94" fmla="*/ 0 h 10000"/>
              <a:gd name="connsiteX95" fmla="*/ 9873 w 10020"/>
              <a:gd name="connsiteY95" fmla="*/ 45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0020" h="10000">
                <a:moveTo>
                  <a:pt x="9873" y="45"/>
                </a:moveTo>
                <a:cubicBezTo>
                  <a:pt x="9931" y="68"/>
                  <a:pt x="10020" y="123"/>
                  <a:pt x="10000" y="135"/>
                </a:cubicBezTo>
                <a:lnTo>
                  <a:pt x="9751" y="120"/>
                </a:lnTo>
                <a:lnTo>
                  <a:pt x="9580" y="151"/>
                </a:lnTo>
                <a:lnTo>
                  <a:pt x="9406" y="226"/>
                </a:lnTo>
                <a:lnTo>
                  <a:pt x="9232" y="301"/>
                </a:lnTo>
                <a:lnTo>
                  <a:pt x="9059" y="392"/>
                </a:lnTo>
                <a:lnTo>
                  <a:pt x="8883" y="527"/>
                </a:lnTo>
                <a:cubicBezTo>
                  <a:pt x="8825" y="577"/>
                  <a:pt x="8768" y="628"/>
                  <a:pt x="8710" y="678"/>
                </a:cubicBezTo>
                <a:lnTo>
                  <a:pt x="8532" y="843"/>
                </a:lnTo>
                <a:lnTo>
                  <a:pt x="8361" y="1024"/>
                </a:lnTo>
                <a:lnTo>
                  <a:pt x="8011" y="1416"/>
                </a:lnTo>
                <a:lnTo>
                  <a:pt x="7658" y="1867"/>
                </a:lnTo>
                <a:lnTo>
                  <a:pt x="7308" y="2364"/>
                </a:lnTo>
                <a:lnTo>
                  <a:pt x="6957" y="2892"/>
                </a:lnTo>
                <a:lnTo>
                  <a:pt x="6610" y="3464"/>
                </a:lnTo>
                <a:lnTo>
                  <a:pt x="6259" y="4036"/>
                </a:lnTo>
                <a:lnTo>
                  <a:pt x="5913" y="4639"/>
                </a:lnTo>
                <a:lnTo>
                  <a:pt x="5226" y="5828"/>
                </a:lnTo>
                <a:lnTo>
                  <a:pt x="4886" y="6431"/>
                </a:lnTo>
                <a:lnTo>
                  <a:pt x="4550" y="7003"/>
                </a:lnTo>
                <a:lnTo>
                  <a:pt x="4215" y="7560"/>
                </a:lnTo>
                <a:lnTo>
                  <a:pt x="3886" y="8057"/>
                </a:lnTo>
                <a:lnTo>
                  <a:pt x="3559" y="8524"/>
                </a:lnTo>
                <a:lnTo>
                  <a:pt x="3240" y="8946"/>
                </a:lnTo>
                <a:lnTo>
                  <a:pt x="2923" y="9307"/>
                </a:lnTo>
                <a:lnTo>
                  <a:pt x="2767" y="9473"/>
                </a:lnTo>
                <a:lnTo>
                  <a:pt x="2611" y="9608"/>
                </a:lnTo>
                <a:lnTo>
                  <a:pt x="2460" y="9729"/>
                </a:lnTo>
                <a:lnTo>
                  <a:pt x="2309" y="9819"/>
                </a:lnTo>
                <a:lnTo>
                  <a:pt x="2157" y="9895"/>
                </a:lnTo>
                <a:lnTo>
                  <a:pt x="2009" y="9970"/>
                </a:lnTo>
                <a:lnTo>
                  <a:pt x="1863" y="10000"/>
                </a:lnTo>
                <a:lnTo>
                  <a:pt x="1716" y="10000"/>
                </a:lnTo>
                <a:lnTo>
                  <a:pt x="1572" y="10000"/>
                </a:lnTo>
                <a:lnTo>
                  <a:pt x="1430" y="9955"/>
                </a:lnTo>
                <a:lnTo>
                  <a:pt x="1290" y="9895"/>
                </a:lnTo>
                <a:lnTo>
                  <a:pt x="1151" y="9804"/>
                </a:lnTo>
                <a:lnTo>
                  <a:pt x="1014" y="9669"/>
                </a:lnTo>
                <a:cubicBezTo>
                  <a:pt x="968" y="9624"/>
                  <a:pt x="924" y="9578"/>
                  <a:pt x="878" y="9533"/>
                </a:cubicBezTo>
                <a:cubicBezTo>
                  <a:pt x="834" y="9473"/>
                  <a:pt x="791" y="9412"/>
                  <a:pt x="747" y="9352"/>
                </a:cubicBezTo>
                <a:cubicBezTo>
                  <a:pt x="703" y="9277"/>
                  <a:pt x="657" y="9202"/>
                  <a:pt x="614" y="9127"/>
                </a:cubicBezTo>
                <a:lnTo>
                  <a:pt x="488" y="8870"/>
                </a:lnTo>
                <a:lnTo>
                  <a:pt x="358" y="8599"/>
                </a:lnTo>
                <a:cubicBezTo>
                  <a:pt x="318" y="8494"/>
                  <a:pt x="276" y="8388"/>
                  <a:pt x="235" y="8283"/>
                </a:cubicBezTo>
                <a:cubicBezTo>
                  <a:pt x="194" y="8168"/>
                  <a:pt x="153" y="8052"/>
                  <a:pt x="111" y="7937"/>
                </a:cubicBezTo>
                <a:cubicBezTo>
                  <a:pt x="72" y="7811"/>
                  <a:pt x="52" y="7716"/>
                  <a:pt x="12" y="7590"/>
                </a:cubicBezTo>
                <a:cubicBezTo>
                  <a:pt x="0" y="7515"/>
                  <a:pt x="20" y="7365"/>
                  <a:pt x="12" y="7410"/>
                </a:cubicBezTo>
                <a:lnTo>
                  <a:pt x="201" y="7831"/>
                </a:lnTo>
                <a:cubicBezTo>
                  <a:pt x="256" y="7921"/>
                  <a:pt x="308" y="8012"/>
                  <a:pt x="362" y="8102"/>
                </a:cubicBezTo>
                <a:cubicBezTo>
                  <a:pt x="415" y="8192"/>
                  <a:pt x="467" y="8283"/>
                  <a:pt x="520" y="8373"/>
                </a:cubicBezTo>
                <a:cubicBezTo>
                  <a:pt x="572" y="8448"/>
                  <a:pt x="623" y="8524"/>
                  <a:pt x="675" y="8599"/>
                </a:cubicBezTo>
                <a:cubicBezTo>
                  <a:pt x="729" y="8669"/>
                  <a:pt x="780" y="8740"/>
                  <a:pt x="833" y="8810"/>
                </a:cubicBezTo>
                <a:lnTo>
                  <a:pt x="984" y="8946"/>
                </a:lnTo>
                <a:lnTo>
                  <a:pt x="1134" y="9096"/>
                </a:lnTo>
                <a:cubicBezTo>
                  <a:pt x="1184" y="9131"/>
                  <a:pt x="1233" y="9167"/>
                  <a:pt x="1283" y="9202"/>
                </a:cubicBezTo>
                <a:lnTo>
                  <a:pt x="1430" y="9277"/>
                </a:lnTo>
                <a:lnTo>
                  <a:pt x="1578" y="9322"/>
                </a:lnTo>
                <a:lnTo>
                  <a:pt x="1721" y="9383"/>
                </a:lnTo>
                <a:lnTo>
                  <a:pt x="1865" y="9383"/>
                </a:lnTo>
                <a:lnTo>
                  <a:pt x="2009" y="9352"/>
                </a:lnTo>
                <a:lnTo>
                  <a:pt x="2151" y="9307"/>
                </a:lnTo>
                <a:lnTo>
                  <a:pt x="2291" y="9247"/>
                </a:lnTo>
                <a:lnTo>
                  <a:pt x="2429" y="9157"/>
                </a:lnTo>
                <a:cubicBezTo>
                  <a:pt x="2476" y="9122"/>
                  <a:pt x="2522" y="9086"/>
                  <a:pt x="2569" y="9051"/>
                </a:cubicBezTo>
                <a:lnTo>
                  <a:pt x="2708" y="8931"/>
                </a:lnTo>
                <a:cubicBezTo>
                  <a:pt x="2755" y="8881"/>
                  <a:pt x="2800" y="8830"/>
                  <a:pt x="2847" y="8780"/>
                </a:cubicBezTo>
                <a:lnTo>
                  <a:pt x="2984" y="8630"/>
                </a:lnTo>
                <a:cubicBezTo>
                  <a:pt x="3031" y="8570"/>
                  <a:pt x="3076" y="8509"/>
                  <a:pt x="3124" y="8449"/>
                </a:cubicBezTo>
                <a:lnTo>
                  <a:pt x="3398" y="8057"/>
                </a:lnTo>
                <a:lnTo>
                  <a:pt x="3675" y="7636"/>
                </a:lnTo>
                <a:lnTo>
                  <a:pt x="3950" y="7139"/>
                </a:lnTo>
                <a:lnTo>
                  <a:pt x="4230" y="6611"/>
                </a:lnTo>
                <a:lnTo>
                  <a:pt x="4512" y="6054"/>
                </a:lnTo>
                <a:lnTo>
                  <a:pt x="5088" y="4940"/>
                </a:lnTo>
                <a:lnTo>
                  <a:pt x="5380" y="4337"/>
                </a:lnTo>
                <a:lnTo>
                  <a:pt x="5684" y="3765"/>
                </a:lnTo>
                <a:lnTo>
                  <a:pt x="5993" y="3223"/>
                </a:lnTo>
                <a:lnTo>
                  <a:pt x="6309" y="2666"/>
                </a:lnTo>
                <a:lnTo>
                  <a:pt x="6636" y="2139"/>
                </a:lnTo>
                <a:lnTo>
                  <a:pt x="6972" y="1672"/>
                </a:lnTo>
                <a:lnTo>
                  <a:pt x="7140" y="1446"/>
                </a:lnTo>
                <a:cubicBezTo>
                  <a:pt x="7199" y="1381"/>
                  <a:pt x="7257" y="1315"/>
                  <a:pt x="7315" y="1250"/>
                </a:cubicBezTo>
                <a:lnTo>
                  <a:pt x="7495" y="1054"/>
                </a:lnTo>
                <a:cubicBezTo>
                  <a:pt x="7554" y="984"/>
                  <a:pt x="7612" y="913"/>
                  <a:pt x="7671" y="843"/>
                </a:cubicBezTo>
                <a:lnTo>
                  <a:pt x="7854" y="693"/>
                </a:lnTo>
                <a:lnTo>
                  <a:pt x="8040" y="542"/>
                </a:lnTo>
                <a:lnTo>
                  <a:pt x="8231" y="392"/>
                </a:lnTo>
                <a:lnTo>
                  <a:pt x="8423" y="271"/>
                </a:lnTo>
                <a:lnTo>
                  <a:pt x="8618" y="181"/>
                </a:lnTo>
                <a:lnTo>
                  <a:pt x="8819" y="105"/>
                </a:lnTo>
                <a:lnTo>
                  <a:pt x="9021" y="45"/>
                </a:lnTo>
                <a:lnTo>
                  <a:pt x="9226" y="0"/>
                </a:lnTo>
                <a:lnTo>
                  <a:pt x="9438" y="0"/>
                </a:lnTo>
                <a:lnTo>
                  <a:pt x="9652" y="0"/>
                </a:lnTo>
                <a:lnTo>
                  <a:pt x="9873" y="45"/>
                </a:lnTo>
                <a:close/>
              </a:path>
            </a:pathLst>
          </a:custGeom>
          <a:solidFill>
            <a:schemeClr val="bg2"/>
          </a:solidFill>
          <a:ln w="9525">
            <a:noFill/>
            <a:round/>
            <a:headEnd/>
            <a:tailEnd/>
          </a:ln>
        </p:spPr>
        <p:txBody>
          <a:bodyPr/>
          <a:lstStyle/>
          <a:p>
            <a:pPr>
              <a:defRPr/>
            </a:pPr>
            <a:endParaRPr lang="en-AU" dirty="0">
              <a:solidFill>
                <a:srgbClr val="000000"/>
              </a:solidFill>
              <a:cs typeface="Arial" charset="0"/>
            </a:endParaRPr>
          </a:p>
        </p:txBody>
      </p:sp>
      <p:pic>
        <p:nvPicPr>
          <p:cNvPr id="2053" name="Picture 3" descr="if_logo_rgb.jpg"/>
          <p:cNvPicPr>
            <a:picLocks noChangeAspect="1"/>
          </p:cNvPicPr>
          <p:nvPr/>
        </p:nvPicPr>
        <p:blipFill>
          <a:blip r:embed="rId3" cstate="print"/>
          <a:srcRect r="141" b="232"/>
          <a:stretch>
            <a:fillRect/>
          </a:stretch>
        </p:blipFill>
        <p:spPr bwMode="auto">
          <a:xfrm>
            <a:off x="571500" y="5643563"/>
            <a:ext cx="2000250" cy="760412"/>
          </a:xfrm>
          <a:prstGeom prst="rect">
            <a:avLst/>
          </a:prstGeom>
          <a:noFill/>
          <a:ln w="9525">
            <a:noFill/>
            <a:miter lim="800000"/>
            <a:headEnd/>
            <a:tailEnd/>
          </a:ln>
        </p:spPr>
      </p:pic>
      <p:sp>
        <p:nvSpPr>
          <p:cNvPr id="2054" name="Rectangle 3"/>
          <p:cNvSpPr>
            <a:spLocks noGrp="1" noChangeArrowheads="1"/>
          </p:cNvSpPr>
          <p:nvPr>
            <p:ph type="title"/>
          </p:nvPr>
        </p:nvSpPr>
        <p:spPr bwMode="auto">
          <a:xfrm>
            <a:off x="495300" y="476250"/>
            <a:ext cx="8151813" cy="6334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endParaRPr lang="en-AU" smtClean="0"/>
          </a:p>
        </p:txBody>
      </p:sp>
      <p:sp>
        <p:nvSpPr>
          <p:cNvPr id="13" name="Rectangle 5"/>
          <p:cNvSpPr>
            <a:spLocks noGrp="1" noChangeArrowheads="1"/>
          </p:cNvSpPr>
          <p:nvPr>
            <p:ph type="ftr" sz="quarter" idx="3"/>
          </p:nvPr>
        </p:nvSpPr>
        <p:spPr bwMode="white">
          <a:xfrm>
            <a:off x="555625" y="6605588"/>
            <a:ext cx="3906838" cy="252412"/>
          </a:xfrm>
          <a:prstGeom prst="rect">
            <a:avLst/>
          </a:prstGeom>
        </p:spPr>
        <p:txBody>
          <a:bodyPr lIns="108000"/>
          <a:lstStyle>
            <a:lvl1pPr>
              <a:defRPr sz="1050" dirty="0" smtClean="0">
                <a:solidFill>
                  <a:schemeClr val="bg1"/>
                </a:solidFill>
                <a:cs typeface="+mn-cs"/>
              </a:defRPr>
            </a:lvl1pPr>
          </a:lstStyle>
          <a:p>
            <a:pPr>
              <a:defRPr/>
            </a:pPr>
            <a:r>
              <a:rPr lang="en-AU">
                <a:solidFill>
                  <a:srgbClr val="FFFFFF"/>
                </a:solidFill>
              </a:rPr>
              <a:t>PRESENTATION TITLE    00 MONTH 2010</a:t>
            </a:r>
          </a:p>
        </p:txBody>
      </p:sp>
      <p:sp>
        <p:nvSpPr>
          <p:cNvPr id="14" name="Slide Number Placeholder 13"/>
          <p:cNvSpPr>
            <a:spLocks noGrp="1"/>
          </p:cNvSpPr>
          <p:nvPr>
            <p:ph type="sldNum" sz="quarter" idx="4"/>
          </p:nvPr>
        </p:nvSpPr>
        <p:spPr bwMode="white">
          <a:xfrm>
            <a:off x="247650" y="6605588"/>
            <a:ext cx="301625" cy="252412"/>
          </a:xfrm>
          <a:prstGeom prst="rect">
            <a:avLst/>
          </a:prstGeom>
        </p:spPr>
        <p:txBody>
          <a:bodyPr lIns="0" rIns="0"/>
          <a:lstStyle>
            <a:lvl1pPr marL="0" algn="l" defTabSz="914400" rtl="0" eaLnBrk="1" latinLnBrk="0" hangingPunct="1">
              <a:defRPr lang="en-AU" sz="1050" kern="1200" smtClean="0">
                <a:solidFill>
                  <a:schemeClr val="bg1"/>
                </a:solidFill>
                <a:latin typeface="+mn-lt"/>
                <a:ea typeface="+mn-ea"/>
                <a:cs typeface="+mn-cs"/>
              </a:defRPr>
            </a:lvl1pPr>
          </a:lstStyle>
          <a:p>
            <a:pPr>
              <a:defRPr/>
            </a:pPr>
            <a:fld id="{13910EBE-1290-44D9-A160-48E81E03ED4F}" type="slidenum">
              <a:rPr>
                <a:solidFill>
                  <a:srgbClr val="FFFFFF"/>
                </a:solidFill>
              </a:rPr>
              <a:pPr>
                <a:defRPr/>
              </a:pPr>
              <a:t>‹#›</a:t>
            </a:fld>
            <a:endParaRPr dirty="0">
              <a:solidFill>
                <a:srgbClr val="FFFFFF"/>
              </a:solidFill>
            </a:endParaRPr>
          </a:p>
        </p:txBody>
      </p:sp>
      <p:sp>
        <p:nvSpPr>
          <p:cNvPr id="2057" name="Text Placeholder 15"/>
          <p:cNvSpPr>
            <a:spLocks noGrp="1"/>
          </p:cNvSpPr>
          <p:nvPr>
            <p:ph type="body" idx="1"/>
          </p:nvPr>
        </p:nvSpPr>
        <p:spPr bwMode="auto">
          <a:xfrm>
            <a:off x="495300" y="1109663"/>
            <a:ext cx="8151813" cy="5126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pic>
        <p:nvPicPr>
          <p:cNvPr id="2058" name="Picture 25" descr="APCC.png"/>
          <p:cNvPicPr>
            <a:picLocks noChangeAspect="1"/>
          </p:cNvPicPr>
          <p:nvPr/>
        </p:nvPicPr>
        <p:blipFill>
          <a:blip r:embed="rId4" cstate="print"/>
          <a:srcRect/>
          <a:stretch>
            <a:fillRect/>
          </a:stretch>
        </p:blipFill>
        <p:spPr bwMode="auto">
          <a:xfrm>
            <a:off x="6643688" y="5802313"/>
            <a:ext cx="2247900" cy="5556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timing>
    <p:tnLst>
      <p:par>
        <p:cTn id="1" dur="indefinite" restart="never" nodeType="tmRoot"/>
      </p:par>
    </p:tnLst>
  </p:timing>
  <p:hf hdr="0" dt="0"/>
  <p:txStyles>
    <p:titleStyle>
      <a:lvl1pPr algn="l" rtl="0" fontAlgn="base">
        <a:spcBef>
          <a:spcPct val="0"/>
        </a:spcBef>
        <a:spcAft>
          <a:spcPct val="0"/>
        </a:spcAft>
        <a:defRPr lang="en-AU" sz="3000" dirty="0">
          <a:solidFill>
            <a:srgbClr val="333333"/>
          </a:solidFill>
          <a:latin typeface="+mj-lt"/>
          <a:ea typeface="+mj-ea"/>
          <a:cs typeface="+mj-cs"/>
        </a:defRPr>
      </a:lvl1pPr>
      <a:lvl2pPr algn="l" rtl="0" fontAlgn="base">
        <a:spcBef>
          <a:spcPct val="0"/>
        </a:spcBef>
        <a:spcAft>
          <a:spcPct val="0"/>
        </a:spcAft>
        <a:defRPr sz="3000">
          <a:solidFill>
            <a:srgbClr val="333333"/>
          </a:solidFill>
          <a:latin typeface="Arial" charset="0"/>
        </a:defRPr>
      </a:lvl2pPr>
      <a:lvl3pPr algn="l" rtl="0" fontAlgn="base">
        <a:spcBef>
          <a:spcPct val="0"/>
        </a:spcBef>
        <a:spcAft>
          <a:spcPct val="0"/>
        </a:spcAft>
        <a:defRPr sz="3000">
          <a:solidFill>
            <a:srgbClr val="333333"/>
          </a:solidFill>
          <a:latin typeface="Arial" charset="0"/>
        </a:defRPr>
      </a:lvl3pPr>
      <a:lvl4pPr algn="l" rtl="0" fontAlgn="base">
        <a:spcBef>
          <a:spcPct val="0"/>
        </a:spcBef>
        <a:spcAft>
          <a:spcPct val="0"/>
        </a:spcAft>
        <a:defRPr sz="3000">
          <a:solidFill>
            <a:srgbClr val="333333"/>
          </a:solidFill>
          <a:latin typeface="Arial" charset="0"/>
        </a:defRPr>
      </a:lvl4pPr>
      <a:lvl5pPr algn="l" rtl="0" fontAlgn="base">
        <a:spcBef>
          <a:spcPct val="0"/>
        </a:spcBef>
        <a:spcAft>
          <a:spcPct val="0"/>
        </a:spcAft>
        <a:defRPr sz="3000">
          <a:solidFill>
            <a:srgbClr val="333333"/>
          </a:solidFill>
          <a:latin typeface="Arial" charset="0"/>
        </a:defRPr>
      </a:lvl5pPr>
      <a:lvl6pPr marL="457200" algn="l" rtl="0" eaLnBrk="1" fontAlgn="base" hangingPunct="1">
        <a:spcBef>
          <a:spcPct val="0"/>
        </a:spcBef>
        <a:spcAft>
          <a:spcPct val="0"/>
        </a:spcAft>
        <a:defRPr sz="3000">
          <a:solidFill>
            <a:schemeClr val="tx1"/>
          </a:solidFill>
          <a:latin typeface="Arial" charset="0"/>
        </a:defRPr>
      </a:lvl6pPr>
      <a:lvl7pPr marL="914400" algn="l" rtl="0" eaLnBrk="1" fontAlgn="base" hangingPunct="1">
        <a:spcBef>
          <a:spcPct val="0"/>
        </a:spcBef>
        <a:spcAft>
          <a:spcPct val="0"/>
        </a:spcAft>
        <a:defRPr sz="3000">
          <a:solidFill>
            <a:schemeClr val="tx1"/>
          </a:solidFill>
          <a:latin typeface="Arial" charset="0"/>
        </a:defRPr>
      </a:lvl7pPr>
      <a:lvl8pPr marL="1371600" algn="l" rtl="0" eaLnBrk="1" fontAlgn="base" hangingPunct="1">
        <a:spcBef>
          <a:spcPct val="0"/>
        </a:spcBef>
        <a:spcAft>
          <a:spcPct val="0"/>
        </a:spcAft>
        <a:defRPr sz="3000">
          <a:solidFill>
            <a:schemeClr val="tx1"/>
          </a:solidFill>
          <a:latin typeface="Arial" charset="0"/>
        </a:defRPr>
      </a:lvl8pPr>
      <a:lvl9pPr marL="1828800" algn="l" rtl="0" eaLnBrk="1" fontAlgn="base" hangingPunct="1">
        <a:spcBef>
          <a:spcPct val="0"/>
        </a:spcBef>
        <a:spcAft>
          <a:spcPct val="0"/>
        </a:spcAft>
        <a:defRPr sz="3000">
          <a:solidFill>
            <a:schemeClr val="tx1"/>
          </a:solidFill>
          <a:latin typeface="Arial" charset="0"/>
        </a:defRPr>
      </a:lvl9pPr>
    </p:titleStyle>
    <p:bodyStyle>
      <a:lvl1pPr marL="266700" indent="-266700" algn="l" rtl="0" fontAlgn="base">
        <a:spcBef>
          <a:spcPts val="300"/>
        </a:spcBef>
        <a:spcAft>
          <a:spcPct val="0"/>
        </a:spcAft>
        <a:buClr>
          <a:schemeClr val="accent2"/>
        </a:buClr>
        <a:buSzPct val="60000"/>
        <a:buBlip>
          <a:blip r:embed="rId5"/>
        </a:buBlip>
        <a:defRPr lang="en-US" sz="2000" dirty="0">
          <a:solidFill>
            <a:srgbClr val="000000"/>
          </a:solidFill>
          <a:latin typeface="+mn-lt"/>
          <a:ea typeface="+mn-ea"/>
          <a:cs typeface="+mn-cs"/>
        </a:defRPr>
      </a:lvl1pPr>
      <a:lvl2pPr marL="447675" indent="-265113" algn="l" rtl="0" fontAlgn="base">
        <a:spcBef>
          <a:spcPts val="300"/>
        </a:spcBef>
        <a:spcAft>
          <a:spcPct val="0"/>
        </a:spcAft>
        <a:buClr>
          <a:schemeClr val="accent2"/>
        </a:buClr>
        <a:buSzPct val="60000"/>
        <a:buBlip>
          <a:blip r:embed="rId5"/>
        </a:buBlip>
        <a:defRPr lang="en-AU" sz="2000" dirty="0">
          <a:solidFill>
            <a:srgbClr val="000000"/>
          </a:solidFill>
          <a:latin typeface="+mn-lt"/>
        </a:defRPr>
      </a:lvl2pPr>
      <a:lvl3pPr marL="628650" indent="-269875" algn="l" rtl="0" fontAlgn="base">
        <a:spcBef>
          <a:spcPts val="300"/>
        </a:spcBef>
        <a:spcAft>
          <a:spcPct val="0"/>
        </a:spcAft>
        <a:buClr>
          <a:schemeClr val="accent2"/>
        </a:buClr>
        <a:buSzPct val="60000"/>
        <a:buBlip>
          <a:blip r:embed="rId5"/>
        </a:buBlip>
        <a:defRPr lang="en-US" sz="2000" dirty="0">
          <a:solidFill>
            <a:srgbClr val="000000"/>
          </a:solidFill>
          <a:latin typeface="+mn-lt"/>
        </a:defRPr>
      </a:lvl3pPr>
      <a:lvl4pPr marL="809625" indent="-268288" algn="l" rtl="0" fontAlgn="base">
        <a:spcBef>
          <a:spcPts val="300"/>
        </a:spcBef>
        <a:spcAft>
          <a:spcPct val="0"/>
        </a:spcAft>
        <a:buClr>
          <a:schemeClr val="bg2"/>
        </a:buClr>
        <a:buSzPct val="60000"/>
        <a:buBlip>
          <a:blip r:embed="rId6"/>
        </a:buBlip>
        <a:defRPr sz="2000">
          <a:solidFill>
            <a:srgbClr val="000000"/>
          </a:solidFill>
          <a:latin typeface="+mn-lt"/>
        </a:defRPr>
      </a:lvl4pPr>
      <a:lvl5pPr marL="990600" indent="-274638" algn="l" rtl="0" fontAlgn="base">
        <a:spcBef>
          <a:spcPts val="300"/>
        </a:spcBef>
        <a:spcAft>
          <a:spcPct val="0"/>
        </a:spcAft>
        <a:buClr>
          <a:schemeClr val="bg2"/>
        </a:buClr>
        <a:buSzPct val="60000"/>
        <a:buBlip>
          <a:blip r:embed="rId6"/>
        </a:buBlip>
        <a:defRPr sz="2000">
          <a:solidFill>
            <a:srgbClr val="000000"/>
          </a:solidFill>
          <a:latin typeface="+mn-lt"/>
        </a:defRPr>
      </a:lvl5pPr>
      <a:lvl6pPr marL="990600" indent="-276225" algn="l" rtl="0" eaLnBrk="1" fontAlgn="base" hangingPunct="1">
        <a:spcBef>
          <a:spcPct val="20000"/>
        </a:spcBef>
        <a:spcAft>
          <a:spcPct val="0"/>
        </a:spcAft>
        <a:buClr>
          <a:schemeClr val="bg2"/>
        </a:buClr>
        <a:buSzPct val="60000"/>
        <a:buFontTx/>
        <a:buNone/>
        <a:defRPr lang="en-AU" sz="2000" dirty="0" smtClean="0">
          <a:solidFill>
            <a:schemeClr val="accent6">
              <a:lumMod val="50000"/>
            </a:schemeClr>
          </a:solidFill>
          <a:latin typeface="+mn-lt"/>
        </a:defRPr>
      </a:lvl6pPr>
      <a:lvl7pPr marL="14827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7pPr>
      <a:lvl8pPr marL="19399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8pPr>
      <a:lvl9pPr marL="23971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tretch>
            <a:fillRect/>
          </a:stretch>
        </p:blipFill>
        <p:spPr bwMode="auto">
          <a:xfrm>
            <a:off x="0" y="5143500"/>
            <a:ext cx="9151938" cy="1714500"/>
          </a:xfrm>
          <a:prstGeom prst="rect">
            <a:avLst/>
          </a:prstGeom>
          <a:noFill/>
          <a:ln w="9525">
            <a:noFill/>
            <a:miter lim="800000"/>
            <a:headEnd/>
            <a:tailEnd/>
          </a:ln>
        </p:spPr>
      </p:pic>
      <p:sp>
        <p:nvSpPr>
          <p:cNvPr id="24" name="Freeform 23"/>
          <p:cNvSpPr/>
          <p:nvPr/>
        </p:nvSpPr>
        <p:spPr bwMode="white">
          <a:xfrm flipH="1" flipV="1">
            <a:off x="0" y="5143500"/>
            <a:ext cx="9151938" cy="1420813"/>
          </a:xfrm>
          <a:custGeom>
            <a:avLst/>
            <a:gdLst>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314450 w 9163050"/>
              <a:gd name="connsiteY9" fmla="*/ 1504950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6253139 w 9163050"/>
              <a:gd name="connsiteY4" fmla="*/ 42872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285856 h 1866881"/>
              <a:gd name="connsiteX1" fmla="*/ 0 w 9163050"/>
              <a:gd name="connsiteY1" fmla="*/ 1866881 h 1866881"/>
              <a:gd name="connsiteX2" fmla="*/ 9163050 w 9163050"/>
              <a:gd name="connsiteY2" fmla="*/ 1857356 h 1866881"/>
              <a:gd name="connsiteX3" fmla="*/ 9153525 w 9163050"/>
              <a:gd name="connsiteY3" fmla="*/ 104756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63050"/>
              <a:gd name="connsiteY0" fmla="*/ 1285856 h 1866881"/>
              <a:gd name="connsiteX1" fmla="*/ 0 w 9163050"/>
              <a:gd name="connsiteY1" fmla="*/ 1866881 h 1866881"/>
              <a:gd name="connsiteX2" fmla="*/ 9163050 w 9163050"/>
              <a:gd name="connsiteY2" fmla="*/ 1857356 h 1866881"/>
              <a:gd name="connsiteX3" fmla="*/ 9105900 w 9163050"/>
              <a:gd name="connsiteY3" fmla="*/ 661990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7467579 w 9172575"/>
              <a:gd name="connsiteY4" fmla="*/ 0 h 1866881"/>
              <a:gd name="connsiteX5" fmla="*/ 6253139 w 9172575"/>
              <a:gd name="connsiteY5" fmla="*/ 147628 h 1866881"/>
              <a:gd name="connsiteX6" fmla="*/ 4805354 w 9172575"/>
              <a:gd name="connsiteY6" fmla="*/ 585787 h 1866881"/>
              <a:gd name="connsiteX7" fmla="*/ 3248027 w 9172575"/>
              <a:gd name="connsiteY7" fmla="*/ 1076321 h 1866881"/>
              <a:gd name="connsiteX8" fmla="*/ 2354586 w 9172575"/>
              <a:gd name="connsiteY8" fmla="*/ 1308230 h 1866881"/>
              <a:gd name="connsiteX9" fmla="*/ 1857393 w 9172575"/>
              <a:gd name="connsiteY9" fmla="*/ 1393515 h 1866881"/>
              <a:gd name="connsiteX10" fmla="*/ 1085873 w 9172575"/>
              <a:gd name="connsiteY10" fmla="*/ 1498290 h 1866881"/>
              <a:gd name="connsiteX11" fmla="*/ 542925 w 9172575"/>
              <a:gd name="connsiteY11" fmla="*/ 1504931 h 1866881"/>
              <a:gd name="connsiteX12" fmla="*/ 9525 w 9172575"/>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8381999 w 9172575"/>
              <a:gd name="connsiteY4" fmla="*/ 90478 h 1866881"/>
              <a:gd name="connsiteX5" fmla="*/ 7467579 w 9172575"/>
              <a:gd name="connsiteY5" fmla="*/ 0 h 1866881"/>
              <a:gd name="connsiteX6" fmla="*/ 6253139 w 9172575"/>
              <a:gd name="connsiteY6" fmla="*/ 147628 h 1866881"/>
              <a:gd name="connsiteX7" fmla="*/ 4805354 w 9172575"/>
              <a:gd name="connsiteY7" fmla="*/ 585787 h 1866881"/>
              <a:gd name="connsiteX8" fmla="*/ 3248027 w 9172575"/>
              <a:gd name="connsiteY8" fmla="*/ 1076321 h 1866881"/>
              <a:gd name="connsiteX9" fmla="*/ 2354586 w 9172575"/>
              <a:gd name="connsiteY9" fmla="*/ 1308230 h 1866881"/>
              <a:gd name="connsiteX10" fmla="*/ 1857393 w 9172575"/>
              <a:gd name="connsiteY10" fmla="*/ 1393515 h 1866881"/>
              <a:gd name="connsiteX11" fmla="*/ 1085873 w 9172575"/>
              <a:gd name="connsiteY11" fmla="*/ 1498290 h 1866881"/>
              <a:gd name="connsiteX12" fmla="*/ 542925 w 9172575"/>
              <a:gd name="connsiteY12" fmla="*/ 1504931 h 1866881"/>
              <a:gd name="connsiteX13" fmla="*/ 9525 w 9172575"/>
              <a:gd name="connsiteY13" fmla="*/ 1285856 h 1866881"/>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085873 w 9172575"/>
              <a:gd name="connsiteY11" fmla="*/ 15094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9525 w 9172575"/>
              <a:gd name="connsiteY13" fmla="*/ 1296984 h 1878009"/>
              <a:gd name="connsiteX0" fmla="*/ 0 w 9172576"/>
              <a:gd name="connsiteY0" fmla="*/ 1710369 h 1878009"/>
              <a:gd name="connsiteX1" fmla="*/ 1 w 9172576"/>
              <a:gd name="connsiteY1" fmla="*/ 1878009 h 1878009"/>
              <a:gd name="connsiteX2" fmla="*/ 9163051 w 9172576"/>
              <a:gd name="connsiteY2" fmla="*/ 1868484 h 1878009"/>
              <a:gd name="connsiteX3" fmla="*/ 9172576 w 9172576"/>
              <a:gd name="connsiteY3" fmla="*/ 358811 h 1878009"/>
              <a:gd name="connsiteX4" fmla="*/ 8382000 w 9172576"/>
              <a:gd name="connsiteY4" fmla="*/ 101606 h 1878009"/>
              <a:gd name="connsiteX5" fmla="*/ 7467580 w 9172576"/>
              <a:gd name="connsiteY5" fmla="*/ 11128 h 1878009"/>
              <a:gd name="connsiteX6" fmla="*/ 6253140 w 9172576"/>
              <a:gd name="connsiteY6" fmla="*/ 158756 h 1878009"/>
              <a:gd name="connsiteX7" fmla="*/ 4805355 w 9172576"/>
              <a:gd name="connsiteY7" fmla="*/ 596915 h 1878009"/>
              <a:gd name="connsiteX8" fmla="*/ 3248028 w 9172576"/>
              <a:gd name="connsiteY8" fmla="*/ 1087449 h 1878009"/>
              <a:gd name="connsiteX9" fmla="*/ 2354587 w 9172576"/>
              <a:gd name="connsiteY9" fmla="*/ 1319358 h 1878009"/>
              <a:gd name="connsiteX10" fmla="*/ 1857394 w 9172576"/>
              <a:gd name="connsiteY10" fmla="*/ 1404643 h 1878009"/>
              <a:gd name="connsiteX11" fmla="*/ 1104924 w 9172576"/>
              <a:gd name="connsiteY11" fmla="*/ 1547518 h 1878009"/>
              <a:gd name="connsiteX12" fmla="*/ 574676 w 9172576"/>
              <a:gd name="connsiteY12" fmla="*/ 1586058 h 1878009"/>
              <a:gd name="connsiteX13" fmla="*/ 0 w 9172576"/>
              <a:gd name="connsiteY13" fmla="*/ 1710369 h 1878009"/>
              <a:gd name="connsiteX0" fmla="*/ 19049 w 9172575"/>
              <a:gd name="connsiteY0" fmla="*/ 156749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19049 w 9172575"/>
              <a:gd name="connsiteY13" fmla="*/ 1567494 h 1878009"/>
              <a:gd name="connsiteX0" fmla="*/ 0 w 9175232"/>
              <a:gd name="connsiteY0" fmla="*/ 1577168 h 1878009"/>
              <a:gd name="connsiteX1" fmla="*/ 265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77168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86534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86534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0 w 9165685"/>
              <a:gd name="connsiteY0" fmla="*/ 1569967 h 1878009"/>
              <a:gd name="connsiteX1" fmla="*/ 0 w 9165685"/>
              <a:gd name="connsiteY1" fmla="*/ 1878009 h 1878009"/>
              <a:gd name="connsiteX2" fmla="*/ 9156160 w 9165685"/>
              <a:gd name="connsiteY2" fmla="*/ 1868484 h 1878009"/>
              <a:gd name="connsiteX3" fmla="*/ 9165685 w 9165685"/>
              <a:gd name="connsiteY3" fmla="*/ 358811 h 1878009"/>
              <a:gd name="connsiteX4" fmla="*/ 8375109 w 9165685"/>
              <a:gd name="connsiteY4" fmla="*/ 101606 h 1878009"/>
              <a:gd name="connsiteX5" fmla="*/ 7460689 w 9165685"/>
              <a:gd name="connsiteY5" fmla="*/ 11128 h 1878009"/>
              <a:gd name="connsiteX6" fmla="*/ 6246249 w 9165685"/>
              <a:gd name="connsiteY6" fmla="*/ 158756 h 1878009"/>
              <a:gd name="connsiteX7" fmla="*/ 4798464 w 9165685"/>
              <a:gd name="connsiteY7" fmla="*/ 596915 h 1878009"/>
              <a:gd name="connsiteX8" fmla="*/ 3241137 w 9165685"/>
              <a:gd name="connsiteY8" fmla="*/ 1087449 h 1878009"/>
              <a:gd name="connsiteX9" fmla="*/ 2347696 w 9165685"/>
              <a:gd name="connsiteY9" fmla="*/ 1319358 h 1878009"/>
              <a:gd name="connsiteX10" fmla="*/ 1850503 w 9165685"/>
              <a:gd name="connsiteY10" fmla="*/ 1404643 h 1878009"/>
              <a:gd name="connsiteX11" fmla="*/ 1098033 w 9165685"/>
              <a:gd name="connsiteY11" fmla="*/ 1547518 h 1878009"/>
              <a:gd name="connsiteX12" fmla="*/ 567785 w 9165685"/>
              <a:gd name="connsiteY12" fmla="*/ 1586058 h 1878009"/>
              <a:gd name="connsiteX13" fmla="*/ 0 w 9165685"/>
              <a:gd name="connsiteY13" fmla="*/ 1569967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0 w 9175233"/>
              <a:gd name="connsiteY0" fmla="*/ 1569967 h 1878009"/>
              <a:gd name="connsiteX1" fmla="*/ 9547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7958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7958 w 9173643"/>
              <a:gd name="connsiteY13" fmla="*/ 1569967 h 1878009"/>
              <a:gd name="connsiteX0" fmla="*/ 0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 name="connsiteX0" fmla="*/ 0 w 9173643"/>
              <a:gd name="connsiteY0" fmla="*/ 1569967 h 1878009"/>
              <a:gd name="connsiteX1" fmla="*/ 7957 w 9173643"/>
              <a:gd name="connsiteY1" fmla="*/ 1878009 h 1878009"/>
              <a:gd name="connsiteX2" fmla="*/ 9173641 w 9173643"/>
              <a:gd name="connsiteY2" fmla="*/ 1878009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73643" h="1878009">
                <a:moveTo>
                  <a:pt x="0" y="1569967"/>
                </a:moveTo>
                <a:cubicBezTo>
                  <a:pt x="795" y="1566276"/>
                  <a:pt x="0" y="1797102"/>
                  <a:pt x="7957" y="1878009"/>
                </a:cubicBezTo>
                <a:lnTo>
                  <a:pt x="9173641" y="1878009"/>
                </a:lnTo>
                <a:cubicBezTo>
                  <a:pt x="9173642" y="1371610"/>
                  <a:pt x="9173642" y="865210"/>
                  <a:pt x="9173643" y="358811"/>
                </a:cubicBezTo>
                <a:lnTo>
                  <a:pt x="8383067" y="101606"/>
                </a:lnTo>
                <a:cubicBezTo>
                  <a:pt x="7863923" y="0"/>
                  <a:pt x="7773454" y="41287"/>
                  <a:pt x="7468647" y="11128"/>
                </a:cubicBezTo>
                <a:lnTo>
                  <a:pt x="6254207" y="158756"/>
                </a:lnTo>
                <a:lnTo>
                  <a:pt x="4806422" y="596915"/>
                </a:lnTo>
                <a:lnTo>
                  <a:pt x="3249095" y="1087449"/>
                </a:lnTo>
                <a:lnTo>
                  <a:pt x="2355654" y="1319358"/>
                </a:lnTo>
                <a:lnTo>
                  <a:pt x="1858461" y="1404643"/>
                </a:lnTo>
                <a:lnTo>
                  <a:pt x="1105991" y="1547518"/>
                </a:lnTo>
                <a:lnTo>
                  <a:pt x="575743" y="1586058"/>
                </a:lnTo>
                <a:lnTo>
                  <a:pt x="0" y="1569967"/>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dirty="0">
              <a:solidFill>
                <a:srgbClr val="FFFFFF"/>
              </a:solidFill>
            </a:endParaRPr>
          </a:p>
        </p:txBody>
      </p:sp>
      <p:sp>
        <p:nvSpPr>
          <p:cNvPr id="25" name="Freeform 5"/>
          <p:cNvSpPr>
            <a:spLocks/>
          </p:cNvSpPr>
          <p:nvPr/>
        </p:nvSpPr>
        <p:spPr bwMode="auto">
          <a:xfrm>
            <a:off x="-11113" y="5362575"/>
            <a:ext cx="9183688" cy="1235075"/>
          </a:xfrm>
          <a:custGeom>
            <a:avLst/>
            <a:gdLst>
              <a:gd name="connsiteX0" fmla="*/ 9906 w 10000"/>
              <a:gd name="connsiteY0" fmla="*/ 45 h 10000"/>
              <a:gd name="connsiteX1" fmla="*/ 10000 w 10000"/>
              <a:gd name="connsiteY1" fmla="*/ 105 h 10000"/>
              <a:gd name="connsiteX2" fmla="*/ 10000 w 10000"/>
              <a:gd name="connsiteY2" fmla="*/ 105 h 10000"/>
              <a:gd name="connsiteX3" fmla="*/ 9830 w 10000"/>
              <a:gd name="connsiteY3" fmla="*/ 105 h 10000"/>
              <a:gd name="connsiteX4" fmla="*/ 9663 w 10000"/>
              <a:gd name="connsiteY4" fmla="*/ 120 h 10000"/>
              <a:gd name="connsiteX5" fmla="*/ 9495 w 10000"/>
              <a:gd name="connsiteY5" fmla="*/ 151 h 10000"/>
              <a:gd name="connsiteX6" fmla="*/ 9325 w 10000"/>
              <a:gd name="connsiteY6" fmla="*/ 226 h 10000"/>
              <a:gd name="connsiteX7" fmla="*/ 9155 w 10000"/>
              <a:gd name="connsiteY7" fmla="*/ 301 h 10000"/>
              <a:gd name="connsiteX8" fmla="*/ 8986 w 10000"/>
              <a:gd name="connsiteY8" fmla="*/ 392 h 10000"/>
              <a:gd name="connsiteX9" fmla="*/ 8813 w 10000"/>
              <a:gd name="connsiteY9" fmla="*/ 527 h 10000"/>
              <a:gd name="connsiteX10" fmla="*/ 8644 w 10000"/>
              <a:gd name="connsiteY10" fmla="*/ 678 h 10000"/>
              <a:gd name="connsiteX11" fmla="*/ 8470 w 10000"/>
              <a:gd name="connsiteY11" fmla="*/ 843 h 10000"/>
              <a:gd name="connsiteX12" fmla="*/ 8302 w 10000"/>
              <a:gd name="connsiteY12" fmla="*/ 1024 h 10000"/>
              <a:gd name="connsiteX13" fmla="*/ 7960 w 10000"/>
              <a:gd name="connsiteY13" fmla="*/ 1416 h 10000"/>
              <a:gd name="connsiteX14" fmla="*/ 7615 w 10000"/>
              <a:gd name="connsiteY14" fmla="*/ 1867 h 10000"/>
              <a:gd name="connsiteX15" fmla="*/ 7273 w 10000"/>
              <a:gd name="connsiteY15" fmla="*/ 2364 h 10000"/>
              <a:gd name="connsiteX16" fmla="*/ 6929 w 10000"/>
              <a:gd name="connsiteY16" fmla="*/ 2892 h 10000"/>
              <a:gd name="connsiteX17" fmla="*/ 6589 w 10000"/>
              <a:gd name="connsiteY17" fmla="*/ 3464 h 10000"/>
              <a:gd name="connsiteX18" fmla="*/ 6247 w 10000"/>
              <a:gd name="connsiteY18" fmla="*/ 4036 h 10000"/>
              <a:gd name="connsiteX19" fmla="*/ 5908 w 10000"/>
              <a:gd name="connsiteY19" fmla="*/ 4639 h 10000"/>
              <a:gd name="connsiteX20" fmla="*/ 5236 w 10000"/>
              <a:gd name="connsiteY20" fmla="*/ 5828 h 10000"/>
              <a:gd name="connsiteX21" fmla="*/ 4903 w 10000"/>
              <a:gd name="connsiteY21" fmla="*/ 6431 h 10000"/>
              <a:gd name="connsiteX22" fmla="*/ 4575 w 10000"/>
              <a:gd name="connsiteY22" fmla="*/ 7003 h 10000"/>
              <a:gd name="connsiteX23" fmla="*/ 4247 w 10000"/>
              <a:gd name="connsiteY23" fmla="*/ 7560 h 10000"/>
              <a:gd name="connsiteX24" fmla="*/ 3925 w 10000"/>
              <a:gd name="connsiteY24" fmla="*/ 8057 h 10000"/>
              <a:gd name="connsiteX25" fmla="*/ 3606 w 10000"/>
              <a:gd name="connsiteY25" fmla="*/ 8524 h 10000"/>
              <a:gd name="connsiteX26" fmla="*/ 3293 w 10000"/>
              <a:gd name="connsiteY26" fmla="*/ 8946 h 10000"/>
              <a:gd name="connsiteX27" fmla="*/ 2983 w 10000"/>
              <a:gd name="connsiteY27" fmla="*/ 9307 h 10000"/>
              <a:gd name="connsiteX28" fmla="*/ 2830 w 10000"/>
              <a:gd name="connsiteY28" fmla="*/ 9473 h 10000"/>
              <a:gd name="connsiteX29" fmla="*/ 2679 w 10000"/>
              <a:gd name="connsiteY29" fmla="*/ 9608 h 10000"/>
              <a:gd name="connsiteX30" fmla="*/ 2530 w 10000"/>
              <a:gd name="connsiteY30" fmla="*/ 9729 h 10000"/>
              <a:gd name="connsiteX31" fmla="*/ 2382 w 10000"/>
              <a:gd name="connsiteY31" fmla="*/ 9819 h 10000"/>
              <a:gd name="connsiteX32" fmla="*/ 2233 w 10000"/>
              <a:gd name="connsiteY32" fmla="*/ 9895 h 10000"/>
              <a:gd name="connsiteX33" fmla="*/ 2089 w 10000"/>
              <a:gd name="connsiteY33" fmla="*/ 9970 h 10000"/>
              <a:gd name="connsiteX34" fmla="*/ 1946 w 10000"/>
              <a:gd name="connsiteY34" fmla="*/ 10000 h 10000"/>
              <a:gd name="connsiteX35" fmla="*/ 1802 w 10000"/>
              <a:gd name="connsiteY35" fmla="*/ 10000 h 10000"/>
              <a:gd name="connsiteX36" fmla="*/ 1661 w 10000"/>
              <a:gd name="connsiteY36" fmla="*/ 10000 h 10000"/>
              <a:gd name="connsiteX37" fmla="*/ 1523 w 10000"/>
              <a:gd name="connsiteY37" fmla="*/ 9955 h 10000"/>
              <a:gd name="connsiteX38" fmla="*/ 1385 w 10000"/>
              <a:gd name="connsiteY38" fmla="*/ 9895 h 10000"/>
              <a:gd name="connsiteX39" fmla="*/ 1250 w 10000"/>
              <a:gd name="connsiteY39" fmla="*/ 9804 h 10000"/>
              <a:gd name="connsiteX40" fmla="*/ 1115 w 10000"/>
              <a:gd name="connsiteY40" fmla="*/ 9669 h 10000"/>
              <a:gd name="connsiteX41" fmla="*/ 983 w 10000"/>
              <a:gd name="connsiteY41" fmla="*/ 9533 h 10000"/>
              <a:gd name="connsiteX42" fmla="*/ 854 w 10000"/>
              <a:gd name="connsiteY42" fmla="*/ 9352 h 10000"/>
              <a:gd name="connsiteX43" fmla="*/ 724 w 10000"/>
              <a:gd name="connsiteY43" fmla="*/ 9127 h 10000"/>
              <a:gd name="connsiteX44" fmla="*/ 601 w 10000"/>
              <a:gd name="connsiteY44" fmla="*/ 8870 h 10000"/>
              <a:gd name="connsiteX45" fmla="*/ 474 w 10000"/>
              <a:gd name="connsiteY45" fmla="*/ 8599 h 10000"/>
              <a:gd name="connsiteX46" fmla="*/ 354 w 10000"/>
              <a:gd name="connsiteY46" fmla="*/ 8283 h 10000"/>
              <a:gd name="connsiteX47" fmla="*/ 233 w 10000"/>
              <a:gd name="connsiteY47" fmla="*/ 7937 h 10000"/>
              <a:gd name="connsiteX48" fmla="*/ 115 w 10000"/>
              <a:gd name="connsiteY48" fmla="*/ 7560 h 10000"/>
              <a:gd name="connsiteX49" fmla="*/ 0 w 10000"/>
              <a:gd name="connsiteY49" fmla="*/ 7139 h 10000"/>
              <a:gd name="connsiteX50" fmla="*/ 0 w 10000"/>
              <a:gd name="connsiteY50" fmla="*/ 7139 h 10000"/>
              <a:gd name="connsiteX51" fmla="*/ 161 w 10000"/>
              <a:gd name="connsiteY51" fmla="*/ 7485 h 10000"/>
              <a:gd name="connsiteX52" fmla="*/ 321 w 10000"/>
              <a:gd name="connsiteY52" fmla="*/ 7831 h 10000"/>
              <a:gd name="connsiteX53" fmla="*/ 477 w 10000"/>
              <a:gd name="connsiteY53" fmla="*/ 8102 h 10000"/>
              <a:gd name="connsiteX54" fmla="*/ 632 w 10000"/>
              <a:gd name="connsiteY54" fmla="*/ 8373 h 10000"/>
              <a:gd name="connsiteX55" fmla="*/ 785 w 10000"/>
              <a:gd name="connsiteY55" fmla="*/ 8599 h 10000"/>
              <a:gd name="connsiteX56" fmla="*/ 938 w 10000"/>
              <a:gd name="connsiteY56" fmla="*/ 8810 h 10000"/>
              <a:gd name="connsiteX57" fmla="*/ 1087 w 10000"/>
              <a:gd name="connsiteY57" fmla="*/ 8946 h 10000"/>
              <a:gd name="connsiteX58" fmla="*/ 1233 w 10000"/>
              <a:gd name="connsiteY58" fmla="*/ 9096 h 10000"/>
              <a:gd name="connsiteX59" fmla="*/ 1378 w 10000"/>
              <a:gd name="connsiteY59" fmla="*/ 9202 h 10000"/>
              <a:gd name="connsiteX60" fmla="*/ 1523 w 10000"/>
              <a:gd name="connsiteY60" fmla="*/ 9277 h 10000"/>
              <a:gd name="connsiteX61" fmla="*/ 1667 w 10000"/>
              <a:gd name="connsiteY61" fmla="*/ 9322 h 10000"/>
              <a:gd name="connsiteX62" fmla="*/ 1807 w 10000"/>
              <a:gd name="connsiteY62" fmla="*/ 9383 h 10000"/>
              <a:gd name="connsiteX63" fmla="*/ 1948 w 10000"/>
              <a:gd name="connsiteY63" fmla="*/ 9383 h 10000"/>
              <a:gd name="connsiteX64" fmla="*/ 2089 w 10000"/>
              <a:gd name="connsiteY64" fmla="*/ 9352 h 10000"/>
              <a:gd name="connsiteX65" fmla="*/ 2227 w 10000"/>
              <a:gd name="connsiteY65" fmla="*/ 9307 h 10000"/>
              <a:gd name="connsiteX66" fmla="*/ 2365 w 10000"/>
              <a:gd name="connsiteY66" fmla="*/ 9247 h 10000"/>
              <a:gd name="connsiteX67" fmla="*/ 2500 w 10000"/>
              <a:gd name="connsiteY67" fmla="*/ 9157 h 10000"/>
              <a:gd name="connsiteX68" fmla="*/ 2637 w 10000"/>
              <a:gd name="connsiteY68" fmla="*/ 9051 h 10000"/>
              <a:gd name="connsiteX69" fmla="*/ 2773 w 10000"/>
              <a:gd name="connsiteY69" fmla="*/ 8931 h 10000"/>
              <a:gd name="connsiteX70" fmla="*/ 2908 w 10000"/>
              <a:gd name="connsiteY70" fmla="*/ 8780 h 10000"/>
              <a:gd name="connsiteX71" fmla="*/ 3043 w 10000"/>
              <a:gd name="connsiteY71" fmla="*/ 8630 h 10000"/>
              <a:gd name="connsiteX72" fmla="*/ 3179 w 10000"/>
              <a:gd name="connsiteY72" fmla="*/ 8449 h 10000"/>
              <a:gd name="connsiteX73" fmla="*/ 3448 w 10000"/>
              <a:gd name="connsiteY73" fmla="*/ 8057 h 10000"/>
              <a:gd name="connsiteX74" fmla="*/ 3719 w 10000"/>
              <a:gd name="connsiteY74" fmla="*/ 7636 h 10000"/>
              <a:gd name="connsiteX75" fmla="*/ 3988 w 10000"/>
              <a:gd name="connsiteY75" fmla="*/ 7139 h 10000"/>
              <a:gd name="connsiteX76" fmla="*/ 4262 w 10000"/>
              <a:gd name="connsiteY76" fmla="*/ 6611 h 10000"/>
              <a:gd name="connsiteX77" fmla="*/ 4538 w 10000"/>
              <a:gd name="connsiteY77" fmla="*/ 6054 h 10000"/>
              <a:gd name="connsiteX78" fmla="*/ 5101 w 10000"/>
              <a:gd name="connsiteY78" fmla="*/ 4940 h 10000"/>
              <a:gd name="connsiteX79" fmla="*/ 5387 w 10000"/>
              <a:gd name="connsiteY79" fmla="*/ 4337 h 10000"/>
              <a:gd name="connsiteX80" fmla="*/ 5684 w 10000"/>
              <a:gd name="connsiteY80" fmla="*/ 3765 h 10000"/>
              <a:gd name="connsiteX81" fmla="*/ 5986 w 10000"/>
              <a:gd name="connsiteY81" fmla="*/ 3223 h 10000"/>
              <a:gd name="connsiteX82" fmla="*/ 6295 w 10000"/>
              <a:gd name="connsiteY82" fmla="*/ 2666 h 10000"/>
              <a:gd name="connsiteX83" fmla="*/ 6615 w 10000"/>
              <a:gd name="connsiteY83" fmla="*/ 2139 h 10000"/>
              <a:gd name="connsiteX84" fmla="*/ 6943 w 10000"/>
              <a:gd name="connsiteY84" fmla="*/ 1672 h 10000"/>
              <a:gd name="connsiteX85" fmla="*/ 7109 w 10000"/>
              <a:gd name="connsiteY85" fmla="*/ 1446 h 10000"/>
              <a:gd name="connsiteX86" fmla="*/ 7280 w 10000"/>
              <a:gd name="connsiteY86" fmla="*/ 1250 h 10000"/>
              <a:gd name="connsiteX87" fmla="*/ 7455 w 10000"/>
              <a:gd name="connsiteY87" fmla="*/ 1054 h 10000"/>
              <a:gd name="connsiteX88" fmla="*/ 7628 w 10000"/>
              <a:gd name="connsiteY88" fmla="*/ 843 h 10000"/>
              <a:gd name="connsiteX89" fmla="*/ 7807 w 10000"/>
              <a:gd name="connsiteY89" fmla="*/ 693 h 10000"/>
              <a:gd name="connsiteX90" fmla="*/ 7988 w 10000"/>
              <a:gd name="connsiteY90" fmla="*/ 542 h 10000"/>
              <a:gd name="connsiteX91" fmla="*/ 8175 w 10000"/>
              <a:gd name="connsiteY91" fmla="*/ 392 h 10000"/>
              <a:gd name="connsiteX92" fmla="*/ 8363 w 10000"/>
              <a:gd name="connsiteY92" fmla="*/ 271 h 10000"/>
              <a:gd name="connsiteX93" fmla="*/ 8554 w 10000"/>
              <a:gd name="connsiteY93" fmla="*/ 181 h 10000"/>
              <a:gd name="connsiteX94" fmla="*/ 8750 w 10000"/>
              <a:gd name="connsiteY94" fmla="*/ 105 h 10000"/>
              <a:gd name="connsiteX95" fmla="*/ 8948 w 10000"/>
              <a:gd name="connsiteY95" fmla="*/ 45 h 10000"/>
              <a:gd name="connsiteX96" fmla="*/ 9149 w 10000"/>
              <a:gd name="connsiteY96" fmla="*/ 0 h 10000"/>
              <a:gd name="connsiteX97" fmla="*/ 9356 w 10000"/>
              <a:gd name="connsiteY97" fmla="*/ 0 h 10000"/>
              <a:gd name="connsiteX98" fmla="*/ 9566 w 10000"/>
              <a:gd name="connsiteY98" fmla="*/ 0 h 10000"/>
              <a:gd name="connsiteX99" fmla="*/ 9781 w 10000"/>
              <a:gd name="connsiteY99" fmla="*/ 45 h 10000"/>
              <a:gd name="connsiteX100" fmla="*/ 9906 w 10000"/>
              <a:gd name="connsiteY100" fmla="*/ 45 h 10000"/>
              <a:gd name="connsiteX0" fmla="*/ 9906 w 10000"/>
              <a:gd name="connsiteY0" fmla="*/ 45 h 10000"/>
              <a:gd name="connsiteX1" fmla="*/ 10000 w 10000"/>
              <a:gd name="connsiteY1" fmla="*/ 105 h 10000"/>
              <a:gd name="connsiteX2" fmla="*/ 9830 w 10000"/>
              <a:gd name="connsiteY2" fmla="*/ 105 h 10000"/>
              <a:gd name="connsiteX3" fmla="*/ 9663 w 10000"/>
              <a:gd name="connsiteY3" fmla="*/ 120 h 10000"/>
              <a:gd name="connsiteX4" fmla="*/ 9495 w 10000"/>
              <a:gd name="connsiteY4" fmla="*/ 151 h 10000"/>
              <a:gd name="connsiteX5" fmla="*/ 9325 w 10000"/>
              <a:gd name="connsiteY5" fmla="*/ 226 h 10000"/>
              <a:gd name="connsiteX6" fmla="*/ 9155 w 10000"/>
              <a:gd name="connsiteY6" fmla="*/ 301 h 10000"/>
              <a:gd name="connsiteX7" fmla="*/ 8986 w 10000"/>
              <a:gd name="connsiteY7" fmla="*/ 392 h 10000"/>
              <a:gd name="connsiteX8" fmla="*/ 8813 w 10000"/>
              <a:gd name="connsiteY8" fmla="*/ 527 h 10000"/>
              <a:gd name="connsiteX9" fmla="*/ 8644 w 10000"/>
              <a:gd name="connsiteY9" fmla="*/ 678 h 10000"/>
              <a:gd name="connsiteX10" fmla="*/ 8470 w 10000"/>
              <a:gd name="connsiteY10" fmla="*/ 843 h 10000"/>
              <a:gd name="connsiteX11" fmla="*/ 8302 w 10000"/>
              <a:gd name="connsiteY11" fmla="*/ 1024 h 10000"/>
              <a:gd name="connsiteX12" fmla="*/ 7960 w 10000"/>
              <a:gd name="connsiteY12" fmla="*/ 1416 h 10000"/>
              <a:gd name="connsiteX13" fmla="*/ 7615 w 10000"/>
              <a:gd name="connsiteY13" fmla="*/ 1867 h 10000"/>
              <a:gd name="connsiteX14" fmla="*/ 7273 w 10000"/>
              <a:gd name="connsiteY14" fmla="*/ 2364 h 10000"/>
              <a:gd name="connsiteX15" fmla="*/ 6929 w 10000"/>
              <a:gd name="connsiteY15" fmla="*/ 2892 h 10000"/>
              <a:gd name="connsiteX16" fmla="*/ 6589 w 10000"/>
              <a:gd name="connsiteY16" fmla="*/ 3464 h 10000"/>
              <a:gd name="connsiteX17" fmla="*/ 6247 w 10000"/>
              <a:gd name="connsiteY17" fmla="*/ 4036 h 10000"/>
              <a:gd name="connsiteX18" fmla="*/ 5908 w 10000"/>
              <a:gd name="connsiteY18" fmla="*/ 4639 h 10000"/>
              <a:gd name="connsiteX19" fmla="*/ 5236 w 10000"/>
              <a:gd name="connsiteY19" fmla="*/ 5828 h 10000"/>
              <a:gd name="connsiteX20" fmla="*/ 4903 w 10000"/>
              <a:gd name="connsiteY20" fmla="*/ 6431 h 10000"/>
              <a:gd name="connsiteX21" fmla="*/ 4575 w 10000"/>
              <a:gd name="connsiteY21" fmla="*/ 7003 h 10000"/>
              <a:gd name="connsiteX22" fmla="*/ 4247 w 10000"/>
              <a:gd name="connsiteY22" fmla="*/ 7560 h 10000"/>
              <a:gd name="connsiteX23" fmla="*/ 3925 w 10000"/>
              <a:gd name="connsiteY23" fmla="*/ 8057 h 10000"/>
              <a:gd name="connsiteX24" fmla="*/ 3606 w 10000"/>
              <a:gd name="connsiteY24" fmla="*/ 8524 h 10000"/>
              <a:gd name="connsiteX25" fmla="*/ 3293 w 10000"/>
              <a:gd name="connsiteY25" fmla="*/ 8946 h 10000"/>
              <a:gd name="connsiteX26" fmla="*/ 2983 w 10000"/>
              <a:gd name="connsiteY26" fmla="*/ 9307 h 10000"/>
              <a:gd name="connsiteX27" fmla="*/ 2830 w 10000"/>
              <a:gd name="connsiteY27" fmla="*/ 9473 h 10000"/>
              <a:gd name="connsiteX28" fmla="*/ 2679 w 10000"/>
              <a:gd name="connsiteY28" fmla="*/ 9608 h 10000"/>
              <a:gd name="connsiteX29" fmla="*/ 2530 w 10000"/>
              <a:gd name="connsiteY29" fmla="*/ 9729 h 10000"/>
              <a:gd name="connsiteX30" fmla="*/ 2382 w 10000"/>
              <a:gd name="connsiteY30" fmla="*/ 9819 h 10000"/>
              <a:gd name="connsiteX31" fmla="*/ 2233 w 10000"/>
              <a:gd name="connsiteY31" fmla="*/ 9895 h 10000"/>
              <a:gd name="connsiteX32" fmla="*/ 2089 w 10000"/>
              <a:gd name="connsiteY32" fmla="*/ 9970 h 10000"/>
              <a:gd name="connsiteX33" fmla="*/ 1946 w 10000"/>
              <a:gd name="connsiteY33" fmla="*/ 10000 h 10000"/>
              <a:gd name="connsiteX34" fmla="*/ 1802 w 10000"/>
              <a:gd name="connsiteY34" fmla="*/ 10000 h 10000"/>
              <a:gd name="connsiteX35" fmla="*/ 1661 w 10000"/>
              <a:gd name="connsiteY35" fmla="*/ 10000 h 10000"/>
              <a:gd name="connsiteX36" fmla="*/ 1523 w 10000"/>
              <a:gd name="connsiteY36" fmla="*/ 9955 h 10000"/>
              <a:gd name="connsiteX37" fmla="*/ 1385 w 10000"/>
              <a:gd name="connsiteY37" fmla="*/ 9895 h 10000"/>
              <a:gd name="connsiteX38" fmla="*/ 1250 w 10000"/>
              <a:gd name="connsiteY38" fmla="*/ 9804 h 10000"/>
              <a:gd name="connsiteX39" fmla="*/ 1115 w 10000"/>
              <a:gd name="connsiteY39" fmla="*/ 9669 h 10000"/>
              <a:gd name="connsiteX40" fmla="*/ 983 w 10000"/>
              <a:gd name="connsiteY40" fmla="*/ 9533 h 10000"/>
              <a:gd name="connsiteX41" fmla="*/ 854 w 10000"/>
              <a:gd name="connsiteY41" fmla="*/ 9352 h 10000"/>
              <a:gd name="connsiteX42" fmla="*/ 724 w 10000"/>
              <a:gd name="connsiteY42" fmla="*/ 9127 h 10000"/>
              <a:gd name="connsiteX43" fmla="*/ 601 w 10000"/>
              <a:gd name="connsiteY43" fmla="*/ 8870 h 10000"/>
              <a:gd name="connsiteX44" fmla="*/ 474 w 10000"/>
              <a:gd name="connsiteY44" fmla="*/ 8599 h 10000"/>
              <a:gd name="connsiteX45" fmla="*/ 354 w 10000"/>
              <a:gd name="connsiteY45" fmla="*/ 8283 h 10000"/>
              <a:gd name="connsiteX46" fmla="*/ 233 w 10000"/>
              <a:gd name="connsiteY46" fmla="*/ 7937 h 10000"/>
              <a:gd name="connsiteX47" fmla="*/ 115 w 10000"/>
              <a:gd name="connsiteY47" fmla="*/ 7560 h 10000"/>
              <a:gd name="connsiteX48" fmla="*/ 0 w 10000"/>
              <a:gd name="connsiteY48" fmla="*/ 7139 h 10000"/>
              <a:gd name="connsiteX49" fmla="*/ 0 w 10000"/>
              <a:gd name="connsiteY49" fmla="*/ 7139 h 10000"/>
              <a:gd name="connsiteX50" fmla="*/ 161 w 10000"/>
              <a:gd name="connsiteY50" fmla="*/ 7485 h 10000"/>
              <a:gd name="connsiteX51" fmla="*/ 321 w 10000"/>
              <a:gd name="connsiteY51" fmla="*/ 7831 h 10000"/>
              <a:gd name="connsiteX52" fmla="*/ 477 w 10000"/>
              <a:gd name="connsiteY52" fmla="*/ 8102 h 10000"/>
              <a:gd name="connsiteX53" fmla="*/ 632 w 10000"/>
              <a:gd name="connsiteY53" fmla="*/ 8373 h 10000"/>
              <a:gd name="connsiteX54" fmla="*/ 785 w 10000"/>
              <a:gd name="connsiteY54" fmla="*/ 8599 h 10000"/>
              <a:gd name="connsiteX55" fmla="*/ 938 w 10000"/>
              <a:gd name="connsiteY55" fmla="*/ 8810 h 10000"/>
              <a:gd name="connsiteX56" fmla="*/ 1087 w 10000"/>
              <a:gd name="connsiteY56" fmla="*/ 8946 h 10000"/>
              <a:gd name="connsiteX57" fmla="*/ 1233 w 10000"/>
              <a:gd name="connsiteY57" fmla="*/ 9096 h 10000"/>
              <a:gd name="connsiteX58" fmla="*/ 1378 w 10000"/>
              <a:gd name="connsiteY58" fmla="*/ 9202 h 10000"/>
              <a:gd name="connsiteX59" fmla="*/ 1523 w 10000"/>
              <a:gd name="connsiteY59" fmla="*/ 9277 h 10000"/>
              <a:gd name="connsiteX60" fmla="*/ 1667 w 10000"/>
              <a:gd name="connsiteY60" fmla="*/ 9322 h 10000"/>
              <a:gd name="connsiteX61" fmla="*/ 1807 w 10000"/>
              <a:gd name="connsiteY61" fmla="*/ 9383 h 10000"/>
              <a:gd name="connsiteX62" fmla="*/ 1948 w 10000"/>
              <a:gd name="connsiteY62" fmla="*/ 9383 h 10000"/>
              <a:gd name="connsiteX63" fmla="*/ 2089 w 10000"/>
              <a:gd name="connsiteY63" fmla="*/ 9352 h 10000"/>
              <a:gd name="connsiteX64" fmla="*/ 2227 w 10000"/>
              <a:gd name="connsiteY64" fmla="*/ 9307 h 10000"/>
              <a:gd name="connsiteX65" fmla="*/ 2365 w 10000"/>
              <a:gd name="connsiteY65" fmla="*/ 9247 h 10000"/>
              <a:gd name="connsiteX66" fmla="*/ 2500 w 10000"/>
              <a:gd name="connsiteY66" fmla="*/ 9157 h 10000"/>
              <a:gd name="connsiteX67" fmla="*/ 2637 w 10000"/>
              <a:gd name="connsiteY67" fmla="*/ 9051 h 10000"/>
              <a:gd name="connsiteX68" fmla="*/ 2773 w 10000"/>
              <a:gd name="connsiteY68" fmla="*/ 8931 h 10000"/>
              <a:gd name="connsiteX69" fmla="*/ 2908 w 10000"/>
              <a:gd name="connsiteY69" fmla="*/ 8780 h 10000"/>
              <a:gd name="connsiteX70" fmla="*/ 3043 w 10000"/>
              <a:gd name="connsiteY70" fmla="*/ 8630 h 10000"/>
              <a:gd name="connsiteX71" fmla="*/ 3179 w 10000"/>
              <a:gd name="connsiteY71" fmla="*/ 8449 h 10000"/>
              <a:gd name="connsiteX72" fmla="*/ 3448 w 10000"/>
              <a:gd name="connsiteY72" fmla="*/ 8057 h 10000"/>
              <a:gd name="connsiteX73" fmla="*/ 3719 w 10000"/>
              <a:gd name="connsiteY73" fmla="*/ 7636 h 10000"/>
              <a:gd name="connsiteX74" fmla="*/ 3988 w 10000"/>
              <a:gd name="connsiteY74" fmla="*/ 7139 h 10000"/>
              <a:gd name="connsiteX75" fmla="*/ 4262 w 10000"/>
              <a:gd name="connsiteY75" fmla="*/ 6611 h 10000"/>
              <a:gd name="connsiteX76" fmla="*/ 4538 w 10000"/>
              <a:gd name="connsiteY76" fmla="*/ 6054 h 10000"/>
              <a:gd name="connsiteX77" fmla="*/ 5101 w 10000"/>
              <a:gd name="connsiteY77" fmla="*/ 4940 h 10000"/>
              <a:gd name="connsiteX78" fmla="*/ 5387 w 10000"/>
              <a:gd name="connsiteY78" fmla="*/ 4337 h 10000"/>
              <a:gd name="connsiteX79" fmla="*/ 5684 w 10000"/>
              <a:gd name="connsiteY79" fmla="*/ 3765 h 10000"/>
              <a:gd name="connsiteX80" fmla="*/ 5986 w 10000"/>
              <a:gd name="connsiteY80" fmla="*/ 3223 h 10000"/>
              <a:gd name="connsiteX81" fmla="*/ 6295 w 10000"/>
              <a:gd name="connsiteY81" fmla="*/ 2666 h 10000"/>
              <a:gd name="connsiteX82" fmla="*/ 6615 w 10000"/>
              <a:gd name="connsiteY82" fmla="*/ 2139 h 10000"/>
              <a:gd name="connsiteX83" fmla="*/ 6943 w 10000"/>
              <a:gd name="connsiteY83" fmla="*/ 1672 h 10000"/>
              <a:gd name="connsiteX84" fmla="*/ 7109 w 10000"/>
              <a:gd name="connsiteY84" fmla="*/ 1446 h 10000"/>
              <a:gd name="connsiteX85" fmla="*/ 7280 w 10000"/>
              <a:gd name="connsiteY85" fmla="*/ 1250 h 10000"/>
              <a:gd name="connsiteX86" fmla="*/ 7455 w 10000"/>
              <a:gd name="connsiteY86" fmla="*/ 1054 h 10000"/>
              <a:gd name="connsiteX87" fmla="*/ 7628 w 10000"/>
              <a:gd name="connsiteY87" fmla="*/ 843 h 10000"/>
              <a:gd name="connsiteX88" fmla="*/ 7807 w 10000"/>
              <a:gd name="connsiteY88" fmla="*/ 693 h 10000"/>
              <a:gd name="connsiteX89" fmla="*/ 7988 w 10000"/>
              <a:gd name="connsiteY89" fmla="*/ 542 h 10000"/>
              <a:gd name="connsiteX90" fmla="*/ 8175 w 10000"/>
              <a:gd name="connsiteY90" fmla="*/ 392 h 10000"/>
              <a:gd name="connsiteX91" fmla="*/ 8363 w 10000"/>
              <a:gd name="connsiteY91" fmla="*/ 271 h 10000"/>
              <a:gd name="connsiteX92" fmla="*/ 8554 w 10000"/>
              <a:gd name="connsiteY92" fmla="*/ 181 h 10000"/>
              <a:gd name="connsiteX93" fmla="*/ 8750 w 10000"/>
              <a:gd name="connsiteY93" fmla="*/ 105 h 10000"/>
              <a:gd name="connsiteX94" fmla="*/ 8948 w 10000"/>
              <a:gd name="connsiteY94" fmla="*/ 45 h 10000"/>
              <a:gd name="connsiteX95" fmla="*/ 9149 w 10000"/>
              <a:gd name="connsiteY95" fmla="*/ 0 h 10000"/>
              <a:gd name="connsiteX96" fmla="*/ 9356 w 10000"/>
              <a:gd name="connsiteY96" fmla="*/ 0 h 10000"/>
              <a:gd name="connsiteX97" fmla="*/ 9566 w 10000"/>
              <a:gd name="connsiteY97" fmla="*/ 0 h 10000"/>
              <a:gd name="connsiteX98" fmla="*/ 9781 w 10000"/>
              <a:gd name="connsiteY98" fmla="*/ 45 h 10000"/>
              <a:gd name="connsiteX99" fmla="*/ 9906 w 10000"/>
              <a:gd name="connsiteY99" fmla="*/ 45 h 10000"/>
              <a:gd name="connsiteX0" fmla="*/ 9906 w 9906"/>
              <a:gd name="connsiteY0" fmla="*/ 45 h 10000"/>
              <a:gd name="connsiteX1" fmla="*/ 9830 w 9906"/>
              <a:gd name="connsiteY1" fmla="*/ 105 h 10000"/>
              <a:gd name="connsiteX2" fmla="*/ 9663 w 9906"/>
              <a:gd name="connsiteY2" fmla="*/ 120 h 10000"/>
              <a:gd name="connsiteX3" fmla="*/ 9495 w 9906"/>
              <a:gd name="connsiteY3" fmla="*/ 151 h 10000"/>
              <a:gd name="connsiteX4" fmla="*/ 9325 w 9906"/>
              <a:gd name="connsiteY4" fmla="*/ 226 h 10000"/>
              <a:gd name="connsiteX5" fmla="*/ 9155 w 9906"/>
              <a:gd name="connsiteY5" fmla="*/ 301 h 10000"/>
              <a:gd name="connsiteX6" fmla="*/ 8986 w 9906"/>
              <a:gd name="connsiteY6" fmla="*/ 392 h 10000"/>
              <a:gd name="connsiteX7" fmla="*/ 8813 w 9906"/>
              <a:gd name="connsiteY7" fmla="*/ 527 h 10000"/>
              <a:gd name="connsiteX8" fmla="*/ 8644 w 9906"/>
              <a:gd name="connsiteY8" fmla="*/ 678 h 10000"/>
              <a:gd name="connsiteX9" fmla="*/ 8470 w 9906"/>
              <a:gd name="connsiteY9" fmla="*/ 843 h 10000"/>
              <a:gd name="connsiteX10" fmla="*/ 8302 w 9906"/>
              <a:gd name="connsiteY10" fmla="*/ 1024 h 10000"/>
              <a:gd name="connsiteX11" fmla="*/ 7960 w 9906"/>
              <a:gd name="connsiteY11" fmla="*/ 1416 h 10000"/>
              <a:gd name="connsiteX12" fmla="*/ 7615 w 9906"/>
              <a:gd name="connsiteY12" fmla="*/ 1867 h 10000"/>
              <a:gd name="connsiteX13" fmla="*/ 7273 w 9906"/>
              <a:gd name="connsiteY13" fmla="*/ 2364 h 10000"/>
              <a:gd name="connsiteX14" fmla="*/ 6929 w 9906"/>
              <a:gd name="connsiteY14" fmla="*/ 2892 h 10000"/>
              <a:gd name="connsiteX15" fmla="*/ 6589 w 9906"/>
              <a:gd name="connsiteY15" fmla="*/ 3464 h 10000"/>
              <a:gd name="connsiteX16" fmla="*/ 6247 w 9906"/>
              <a:gd name="connsiteY16" fmla="*/ 4036 h 10000"/>
              <a:gd name="connsiteX17" fmla="*/ 5908 w 9906"/>
              <a:gd name="connsiteY17" fmla="*/ 4639 h 10000"/>
              <a:gd name="connsiteX18" fmla="*/ 5236 w 9906"/>
              <a:gd name="connsiteY18" fmla="*/ 5828 h 10000"/>
              <a:gd name="connsiteX19" fmla="*/ 4903 w 9906"/>
              <a:gd name="connsiteY19" fmla="*/ 6431 h 10000"/>
              <a:gd name="connsiteX20" fmla="*/ 4575 w 9906"/>
              <a:gd name="connsiteY20" fmla="*/ 7003 h 10000"/>
              <a:gd name="connsiteX21" fmla="*/ 4247 w 9906"/>
              <a:gd name="connsiteY21" fmla="*/ 7560 h 10000"/>
              <a:gd name="connsiteX22" fmla="*/ 3925 w 9906"/>
              <a:gd name="connsiteY22" fmla="*/ 8057 h 10000"/>
              <a:gd name="connsiteX23" fmla="*/ 3606 w 9906"/>
              <a:gd name="connsiteY23" fmla="*/ 8524 h 10000"/>
              <a:gd name="connsiteX24" fmla="*/ 3293 w 9906"/>
              <a:gd name="connsiteY24" fmla="*/ 8946 h 10000"/>
              <a:gd name="connsiteX25" fmla="*/ 2983 w 9906"/>
              <a:gd name="connsiteY25" fmla="*/ 9307 h 10000"/>
              <a:gd name="connsiteX26" fmla="*/ 2830 w 9906"/>
              <a:gd name="connsiteY26" fmla="*/ 9473 h 10000"/>
              <a:gd name="connsiteX27" fmla="*/ 2679 w 9906"/>
              <a:gd name="connsiteY27" fmla="*/ 9608 h 10000"/>
              <a:gd name="connsiteX28" fmla="*/ 2530 w 9906"/>
              <a:gd name="connsiteY28" fmla="*/ 9729 h 10000"/>
              <a:gd name="connsiteX29" fmla="*/ 2382 w 9906"/>
              <a:gd name="connsiteY29" fmla="*/ 9819 h 10000"/>
              <a:gd name="connsiteX30" fmla="*/ 2233 w 9906"/>
              <a:gd name="connsiteY30" fmla="*/ 9895 h 10000"/>
              <a:gd name="connsiteX31" fmla="*/ 2089 w 9906"/>
              <a:gd name="connsiteY31" fmla="*/ 9970 h 10000"/>
              <a:gd name="connsiteX32" fmla="*/ 1946 w 9906"/>
              <a:gd name="connsiteY32" fmla="*/ 10000 h 10000"/>
              <a:gd name="connsiteX33" fmla="*/ 1802 w 9906"/>
              <a:gd name="connsiteY33" fmla="*/ 10000 h 10000"/>
              <a:gd name="connsiteX34" fmla="*/ 1661 w 9906"/>
              <a:gd name="connsiteY34" fmla="*/ 10000 h 10000"/>
              <a:gd name="connsiteX35" fmla="*/ 1523 w 9906"/>
              <a:gd name="connsiteY35" fmla="*/ 9955 h 10000"/>
              <a:gd name="connsiteX36" fmla="*/ 1385 w 9906"/>
              <a:gd name="connsiteY36" fmla="*/ 9895 h 10000"/>
              <a:gd name="connsiteX37" fmla="*/ 1250 w 9906"/>
              <a:gd name="connsiteY37" fmla="*/ 9804 h 10000"/>
              <a:gd name="connsiteX38" fmla="*/ 1115 w 9906"/>
              <a:gd name="connsiteY38" fmla="*/ 9669 h 10000"/>
              <a:gd name="connsiteX39" fmla="*/ 983 w 9906"/>
              <a:gd name="connsiteY39" fmla="*/ 9533 h 10000"/>
              <a:gd name="connsiteX40" fmla="*/ 854 w 9906"/>
              <a:gd name="connsiteY40" fmla="*/ 9352 h 10000"/>
              <a:gd name="connsiteX41" fmla="*/ 724 w 9906"/>
              <a:gd name="connsiteY41" fmla="*/ 9127 h 10000"/>
              <a:gd name="connsiteX42" fmla="*/ 601 w 9906"/>
              <a:gd name="connsiteY42" fmla="*/ 8870 h 10000"/>
              <a:gd name="connsiteX43" fmla="*/ 474 w 9906"/>
              <a:gd name="connsiteY43" fmla="*/ 8599 h 10000"/>
              <a:gd name="connsiteX44" fmla="*/ 354 w 9906"/>
              <a:gd name="connsiteY44" fmla="*/ 8283 h 10000"/>
              <a:gd name="connsiteX45" fmla="*/ 233 w 9906"/>
              <a:gd name="connsiteY45" fmla="*/ 7937 h 10000"/>
              <a:gd name="connsiteX46" fmla="*/ 115 w 9906"/>
              <a:gd name="connsiteY46" fmla="*/ 7560 h 10000"/>
              <a:gd name="connsiteX47" fmla="*/ 0 w 9906"/>
              <a:gd name="connsiteY47" fmla="*/ 7139 h 10000"/>
              <a:gd name="connsiteX48" fmla="*/ 0 w 9906"/>
              <a:gd name="connsiteY48" fmla="*/ 7139 h 10000"/>
              <a:gd name="connsiteX49" fmla="*/ 161 w 9906"/>
              <a:gd name="connsiteY49" fmla="*/ 7485 h 10000"/>
              <a:gd name="connsiteX50" fmla="*/ 321 w 9906"/>
              <a:gd name="connsiteY50" fmla="*/ 7831 h 10000"/>
              <a:gd name="connsiteX51" fmla="*/ 477 w 9906"/>
              <a:gd name="connsiteY51" fmla="*/ 8102 h 10000"/>
              <a:gd name="connsiteX52" fmla="*/ 632 w 9906"/>
              <a:gd name="connsiteY52" fmla="*/ 8373 h 10000"/>
              <a:gd name="connsiteX53" fmla="*/ 785 w 9906"/>
              <a:gd name="connsiteY53" fmla="*/ 8599 h 10000"/>
              <a:gd name="connsiteX54" fmla="*/ 938 w 9906"/>
              <a:gd name="connsiteY54" fmla="*/ 8810 h 10000"/>
              <a:gd name="connsiteX55" fmla="*/ 1087 w 9906"/>
              <a:gd name="connsiteY55" fmla="*/ 8946 h 10000"/>
              <a:gd name="connsiteX56" fmla="*/ 1233 w 9906"/>
              <a:gd name="connsiteY56" fmla="*/ 9096 h 10000"/>
              <a:gd name="connsiteX57" fmla="*/ 1378 w 9906"/>
              <a:gd name="connsiteY57" fmla="*/ 9202 h 10000"/>
              <a:gd name="connsiteX58" fmla="*/ 1523 w 9906"/>
              <a:gd name="connsiteY58" fmla="*/ 9277 h 10000"/>
              <a:gd name="connsiteX59" fmla="*/ 1667 w 9906"/>
              <a:gd name="connsiteY59" fmla="*/ 9322 h 10000"/>
              <a:gd name="connsiteX60" fmla="*/ 1807 w 9906"/>
              <a:gd name="connsiteY60" fmla="*/ 9383 h 10000"/>
              <a:gd name="connsiteX61" fmla="*/ 1948 w 9906"/>
              <a:gd name="connsiteY61" fmla="*/ 9383 h 10000"/>
              <a:gd name="connsiteX62" fmla="*/ 2089 w 9906"/>
              <a:gd name="connsiteY62" fmla="*/ 9352 h 10000"/>
              <a:gd name="connsiteX63" fmla="*/ 2227 w 9906"/>
              <a:gd name="connsiteY63" fmla="*/ 9307 h 10000"/>
              <a:gd name="connsiteX64" fmla="*/ 2365 w 9906"/>
              <a:gd name="connsiteY64" fmla="*/ 9247 h 10000"/>
              <a:gd name="connsiteX65" fmla="*/ 2500 w 9906"/>
              <a:gd name="connsiteY65" fmla="*/ 9157 h 10000"/>
              <a:gd name="connsiteX66" fmla="*/ 2637 w 9906"/>
              <a:gd name="connsiteY66" fmla="*/ 9051 h 10000"/>
              <a:gd name="connsiteX67" fmla="*/ 2773 w 9906"/>
              <a:gd name="connsiteY67" fmla="*/ 8931 h 10000"/>
              <a:gd name="connsiteX68" fmla="*/ 2908 w 9906"/>
              <a:gd name="connsiteY68" fmla="*/ 8780 h 10000"/>
              <a:gd name="connsiteX69" fmla="*/ 3043 w 9906"/>
              <a:gd name="connsiteY69" fmla="*/ 8630 h 10000"/>
              <a:gd name="connsiteX70" fmla="*/ 3179 w 9906"/>
              <a:gd name="connsiteY70" fmla="*/ 8449 h 10000"/>
              <a:gd name="connsiteX71" fmla="*/ 3448 w 9906"/>
              <a:gd name="connsiteY71" fmla="*/ 8057 h 10000"/>
              <a:gd name="connsiteX72" fmla="*/ 3719 w 9906"/>
              <a:gd name="connsiteY72" fmla="*/ 7636 h 10000"/>
              <a:gd name="connsiteX73" fmla="*/ 3988 w 9906"/>
              <a:gd name="connsiteY73" fmla="*/ 7139 h 10000"/>
              <a:gd name="connsiteX74" fmla="*/ 4262 w 9906"/>
              <a:gd name="connsiteY74" fmla="*/ 6611 h 10000"/>
              <a:gd name="connsiteX75" fmla="*/ 4538 w 9906"/>
              <a:gd name="connsiteY75" fmla="*/ 6054 h 10000"/>
              <a:gd name="connsiteX76" fmla="*/ 5101 w 9906"/>
              <a:gd name="connsiteY76" fmla="*/ 4940 h 10000"/>
              <a:gd name="connsiteX77" fmla="*/ 5387 w 9906"/>
              <a:gd name="connsiteY77" fmla="*/ 4337 h 10000"/>
              <a:gd name="connsiteX78" fmla="*/ 5684 w 9906"/>
              <a:gd name="connsiteY78" fmla="*/ 3765 h 10000"/>
              <a:gd name="connsiteX79" fmla="*/ 5986 w 9906"/>
              <a:gd name="connsiteY79" fmla="*/ 3223 h 10000"/>
              <a:gd name="connsiteX80" fmla="*/ 6295 w 9906"/>
              <a:gd name="connsiteY80" fmla="*/ 2666 h 10000"/>
              <a:gd name="connsiteX81" fmla="*/ 6615 w 9906"/>
              <a:gd name="connsiteY81" fmla="*/ 2139 h 10000"/>
              <a:gd name="connsiteX82" fmla="*/ 6943 w 9906"/>
              <a:gd name="connsiteY82" fmla="*/ 1672 h 10000"/>
              <a:gd name="connsiteX83" fmla="*/ 7109 w 9906"/>
              <a:gd name="connsiteY83" fmla="*/ 1446 h 10000"/>
              <a:gd name="connsiteX84" fmla="*/ 7280 w 9906"/>
              <a:gd name="connsiteY84" fmla="*/ 1250 h 10000"/>
              <a:gd name="connsiteX85" fmla="*/ 7455 w 9906"/>
              <a:gd name="connsiteY85" fmla="*/ 1054 h 10000"/>
              <a:gd name="connsiteX86" fmla="*/ 7628 w 9906"/>
              <a:gd name="connsiteY86" fmla="*/ 843 h 10000"/>
              <a:gd name="connsiteX87" fmla="*/ 7807 w 9906"/>
              <a:gd name="connsiteY87" fmla="*/ 693 h 10000"/>
              <a:gd name="connsiteX88" fmla="*/ 7988 w 9906"/>
              <a:gd name="connsiteY88" fmla="*/ 542 h 10000"/>
              <a:gd name="connsiteX89" fmla="*/ 8175 w 9906"/>
              <a:gd name="connsiteY89" fmla="*/ 392 h 10000"/>
              <a:gd name="connsiteX90" fmla="*/ 8363 w 9906"/>
              <a:gd name="connsiteY90" fmla="*/ 271 h 10000"/>
              <a:gd name="connsiteX91" fmla="*/ 8554 w 9906"/>
              <a:gd name="connsiteY91" fmla="*/ 181 h 10000"/>
              <a:gd name="connsiteX92" fmla="*/ 8750 w 9906"/>
              <a:gd name="connsiteY92" fmla="*/ 105 h 10000"/>
              <a:gd name="connsiteX93" fmla="*/ 8948 w 9906"/>
              <a:gd name="connsiteY93" fmla="*/ 45 h 10000"/>
              <a:gd name="connsiteX94" fmla="*/ 9149 w 9906"/>
              <a:gd name="connsiteY94" fmla="*/ 0 h 10000"/>
              <a:gd name="connsiteX95" fmla="*/ 9356 w 9906"/>
              <a:gd name="connsiteY95" fmla="*/ 0 h 10000"/>
              <a:gd name="connsiteX96" fmla="*/ 9566 w 9906"/>
              <a:gd name="connsiteY96" fmla="*/ 0 h 10000"/>
              <a:gd name="connsiteX97" fmla="*/ 9781 w 9906"/>
              <a:gd name="connsiteY97" fmla="*/ 45 h 10000"/>
              <a:gd name="connsiteX98" fmla="*/ 9906 w 9906"/>
              <a:gd name="connsiteY98" fmla="*/ 45 h 10000"/>
              <a:gd name="connsiteX0" fmla="*/ 10000 w 10026"/>
              <a:gd name="connsiteY0" fmla="*/ 45 h 10000"/>
              <a:gd name="connsiteX1" fmla="*/ 10000 w 10026"/>
              <a:gd name="connsiteY1" fmla="*/ 135 h 10000"/>
              <a:gd name="connsiteX2" fmla="*/ 9755 w 10026"/>
              <a:gd name="connsiteY2" fmla="*/ 120 h 10000"/>
              <a:gd name="connsiteX3" fmla="*/ 9585 w 10026"/>
              <a:gd name="connsiteY3" fmla="*/ 151 h 10000"/>
              <a:gd name="connsiteX4" fmla="*/ 9413 w 10026"/>
              <a:gd name="connsiteY4" fmla="*/ 226 h 10000"/>
              <a:gd name="connsiteX5" fmla="*/ 9242 w 10026"/>
              <a:gd name="connsiteY5" fmla="*/ 301 h 10000"/>
              <a:gd name="connsiteX6" fmla="*/ 9071 w 10026"/>
              <a:gd name="connsiteY6" fmla="*/ 392 h 10000"/>
              <a:gd name="connsiteX7" fmla="*/ 8897 w 10026"/>
              <a:gd name="connsiteY7" fmla="*/ 527 h 10000"/>
              <a:gd name="connsiteX8" fmla="*/ 8726 w 10026"/>
              <a:gd name="connsiteY8" fmla="*/ 678 h 10000"/>
              <a:gd name="connsiteX9" fmla="*/ 8550 w 10026"/>
              <a:gd name="connsiteY9" fmla="*/ 843 h 10000"/>
              <a:gd name="connsiteX10" fmla="*/ 8381 w 10026"/>
              <a:gd name="connsiteY10" fmla="*/ 1024 h 10000"/>
              <a:gd name="connsiteX11" fmla="*/ 8036 w 10026"/>
              <a:gd name="connsiteY11" fmla="*/ 1416 h 10000"/>
              <a:gd name="connsiteX12" fmla="*/ 7687 w 10026"/>
              <a:gd name="connsiteY12" fmla="*/ 1867 h 10000"/>
              <a:gd name="connsiteX13" fmla="*/ 7342 w 10026"/>
              <a:gd name="connsiteY13" fmla="*/ 2364 h 10000"/>
              <a:gd name="connsiteX14" fmla="*/ 6995 w 10026"/>
              <a:gd name="connsiteY14" fmla="*/ 2892 h 10000"/>
              <a:gd name="connsiteX15" fmla="*/ 6652 w 10026"/>
              <a:gd name="connsiteY15" fmla="*/ 3464 h 10000"/>
              <a:gd name="connsiteX16" fmla="*/ 6306 w 10026"/>
              <a:gd name="connsiteY16" fmla="*/ 4036 h 10000"/>
              <a:gd name="connsiteX17" fmla="*/ 5964 w 10026"/>
              <a:gd name="connsiteY17" fmla="*/ 4639 h 10000"/>
              <a:gd name="connsiteX18" fmla="*/ 5286 w 10026"/>
              <a:gd name="connsiteY18" fmla="*/ 5828 h 10000"/>
              <a:gd name="connsiteX19" fmla="*/ 4950 w 10026"/>
              <a:gd name="connsiteY19" fmla="*/ 6431 h 10000"/>
              <a:gd name="connsiteX20" fmla="*/ 4618 w 10026"/>
              <a:gd name="connsiteY20" fmla="*/ 7003 h 10000"/>
              <a:gd name="connsiteX21" fmla="*/ 4287 w 10026"/>
              <a:gd name="connsiteY21" fmla="*/ 7560 h 10000"/>
              <a:gd name="connsiteX22" fmla="*/ 3962 w 10026"/>
              <a:gd name="connsiteY22" fmla="*/ 8057 h 10000"/>
              <a:gd name="connsiteX23" fmla="*/ 3640 w 10026"/>
              <a:gd name="connsiteY23" fmla="*/ 8524 h 10000"/>
              <a:gd name="connsiteX24" fmla="*/ 3324 w 10026"/>
              <a:gd name="connsiteY24" fmla="*/ 8946 h 10000"/>
              <a:gd name="connsiteX25" fmla="*/ 3011 w 10026"/>
              <a:gd name="connsiteY25" fmla="*/ 9307 h 10000"/>
              <a:gd name="connsiteX26" fmla="*/ 2857 w 10026"/>
              <a:gd name="connsiteY26" fmla="*/ 9473 h 10000"/>
              <a:gd name="connsiteX27" fmla="*/ 2704 w 10026"/>
              <a:gd name="connsiteY27" fmla="*/ 9608 h 10000"/>
              <a:gd name="connsiteX28" fmla="*/ 2554 w 10026"/>
              <a:gd name="connsiteY28" fmla="*/ 9729 h 10000"/>
              <a:gd name="connsiteX29" fmla="*/ 2405 w 10026"/>
              <a:gd name="connsiteY29" fmla="*/ 9819 h 10000"/>
              <a:gd name="connsiteX30" fmla="*/ 2254 w 10026"/>
              <a:gd name="connsiteY30" fmla="*/ 9895 h 10000"/>
              <a:gd name="connsiteX31" fmla="*/ 2109 w 10026"/>
              <a:gd name="connsiteY31" fmla="*/ 9970 h 10000"/>
              <a:gd name="connsiteX32" fmla="*/ 1964 w 10026"/>
              <a:gd name="connsiteY32" fmla="*/ 10000 h 10000"/>
              <a:gd name="connsiteX33" fmla="*/ 1819 w 10026"/>
              <a:gd name="connsiteY33" fmla="*/ 10000 h 10000"/>
              <a:gd name="connsiteX34" fmla="*/ 1677 w 10026"/>
              <a:gd name="connsiteY34" fmla="*/ 10000 h 10000"/>
              <a:gd name="connsiteX35" fmla="*/ 1537 w 10026"/>
              <a:gd name="connsiteY35" fmla="*/ 9955 h 10000"/>
              <a:gd name="connsiteX36" fmla="*/ 1398 w 10026"/>
              <a:gd name="connsiteY36" fmla="*/ 9895 h 10000"/>
              <a:gd name="connsiteX37" fmla="*/ 1262 w 10026"/>
              <a:gd name="connsiteY37" fmla="*/ 9804 h 10000"/>
              <a:gd name="connsiteX38" fmla="*/ 1126 w 10026"/>
              <a:gd name="connsiteY38" fmla="*/ 9669 h 10000"/>
              <a:gd name="connsiteX39" fmla="*/ 992 w 10026"/>
              <a:gd name="connsiteY39" fmla="*/ 9533 h 10000"/>
              <a:gd name="connsiteX40" fmla="*/ 862 w 10026"/>
              <a:gd name="connsiteY40" fmla="*/ 9352 h 10000"/>
              <a:gd name="connsiteX41" fmla="*/ 731 w 10026"/>
              <a:gd name="connsiteY41" fmla="*/ 9127 h 10000"/>
              <a:gd name="connsiteX42" fmla="*/ 607 w 10026"/>
              <a:gd name="connsiteY42" fmla="*/ 8870 h 10000"/>
              <a:gd name="connsiteX43" fmla="*/ 478 w 10026"/>
              <a:gd name="connsiteY43" fmla="*/ 8599 h 10000"/>
              <a:gd name="connsiteX44" fmla="*/ 357 w 10026"/>
              <a:gd name="connsiteY44" fmla="*/ 8283 h 10000"/>
              <a:gd name="connsiteX45" fmla="*/ 235 w 10026"/>
              <a:gd name="connsiteY45" fmla="*/ 7937 h 10000"/>
              <a:gd name="connsiteX46" fmla="*/ 116 w 10026"/>
              <a:gd name="connsiteY46" fmla="*/ 7560 h 10000"/>
              <a:gd name="connsiteX47" fmla="*/ 0 w 10026"/>
              <a:gd name="connsiteY47" fmla="*/ 7139 h 10000"/>
              <a:gd name="connsiteX48" fmla="*/ 0 w 10026"/>
              <a:gd name="connsiteY48" fmla="*/ 7139 h 10000"/>
              <a:gd name="connsiteX49" fmla="*/ 163 w 10026"/>
              <a:gd name="connsiteY49" fmla="*/ 7485 h 10000"/>
              <a:gd name="connsiteX50" fmla="*/ 324 w 10026"/>
              <a:gd name="connsiteY50" fmla="*/ 7831 h 10000"/>
              <a:gd name="connsiteX51" fmla="*/ 482 w 10026"/>
              <a:gd name="connsiteY51" fmla="*/ 8102 h 10000"/>
              <a:gd name="connsiteX52" fmla="*/ 638 w 10026"/>
              <a:gd name="connsiteY52" fmla="*/ 8373 h 10000"/>
              <a:gd name="connsiteX53" fmla="*/ 792 w 10026"/>
              <a:gd name="connsiteY53" fmla="*/ 8599 h 10000"/>
              <a:gd name="connsiteX54" fmla="*/ 947 w 10026"/>
              <a:gd name="connsiteY54" fmla="*/ 8810 h 10000"/>
              <a:gd name="connsiteX55" fmla="*/ 1097 w 10026"/>
              <a:gd name="connsiteY55" fmla="*/ 8946 h 10000"/>
              <a:gd name="connsiteX56" fmla="*/ 1245 w 10026"/>
              <a:gd name="connsiteY56" fmla="*/ 9096 h 10000"/>
              <a:gd name="connsiteX57" fmla="*/ 1391 w 10026"/>
              <a:gd name="connsiteY57" fmla="*/ 9202 h 10000"/>
              <a:gd name="connsiteX58" fmla="*/ 1537 w 10026"/>
              <a:gd name="connsiteY58" fmla="*/ 9277 h 10000"/>
              <a:gd name="connsiteX59" fmla="*/ 1683 w 10026"/>
              <a:gd name="connsiteY59" fmla="*/ 9322 h 10000"/>
              <a:gd name="connsiteX60" fmla="*/ 1824 w 10026"/>
              <a:gd name="connsiteY60" fmla="*/ 9383 h 10000"/>
              <a:gd name="connsiteX61" fmla="*/ 1966 w 10026"/>
              <a:gd name="connsiteY61" fmla="*/ 9383 h 10000"/>
              <a:gd name="connsiteX62" fmla="*/ 2109 w 10026"/>
              <a:gd name="connsiteY62" fmla="*/ 9352 h 10000"/>
              <a:gd name="connsiteX63" fmla="*/ 2248 w 10026"/>
              <a:gd name="connsiteY63" fmla="*/ 9307 h 10000"/>
              <a:gd name="connsiteX64" fmla="*/ 2387 w 10026"/>
              <a:gd name="connsiteY64" fmla="*/ 9247 h 10000"/>
              <a:gd name="connsiteX65" fmla="*/ 2524 w 10026"/>
              <a:gd name="connsiteY65" fmla="*/ 9157 h 10000"/>
              <a:gd name="connsiteX66" fmla="*/ 2662 w 10026"/>
              <a:gd name="connsiteY66" fmla="*/ 9051 h 10000"/>
              <a:gd name="connsiteX67" fmla="*/ 2799 w 10026"/>
              <a:gd name="connsiteY67" fmla="*/ 8931 h 10000"/>
              <a:gd name="connsiteX68" fmla="*/ 2936 w 10026"/>
              <a:gd name="connsiteY68" fmla="*/ 8780 h 10000"/>
              <a:gd name="connsiteX69" fmla="*/ 3072 w 10026"/>
              <a:gd name="connsiteY69" fmla="*/ 8630 h 10000"/>
              <a:gd name="connsiteX70" fmla="*/ 3209 w 10026"/>
              <a:gd name="connsiteY70" fmla="*/ 8449 h 10000"/>
              <a:gd name="connsiteX71" fmla="*/ 3481 w 10026"/>
              <a:gd name="connsiteY71" fmla="*/ 8057 h 10000"/>
              <a:gd name="connsiteX72" fmla="*/ 3754 w 10026"/>
              <a:gd name="connsiteY72" fmla="*/ 7636 h 10000"/>
              <a:gd name="connsiteX73" fmla="*/ 4026 w 10026"/>
              <a:gd name="connsiteY73" fmla="*/ 7139 h 10000"/>
              <a:gd name="connsiteX74" fmla="*/ 4302 w 10026"/>
              <a:gd name="connsiteY74" fmla="*/ 6611 h 10000"/>
              <a:gd name="connsiteX75" fmla="*/ 4581 w 10026"/>
              <a:gd name="connsiteY75" fmla="*/ 6054 h 10000"/>
              <a:gd name="connsiteX76" fmla="*/ 5149 w 10026"/>
              <a:gd name="connsiteY76" fmla="*/ 4940 h 10000"/>
              <a:gd name="connsiteX77" fmla="*/ 5438 w 10026"/>
              <a:gd name="connsiteY77" fmla="*/ 4337 h 10000"/>
              <a:gd name="connsiteX78" fmla="*/ 5738 w 10026"/>
              <a:gd name="connsiteY78" fmla="*/ 3765 h 10000"/>
              <a:gd name="connsiteX79" fmla="*/ 6043 w 10026"/>
              <a:gd name="connsiteY79" fmla="*/ 3223 h 10000"/>
              <a:gd name="connsiteX80" fmla="*/ 6355 w 10026"/>
              <a:gd name="connsiteY80" fmla="*/ 2666 h 10000"/>
              <a:gd name="connsiteX81" fmla="*/ 6678 w 10026"/>
              <a:gd name="connsiteY81" fmla="*/ 2139 h 10000"/>
              <a:gd name="connsiteX82" fmla="*/ 7009 w 10026"/>
              <a:gd name="connsiteY82" fmla="*/ 1672 h 10000"/>
              <a:gd name="connsiteX83" fmla="*/ 7176 w 10026"/>
              <a:gd name="connsiteY83" fmla="*/ 1446 h 10000"/>
              <a:gd name="connsiteX84" fmla="*/ 7349 w 10026"/>
              <a:gd name="connsiteY84" fmla="*/ 1250 h 10000"/>
              <a:gd name="connsiteX85" fmla="*/ 7526 w 10026"/>
              <a:gd name="connsiteY85" fmla="*/ 1054 h 10000"/>
              <a:gd name="connsiteX86" fmla="*/ 7700 w 10026"/>
              <a:gd name="connsiteY86" fmla="*/ 843 h 10000"/>
              <a:gd name="connsiteX87" fmla="*/ 7881 w 10026"/>
              <a:gd name="connsiteY87" fmla="*/ 693 h 10000"/>
              <a:gd name="connsiteX88" fmla="*/ 8064 w 10026"/>
              <a:gd name="connsiteY88" fmla="*/ 542 h 10000"/>
              <a:gd name="connsiteX89" fmla="*/ 8253 w 10026"/>
              <a:gd name="connsiteY89" fmla="*/ 392 h 10000"/>
              <a:gd name="connsiteX90" fmla="*/ 8442 w 10026"/>
              <a:gd name="connsiteY90" fmla="*/ 271 h 10000"/>
              <a:gd name="connsiteX91" fmla="*/ 8635 w 10026"/>
              <a:gd name="connsiteY91" fmla="*/ 181 h 10000"/>
              <a:gd name="connsiteX92" fmla="*/ 8833 w 10026"/>
              <a:gd name="connsiteY92" fmla="*/ 105 h 10000"/>
              <a:gd name="connsiteX93" fmla="*/ 9033 w 10026"/>
              <a:gd name="connsiteY93" fmla="*/ 45 h 10000"/>
              <a:gd name="connsiteX94" fmla="*/ 9236 w 10026"/>
              <a:gd name="connsiteY94" fmla="*/ 0 h 10000"/>
              <a:gd name="connsiteX95" fmla="*/ 9445 w 10026"/>
              <a:gd name="connsiteY95" fmla="*/ 0 h 10000"/>
              <a:gd name="connsiteX96" fmla="*/ 9657 w 10026"/>
              <a:gd name="connsiteY96" fmla="*/ 0 h 10000"/>
              <a:gd name="connsiteX97" fmla="*/ 9874 w 10026"/>
              <a:gd name="connsiteY97" fmla="*/ 45 h 10000"/>
              <a:gd name="connsiteX98" fmla="*/ 10000 w 10026"/>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0 w 10000"/>
              <a:gd name="connsiteY48" fmla="*/ 7139 h 10000"/>
              <a:gd name="connsiteX49" fmla="*/ 163 w 10000"/>
              <a:gd name="connsiteY49" fmla="*/ 7485 h 10000"/>
              <a:gd name="connsiteX50" fmla="*/ 324 w 10000"/>
              <a:gd name="connsiteY50" fmla="*/ 7831 h 10000"/>
              <a:gd name="connsiteX51" fmla="*/ 482 w 10000"/>
              <a:gd name="connsiteY51" fmla="*/ 8102 h 10000"/>
              <a:gd name="connsiteX52" fmla="*/ 638 w 10000"/>
              <a:gd name="connsiteY52" fmla="*/ 8373 h 10000"/>
              <a:gd name="connsiteX53" fmla="*/ 792 w 10000"/>
              <a:gd name="connsiteY53" fmla="*/ 8599 h 10000"/>
              <a:gd name="connsiteX54" fmla="*/ 947 w 10000"/>
              <a:gd name="connsiteY54" fmla="*/ 8810 h 10000"/>
              <a:gd name="connsiteX55" fmla="*/ 1097 w 10000"/>
              <a:gd name="connsiteY55" fmla="*/ 8946 h 10000"/>
              <a:gd name="connsiteX56" fmla="*/ 1245 w 10000"/>
              <a:gd name="connsiteY56" fmla="*/ 9096 h 10000"/>
              <a:gd name="connsiteX57" fmla="*/ 1391 w 10000"/>
              <a:gd name="connsiteY57" fmla="*/ 9202 h 10000"/>
              <a:gd name="connsiteX58" fmla="*/ 1537 w 10000"/>
              <a:gd name="connsiteY58" fmla="*/ 9277 h 10000"/>
              <a:gd name="connsiteX59" fmla="*/ 1683 w 10000"/>
              <a:gd name="connsiteY59" fmla="*/ 9322 h 10000"/>
              <a:gd name="connsiteX60" fmla="*/ 1824 w 10000"/>
              <a:gd name="connsiteY60" fmla="*/ 9383 h 10000"/>
              <a:gd name="connsiteX61" fmla="*/ 1966 w 10000"/>
              <a:gd name="connsiteY61" fmla="*/ 9383 h 10000"/>
              <a:gd name="connsiteX62" fmla="*/ 2109 w 10000"/>
              <a:gd name="connsiteY62" fmla="*/ 9352 h 10000"/>
              <a:gd name="connsiteX63" fmla="*/ 2248 w 10000"/>
              <a:gd name="connsiteY63" fmla="*/ 9307 h 10000"/>
              <a:gd name="connsiteX64" fmla="*/ 2387 w 10000"/>
              <a:gd name="connsiteY64" fmla="*/ 9247 h 10000"/>
              <a:gd name="connsiteX65" fmla="*/ 2524 w 10000"/>
              <a:gd name="connsiteY65" fmla="*/ 9157 h 10000"/>
              <a:gd name="connsiteX66" fmla="*/ 2662 w 10000"/>
              <a:gd name="connsiteY66" fmla="*/ 9051 h 10000"/>
              <a:gd name="connsiteX67" fmla="*/ 2799 w 10000"/>
              <a:gd name="connsiteY67" fmla="*/ 8931 h 10000"/>
              <a:gd name="connsiteX68" fmla="*/ 2936 w 10000"/>
              <a:gd name="connsiteY68" fmla="*/ 8780 h 10000"/>
              <a:gd name="connsiteX69" fmla="*/ 3072 w 10000"/>
              <a:gd name="connsiteY69" fmla="*/ 8630 h 10000"/>
              <a:gd name="connsiteX70" fmla="*/ 3209 w 10000"/>
              <a:gd name="connsiteY70" fmla="*/ 8449 h 10000"/>
              <a:gd name="connsiteX71" fmla="*/ 3481 w 10000"/>
              <a:gd name="connsiteY71" fmla="*/ 8057 h 10000"/>
              <a:gd name="connsiteX72" fmla="*/ 3754 w 10000"/>
              <a:gd name="connsiteY72" fmla="*/ 7636 h 10000"/>
              <a:gd name="connsiteX73" fmla="*/ 4026 w 10000"/>
              <a:gd name="connsiteY73" fmla="*/ 7139 h 10000"/>
              <a:gd name="connsiteX74" fmla="*/ 4302 w 10000"/>
              <a:gd name="connsiteY74" fmla="*/ 6611 h 10000"/>
              <a:gd name="connsiteX75" fmla="*/ 4581 w 10000"/>
              <a:gd name="connsiteY75" fmla="*/ 6054 h 10000"/>
              <a:gd name="connsiteX76" fmla="*/ 5149 w 10000"/>
              <a:gd name="connsiteY76" fmla="*/ 4940 h 10000"/>
              <a:gd name="connsiteX77" fmla="*/ 5438 w 10000"/>
              <a:gd name="connsiteY77" fmla="*/ 4337 h 10000"/>
              <a:gd name="connsiteX78" fmla="*/ 5738 w 10000"/>
              <a:gd name="connsiteY78" fmla="*/ 3765 h 10000"/>
              <a:gd name="connsiteX79" fmla="*/ 6043 w 10000"/>
              <a:gd name="connsiteY79" fmla="*/ 3223 h 10000"/>
              <a:gd name="connsiteX80" fmla="*/ 6355 w 10000"/>
              <a:gd name="connsiteY80" fmla="*/ 2666 h 10000"/>
              <a:gd name="connsiteX81" fmla="*/ 6678 w 10000"/>
              <a:gd name="connsiteY81" fmla="*/ 2139 h 10000"/>
              <a:gd name="connsiteX82" fmla="*/ 7009 w 10000"/>
              <a:gd name="connsiteY82" fmla="*/ 1672 h 10000"/>
              <a:gd name="connsiteX83" fmla="*/ 7176 w 10000"/>
              <a:gd name="connsiteY83" fmla="*/ 1446 h 10000"/>
              <a:gd name="connsiteX84" fmla="*/ 7349 w 10000"/>
              <a:gd name="connsiteY84" fmla="*/ 1250 h 10000"/>
              <a:gd name="connsiteX85" fmla="*/ 7526 w 10000"/>
              <a:gd name="connsiteY85" fmla="*/ 1054 h 10000"/>
              <a:gd name="connsiteX86" fmla="*/ 7700 w 10000"/>
              <a:gd name="connsiteY86" fmla="*/ 843 h 10000"/>
              <a:gd name="connsiteX87" fmla="*/ 7881 w 10000"/>
              <a:gd name="connsiteY87" fmla="*/ 693 h 10000"/>
              <a:gd name="connsiteX88" fmla="*/ 8064 w 10000"/>
              <a:gd name="connsiteY88" fmla="*/ 542 h 10000"/>
              <a:gd name="connsiteX89" fmla="*/ 8253 w 10000"/>
              <a:gd name="connsiteY89" fmla="*/ 392 h 10000"/>
              <a:gd name="connsiteX90" fmla="*/ 8442 w 10000"/>
              <a:gd name="connsiteY90" fmla="*/ 271 h 10000"/>
              <a:gd name="connsiteX91" fmla="*/ 8635 w 10000"/>
              <a:gd name="connsiteY91" fmla="*/ 181 h 10000"/>
              <a:gd name="connsiteX92" fmla="*/ 8833 w 10000"/>
              <a:gd name="connsiteY92" fmla="*/ 105 h 10000"/>
              <a:gd name="connsiteX93" fmla="*/ 9033 w 10000"/>
              <a:gd name="connsiteY93" fmla="*/ 45 h 10000"/>
              <a:gd name="connsiteX94" fmla="*/ 9236 w 10000"/>
              <a:gd name="connsiteY94" fmla="*/ 0 h 10000"/>
              <a:gd name="connsiteX95" fmla="*/ 9445 w 10000"/>
              <a:gd name="connsiteY95" fmla="*/ 0 h 10000"/>
              <a:gd name="connsiteX96" fmla="*/ 9657 w 10000"/>
              <a:gd name="connsiteY96" fmla="*/ 0 h 10000"/>
              <a:gd name="connsiteX97" fmla="*/ 9874 w 10000"/>
              <a:gd name="connsiteY97" fmla="*/ 45 h 10000"/>
              <a:gd name="connsiteX98" fmla="*/ 10000 w 10000"/>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163 w 10000"/>
              <a:gd name="connsiteY48" fmla="*/ 7485 h 10000"/>
              <a:gd name="connsiteX49" fmla="*/ 324 w 10000"/>
              <a:gd name="connsiteY49" fmla="*/ 7831 h 10000"/>
              <a:gd name="connsiteX50" fmla="*/ 482 w 10000"/>
              <a:gd name="connsiteY50" fmla="*/ 8102 h 10000"/>
              <a:gd name="connsiteX51" fmla="*/ 638 w 10000"/>
              <a:gd name="connsiteY51" fmla="*/ 8373 h 10000"/>
              <a:gd name="connsiteX52" fmla="*/ 792 w 10000"/>
              <a:gd name="connsiteY52" fmla="*/ 8599 h 10000"/>
              <a:gd name="connsiteX53" fmla="*/ 947 w 10000"/>
              <a:gd name="connsiteY53" fmla="*/ 8810 h 10000"/>
              <a:gd name="connsiteX54" fmla="*/ 1097 w 10000"/>
              <a:gd name="connsiteY54" fmla="*/ 8946 h 10000"/>
              <a:gd name="connsiteX55" fmla="*/ 1245 w 10000"/>
              <a:gd name="connsiteY55" fmla="*/ 9096 h 10000"/>
              <a:gd name="connsiteX56" fmla="*/ 1391 w 10000"/>
              <a:gd name="connsiteY56" fmla="*/ 9202 h 10000"/>
              <a:gd name="connsiteX57" fmla="*/ 1537 w 10000"/>
              <a:gd name="connsiteY57" fmla="*/ 9277 h 10000"/>
              <a:gd name="connsiteX58" fmla="*/ 1683 w 10000"/>
              <a:gd name="connsiteY58" fmla="*/ 9322 h 10000"/>
              <a:gd name="connsiteX59" fmla="*/ 1824 w 10000"/>
              <a:gd name="connsiteY59" fmla="*/ 9383 h 10000"/>
              <a:gd name="connsiteX60" fmla="*/ 1966 w 10000"/>
              <a:gd name="connsiteY60" fmla="*/ 9383 h 10000"/>
              <a:gd name="connsiteX61" fmla="*/ 2109 w 10000"/>
              <a:gd name="connsiteY61" fmla="*/ 9352 h 10000"/>
              <a:gd name="connsiteX62" fmla="*/ 2248 w 10000"/>
              <a:gd name="connsiteY62" fmla="*/ 9307 h 10000"/>
              <a:gd name="connsiteX63" fmla="*/ 2387 w 10000"/>
              <a:gd name="connsiteY63" fmla="*/ 9247 h 10000"/>
              <a:gd name="connsiteX64" fmla="*/ 2524 w 10000"/>
              <a:gd name="connsiteY64" fmla="*/ 9157 h 10000"/>
              <a:gd name="connsiteX65" fmla="*/ 2662 w 10000"/>
              <a:gd name="connsiteY65" fmla="*/ 9051 h 10000"/>
              <a:gd name="connsiteX66" fmla="*/ 2799 w 10000"/>
              <a:gd name="connsiteY66" fmla="*/ 8931 h 10000"/>
              <a:gd name="connsiteX67" fmla="*/ 2936 w 10000"/>
              <a:gd name="connsiteY67" fmla="*/ 8780 h 10000"/>
              <a:gd name="connsiteX68" fmla="*/ 3072 w 10000"/>
              <a:gd name="connsiteY68" fmla="*/ 8630 h 10000"/>
              <a:gd name="connsiteX69" fmla="*/ 3209 w 10000"/>
              <a:gd name="connsiteY69" fmla="*/ 8449 h 10000"/>
              <a:gd name="connsiteX70" fmla="*/ 3481 w 10000"/>
              <a:gd name="connsiteY70" fmla="*/ 8057 h 10000"/>
              <a:gd name="connsiteX71" fmla="*/ 3754 w 10000"/>
              <a:gd name="connsiteY71" fmla="*/ 7636 h 10000"/>
              <a:gd name="connsiteX72" fmla="*/ 4026 w 10000"/>
              <a:gd name="connsiteY72" fmla="*/ 7139 h 10000"/>
              <a:gd name="connsiteX73" fmla="*/ 4302 w 10000"/>
              <a:gd name="connsiteY73" fmla="*/ 6611 h 10000"/>
              <a:gd name="connsiteX74" fmla="*/ 4581 w 10000"/>
              <a:gd name="connsiteY74" fmla="*/ 6054 h 10000"/>
              <a:gd name="connsiteX75" fmla="*/ 5149 w 10000"/>
              <a:gd name="connsiteY75" fmla="*/ 4940 h 10000"/>
              <a:gd name="connsiteX76" fmla="*/ 5438 w 10000"/>
              <a:gd name="connsiteY76" fmla="*/ 4337 h 10000"/>
              <a:gd name="connsiteX77" fmla="*/ 5738 w 10000"/>
              <a:gd name="connsiteY77" fmla="*/ 3765 h 10000"/>
              <a:gd name="connsiteX78" fmla="*/ 6043 w 10000"/>
              <a:gd name="connsiteY78" fmla="*/ 3223 h 10000"/>
              <a:gd name="connsiteX79" fmla="*/ 6355 w 10000"/>
              <a:gd name="connsiteY79" fmla="*/ 2666 h 10000"/>
              <a:gd name="connsiteX80" fmla="*/ 6678 w 10000"/>
              <a:gd name="connsiteY80" fmla="*/ 2139 h 10000"/>
              <a:gd name="connsiteX81" fmla="*/ 7009 w 10000"/>
              <a:gd name="connsiteY81" fmla="*/ 1672 h 10000"/>
              <a:gd name="connsiteX82" fmla="*/ 7176 w 10000"/>
              <a:gd name="connsiteY82" fmla="*/ 1446 h 10000"/>
              <a:gd name="connsiteX83" fmla="*/ 7349 w 10000"/>
              <a:gd name="connsiteY83" fmla="*/ 1250 h 10000"/>
              <a:gd name="connsiteX84" fmla="*/ 7526 w 10000"/>
              <a:gd name="connsiteY84" fmla="*/ 1054 h 10000"/>
              <a:gd name="connsiteX85" fmla="*/ 7700 w 10000"/>
              <a:gd name="connsiteY85" fmla="*/ 843 h 10000"/>
              <a:gd name="connsiteX86" fmla="*/ 7881 w 10000"/>
              <a:gd name="connsiteY86" fmla="*/ 693 h 10000"/>
              <a:gd name="connsiteX87" fmla="*/ 8064 w 10000"/>
              <a:gd name="connsiteY87" fmla="*/ 542 h 10000"/>
              <a:gd name="connsiteX88" fmla="*/ 8253 w 10000"/>
              <a:gd name="connsiteY88" fmla="*/ 392 h 10000"/>
              <a:gd name="connsiteX89" fmla="*/ 8442 w 10000"/>
              <a:gd name="connsiteY89" fmla="*/ 271 h 10000"/>
              <a:gd name="connsiteX90" fmla="*/ 8635 w 10000"/>
              <a:gd name="connsiteY90" fmla="*/ 181 h 10000"/>
              <a:gd name="connsiteX91" fmla="*/ 8833 w 10000"/>
              <a:gd name="connsiteY91" fmla="*/ 105 h 10000"/>
              <a:gd name="connsiteX92" fmla="*/ 9033 w 10000"/>
              <a:gd name="connsiteY92" fmla="*/ 45 h 10000"/>
              <a:gd name="connsiteX93" fmla="*/ 9236 w 10000"/>
              <a:gd name="connsiteY93" fmla="*/ 0 h 10000"/>
              <a:gd name="connsiteX94" fmla="*/ 9445 w 10000"/>
              <a:gd name="connsiteY94" fmla="*/ 0 h 10000"/>
              <a:gd name="connsiteX95" fmla="*/ 9657 w 10000"/>
              <a:gd name="connsiteY95" fmla="*/ 0 h 10000"/>
              <a:gd name="connsiteX96" fmla="*/ 9874 w 10000"/>
              <a:gd name="connsiteY96" fmla="*/ 45 h 10000"/>
              <a:gd name="connsiteX97" fmla="*/ 10000 w 10000"/>
              <a:gd name="connsiteY97" fmla="*/ 45 h 10000"/>
              <a:gd name="connsiteX0" fmla="*/ 9896 w 9896"/>
              <a:gd name="connsiteY0" fmla="*/ 45 h 10000"/>
              <a:gd name="connsiteX1" fmla="*/ 9896 w 9896"/>
              <a:gd name="connsiteY1" fmla="*/ 135 h 10000"/>
              <a:gd name="connsiteX2" fmla="*/ 9651 w 9896"/>
              <a:gd name="connsiteY2" fmla="*/ 120 h 10000"/>
              <a:gd name="connsiteX3" fmla="*/ 9481 w 9896"/>
              <a:gd name="connsiteY3" fmla="*/ 151 h 10000"/>
              <a:gd name="connsiteX4" fmla="*/ 9309 w 9896"/>
              <a:gd name="connsiteY4" fmla="*/ 226 h 10000"/>
              <a:gd name="connsiteX5" fmla="*/ 9138 w 9896"/>
              <a:gd name="connsiteY5" fmla="*/ 301 h 10000"/>
              <a:gd name="connsiteX6" fmla="*/ 8967 w 9896"/>
              <a:gd name="connsiteY6" fmla="*/ 392 h 10000"/>
              <a:gd name="connsiteX7" fmla="*/ 8793 w 9896"/>
              <a:gd name="connsiteY7" fmla="*/ 527 h 10000"/>
              <a:gd name="connsiteX8" fmla="*/ 8622 w 9896"/>
              <a:gd name="connsiteY8" fmla="*/ 678 h 10000"/>
              <a:gd name="connsiteX9" fmla="*/ 8446 w 9896"/>
              <a:gd name="connsiteY9" fmla="*/ 843 h 10000"/>
              <a:gd name="connsiteX10" fmla="*/ 8277 w 9896"/>
              <a:gd name="connsiteY10" fmla="*/ 1024 h 10000"/>
              <a:gd name="connsiteX11" fmla="*/ 7932 w 9896"/>
              <a:gd name="connsiteY11" fmla="*/ 1416 h 10000"/>
              <a:gd name="connsiteX12" fmla="*/ 7583 w 9896"/>
              <a:gd name="connsiteY12" fmla="*/ 1867 h 10000"/>
              <a:gd name="connsiteX13" fmla="*/ 7238 w 9896"/>
              <a:gd name="connsiteY13" fmla="*/ 2364 h 10000"/>
              <a:gd name="connsiteX14" fmla="*/ 6891 w 9896"/>
              <a:gd name="connsiteY14" fmla="*/ 2892 h 10000"/>
              <a:gd name="connsiteX15" fmla="*/ 6548 w 9896"/>
              <a:gd name="connsiteY15" fmla="*/ 3464 h 10000"/>
              <a:gd name="connsiteX16" fmla="*/ 6202 w 9896"/>
              <a:gd name="connsiteY16" fmla="*/ 4036 h 10000"/>
              <a:gd name="connsiteX17" fmla="*/ 5860 w 9896"/>
              <a:gd name="connsiteY17" fmla="*/ 4639 h 10000"/>
              <a:gd name="connsiteX18" fmla="*/ 5182 w 9896"/>
              <a:gd name="connsiteY18" fmla="*/ 5828 h 10000"/>
              <a:gd name="connsiteX19" fmla="*/ 4846 w 9896"/>
              <a:gd name="connsiteY19" fmla="*/ 6431 h 10000"/>
              <a:gd name="connsiteX20" fmla="*/ 4514 w 9896"/>
              <a:gd name="connsiteY20" fmla="*/ 7003 h 10000"/>
              <a:gd name="connsiteX21" fmla="*/ 4183 w 9896"/>
              <a:gd name="connsiteY21" fmla="*/ 7560 h 10000"/>
              <a:gd name="connsiteX22" fmla="*/ 3858 w 9896"/>
              <a:gd name="connsiteY22" fmla="*/ 8057 h 10000"/>
              <a:gd name="connsiteX23" fmla="*/ 3536 w 9896"/>
              <a:gd name="connsiteY23" fmla="*/ 8524 h 10000"/>
              <a:gd name="connsiteX24" fmla="*/ 3220 w 9896"/>
              <a:gd name="connsiteY24" fmla="*/ 8946 h 10000"/>
              <a:gd name="connsiteX25" fmla="*/ 2907 w 9896"/>
              <a:gd name="connsiteY25" fmla="*/ 9307 h 10000"/>
              <a:gd name="connsiteX26" fmla="*/ 2753 w 9896"/>
              <a:gd name="connsiteY26" fmla="*/ 9473 h 10000"/>
              <a:gd name="connsiteX27" fmla="*/ 2600 w 9896"/>
              <a:gd name="connsiteY27" fmla="*/ 9608 h 10000"/>
              <a:gd name="connsiteX28" fmla="*/ 2450 w 9896"/>
              <a:gd name="connsiteY28" fmla="*/ 9729 h 10000"/>
              <a:gd name="connsiteX29" fmla="*/ 2301 w 9896"/>
              <a:gd name="connsiteY29" fmla="*/ 9819 h 10000"/>
              <a:gd name="connsiteX30" fmla="*/ 2150 w 9896"/>
              <a:gd name="connsiteY30" fmla="*/ 9895 h 10000"/>
              <a:gd name="connsiteX31" fmla="*/ 2005 w 9896"/>
              <a:gd name="connsiteY31" fmla="*/ 9970 h 10000"/>
              <a:gd name="connsiteX32" fmla="*/ 1860 w 9896"/>
              <a:gd name="connsiteY32" fmla="*/ 10000 h 10000"/>
              <a:gd name="connsiteX33" fmla="*/ 1715 w 9896"/>
              <a:gd name="connsiteY33" fmla="*/ 10000 h 10000"/>
              <a:gd name="connsiteX34" fmla="*/ 1573 w 9896"/>
              <a:gd name="connsiteY34" fmla="*/ 10000 h 10000"/>
              <a:gd name="connsiteX35" fmla="*/ 1433 w 9896"/>
              <a:gd name="connsiteY35" fmla="*/ 9955 h 10000"/>
              <a:gd name="connsiteX36" fmla="*/ 1294 w 9896"/>
              <a:gd name="connsiteY36" fmla="*/ 9895 h 10000"/>
              <a:gd name="connsiteX37" fmla="*/ 1158 w 9896"/>
              <a:gd name="connsiteY37" fmla="*/ 9804 h 10000"/>
              <a:gd name="connsiteX38" fmla="*/ 1022 w 9896"/>
              <a:gd name="connsiteY38" fmla="*/ 9669 h 10000"/>
              <a:gd name="connsiteX39" fmla="*/ 888 w 9896"/>
              <a:gd name="connsiteY39" fmla="*/ 9533 h 10000"/>
              <a:gd name="connsiteX40" fmla="*/ 758 w 9896"/>
              <a:gd name="connsiteY40" fmla="*/ 9352 h 10000"/>
              <a:gd name="connsiteX41" fmla="*/ 627 w 9896"/>
              <a:gd name="connsiteY41" fmla="*/ 9127 h 10000"/>
              <a:gd name="connsiteX42" fmla="*/ 503 w 9896"/>
              <a:gd name="connsiteY42" fmla="*/ 8870 h 10000"/>
              <a:gd name="connsiteX43" fmla="*/ 374 w 9896"/>
              <a:gd name="connsiteY43" fmla="*/ 8599 h 10000"/>
              <a:gd name="connsiteX44" fmla="*/ 253 w 9896"/>
              <a:gd name="connsiteY44" fmla="*/ 8283 h 10000"/>
              <a:gd name="connsiteX45" fmla="*/ 131 w 9896"/>
              <a:gd name="connsiteY45" fmla="*/ 7937 h 10000"/>
              <a:gd name="connsiteX46" fmla="*/ 12 w 9896"/>
              <a:gd name="connsiteY46" fmla="*/ 7560 h 10000"/>
              <a:gd name="connsiteX47" fmla="*/ 59 w 9896"/>
              <a:gd name="connsiteY47" fmla="*/ 7485 h 10000"/>
              <a:gd name="connsiteX48" fmla="*/ 220 w 9896"/>
              <a:gd name="connsiteY48" fmla="*/ 7831 h 10000"/>
              <a:gd name="connsiteX49" fmla="*/ 378 w 9896"/>
              <a:gd name="connsiteY49" fmla="*/ 8102 h 10000"/>
              <a:gd name="connsiteX50" fmla="*/ 534 w 9896"/>
              <a:gd name="connsiteY50" fmla="*/ 8373 h 10000"/>
              <a:gd name="connsiteX51" fmla="*/ 688 w 9896"/>
              <a:gd name="connsiteY51" fmla="*/ 8599 h 10000"/>
              <a:gd name="connsiteX52" fmla="*/ 843 w 9896"/>
              <a:gd name="connsiteY52" fmla="*/ 8810 h 10000"/>
              <a:gd name="connsiteX53" fmla="*/ 993 w 9896"/>
              <a:gd name="connsiteY53" fmla="*/ 8946 h 10000"/>
              <a:gd name="connsiteX54" fmla="*/ 1141 w 9896"/>
              <a:gd name="connsiteY54" fmla="*/ 9096 h 10000"/>
              <a:gd name="connsiteX55" fmla="*/ 1287 w 9896"/>
              <a:gd name="connsiteY55" fmla="*/ 9202 h 10000"/>
              <a:gd name="connsiteX56" fmla="*/ 1433 w 9896"/>
              <a:gd name="connsiteY56" fmla="*/ 9277 h 10000"/>
              <a:gd name="connsiteX57" fmla="*/ 1579 w 9896"/>
              <a:gd name="connsiteY57" fmla="*/ 9322 h 10000"/>
              <a:gd name="connsiteX58" fmla="*/ 1720 w 9896"/>
              <a:gd name="connsiteY58" fmla="*/ 9383 h 10000"/>
              <a:gd name="connsiteX59" fmla="*/ 1862 w 9896"/>
              <a:gd name="connsiteY59" fmla="*/ 9383 h 10000"/>
              <a:gd name="connsiteX60" fmla="*/ 2005 w 9896"/>
              <a:gd name="connsiteY60" fmla="*/ 9352 h 10000"/>
              <a:gd name="connsiteX61" fmla="*/ 2144 w 9896"/>
              <a:gd name="connsiteY61" fmla="*/ 9307 h 10000"/>
              <a:gd name="connsiteX62" fmla="*/ 2283 w 9896"/>
              <a:gd name="connsiteY62" fmla="*/ 9247 h 10000"/>
              <a:gd name="connsiteX63" fmla="*/ 2420 w 9896"/>
              <a:gd name="connsiteY63" fmla="*/ 9157 h 10000"/>
              <a:gd name="connsiteX64" fmla="*/ 2558 w 9896"/>
              <a:gd name="connsiteY64" fmla="*/ 9051 h 10000"/>
              <a:gd name="connsiteX65" fmla="*/ 2695 w 9896"/>
              <a:gd name="connsiteY65" fmla="*/ 8931 h 10000"/>
              <a:gd name="connsiteX66" fmla="*/ 2832 w 9896"/>
              <a:gd name="connsiteY66" fmla="*/ 8780 h 10000"/>
              <a:gd name="connsiteX67" fmla="*/ 2968 w 9896"/>
              <a:gd name="connsiteY67" fmla="*/ 8630 h 10000"/>
              <a:gd name="connsiteX68" fmla="*/ 3105 w 9896"/>
              <a:gd name="connsiteY68" fmla="*/ 8449 h 10000"/>
              <a:gd name="connsiteX69" fmla="*/ 3377 w 9896"/>
              <a:gd name="connsiteY69" fmla="*/ 8057 h 10000"/>
              <a:gd name="connsiteX70" fmla="*/ 3650 w 9896"/>
              <a:gd name="connsiteY70" fmla="*/ 7636 h 10000"/>
              <a:gd name="connsiteX71" fmla="*/ 3922 w 9896"/>
              <a:gd name="connsiteY71" fmla="*/ 7139 h 10000"/>
              <a:gd name="connsiteX72" fmla="*/ 4198 w 9896"/>
              <a:gd name="connsiteY72" fmla="*/ 6611 h 10000"/>
              <a:gd name="connsiteX73" fmla="*/ 4477 w 9896"/>
              <a:gd name="connsiteY73" fmla="*/ 6054 h 10000"/>
              <a:gd name="connsiteX74" fmla="*/ 5045 w 9896"/>
              <a:gd name="connsiteY74" fmla="*/ 4940 h 10000"/>
              <a:gd name="connsiteX75" fmla="*/ 5334 w 9896"/>
              <a:gd name="connsiteY75" fmla="*/ 4337 h 10000"/>
              <a:gd name="connsiteX76" fmla="*/ 5634 w 9896"/>
              <a:gd name="connsiteY76" fmla="*/ 3765 h 10000"/>
              <a:gd name="connsiteX77" fmla="*/ 5939 w 9896"/>
              <a:gd name="connsiteY77" fmla="*/ 3223 h 10000"/>
              <a:gd name="connsiteX78" fmla="*/ 6251 w 9896"/>
              <a:gd name="connsiteY78" fmla="*/ 2666 h 10000"/>
              <a:gd name="connsiteX79" fmla="*/ 6574 w 9896"/>
              <a:gd name="connsiteY79" fmla="*/ 2139 h 10000"/>
              <a:gd name="connsiteX80" fmla="*/ 6905 w 9896"/>
              <a:gd name="connsiteY80" fmla="*/ 1672 h 10000"/>
              <a:gd name="connsiteX81" fmla="*/ 7072 w 9896"/>
              <a:gd name="connsiteY81" fmla="*/ 1446 h 10000"/>
              <a:gd name="connsiteX82" fmla="*/ 7245 w 9896"/>
              <a:gd name="connsiteY82" fmla="*/ 1250 h 10000"/>
              <a:gd name="connsiteX83" fmla="*/ 7422 w 9896"/>
              <a:gd name="connsiteY83" fmla="*/ 1054 h 10000"/>
              <a:gd name="connsiteX84" fmla="*/ 7596 w 9896"/>
              <a:gd name="connsiteY84" fmla="*/ 843 h 10000"/>
              <a:gd name="connsiteX85" fmla="*/ 7777 w 9896"/>
              <a:gd name="connsiteY85" fmla="*/ 693 h 10000"/>
              <a:gd name="connsiteX86" fmla="*/ 7960 w 9896"/>
              <a:gd name="connsiteY86" fmla="*/ 542 h 10000"/>
              <a:gd name="connsiteX87" fmla="*/ 8149 w 9896"/>
              <a:gd name="connsiteY87" fmla="*/ 392 h 10000"/>
              <a:gd name="connsiteX88" fmla="*/ 8338 w 9896"/>
              <a:gd name="connsiteY88" fmla="*/ 271 h 10000"/>
              <a:gd name="connsiteX89" fmla="*/ 8531 w 9896"/>
              <a:gd name="connsiteY89" fmla="*/ 181 h 10000"/>
              <a:gd name="connsiteX90" fmla="*/ 8729 w 9896"/>
              <a:gd name="connsiteY90" fmla="*/ 105 h 10000"/>
              <a:gd name="connsiteX91" fmla="*/ 8929 w 9896"/>
              <a:gd name="connsiteY91" fmla="*/ 45 h 10000"/>
              <a:gd name="connsiteX92" fmla="*/ 9132 w 9896"/>
              <a:gd name="connsiteY92" fmla="*/ 0 h 10000"/>
              <a:gd name="connsiteX93" fmla="*/ 9341 w 9896"/>
              <a:gd name="connsiteY93" fmla="*/ 0 h 10000"/>
              <a:gd name="connsiteX94" fmla="*/ 9553 w 9896"/>
              <a:gd name="connsiteY94" fmla="*/ 0 h 10000"/>
              <a:gd name="connsiteX95" fmla="*/ 9770 w 9896"/>
              <a:gd name="connsiteY95" fmla="*/ 45 h 10000"/>
              <a:gd name="connsiteX96" fmla="*/ 9896 w 9896"/>
              <a:gd name="connsiteY96" fmla="*/ 45 h 10000"/>
              <a:gd name="connsiteX0" fmla="*/ 9979 w 9979"/>
              <a:gd name="connsiteY0" fmla="*/ 45 h 10000"/>
              <a:gd name="connsiteX1" fmla="*/ 9979 w 9979"/>
              <a:gd name="connsiteY1" fmla="*/ 135 h 10000"/>
              <a:gd name="connsiteX2" fmla="*/ 9731 w 9979"/>
              <a:gd name="connsiteY2" fmla="*/ 120 h 10000"/>
              <a:gd name="connsiteX3" fmla="*/ 9560 w 9979"/>
              <a:gd name="connsiteY3" fmla="*/ 151 h 10000"/>
              <a:gd name="connsiteX4" fmla="*/ 9386 w 9979"/>
              <a:gd name="connsiteY4" fmla="*/ 226 h 10000"/>
              <a:gd name="connsiteX5" fmla="*/ 9213 w 9979"/>
              <a:gd name="connsiteY5" fmla="*/ 301 h 10000"/>
              <a:gd name="connsiteX6" fmla="*/ 9040 w 9979"/>
              <a:gd name="connsiteY6" fmla="*/ 392 h 10000"/>
              <a:gd name="connsiteX7" fmla="*/ 8864 w 9979"/>
              <a:gd name="connsiteY7" fmla="*/ 527 h 10000"/>
              <a:gd name="connsiteX8" fmla="*/ 8692 w 9979"/>
              <a:gd name="connsiteY8" fmla="*/ 678 h 10000"/>
              <a:gd name="connsiteX9" fmla="*/ 8514 w 9979"/>
              <a:gd name="connsiteY9" fmla="*/ 843 h 10000"/>
              <a:gd name="connsiteX10" fmla="*/ 8343 w 9979"/>
              <a:gd name="connsiteY10" fmla="*/ 1024 h 10000"/>
              <a:gd name="connsiteX11" fmla="*/ 7994 w 9979"/>
              <a:gd name="connsiteY11" fmla="*/ 1416 h 10000"/>
              <a:gd name="connsiteX12" fmla="*/ 7642 w 9979"/>
              <a:gd name="connsiteY12" fmla="*/ 1867 h 10000"/>
              <a:gd name="connsiteX13" fmla="*/ 7293 w 9979"/>
              <a:gd name="connsiteY13" fmla="*/ 2364 h 10000"/>
              <a:gd name="connsiteX14" fmla="*/ 6942 w 9979"/>
              <a:gd name="connsiteY14" fmla="*/ 2892 h 10000"/>
              <a:gd name="connsiteX15" fmla="*/ 6596 w 9979"/>
              <a:gd name="connsiteY15" fmla="*/ 3464 h 10000"/>
              <a:gd name="connsiteX16" fmla="*/ 6246 w 9979"/>
              <a:gd name="connsiteY16" fmla="*/ 4036 h 10000"/>
              <a:gd name="connsiteX17" fmla="*/ 5901 w 9979"/>
              <a:gd name="connsiteY17" fmla="*/ 4639 h 10000"/>
              <a:gd name="connsiteX18" fmla="*/ 5215 w 9979"/>
              <a:gd name="connsiteY18" fmla="*/ 5828 h 10000"/>
              <a:gd name="connsiteX19" fmla="*/ 4876 w 9979"/>
              <a:gd name="connsiteY19" fmla="*/ 6431 h 10000"/>
              <a:gd name="connsiteX20" fmla="*/ 4540 w 9979"/>
              <a:gd name="connsiteY20" fmla="*/ 7003 h 10000"/>
              <a:gd name="connsiteX21" fmla="*/ 4206 w 9979"/>
              <a:gd name="connsiteY21" fmla="*/ 7560 h 10000"/>
              <a:gd name="connsiteX22" fmla="*/ 3878 w 9979"/>
              <a:gd name="connsiteY22" fmla="*/ 8057 h 10000"/>
              <a:gd name="connsiteX23" fmla="*/ 3552 w 9979"/>
              <a:gd name="connsiteY23" fmla="*/ 8524 h 10000"/>
              <a:gd name="connsiteX24" fmla="*/ 3233 w 9979"/>
              <a:gd name="connsiteY24" fmla="*/ 8946 h 10000"/>
              <a:gd name="connsiteX25" fmla="*/ 2917 w 9979"/>
              <a:gd name="connsiteY25" fmla="*/ 9307 h 10000"/>
              <a:gd name="connsiteX26" fmla="*/ 2761 w 9979"/>
              <a:gd name="connsiteY26" fmla="*/ 9473 h 10000"/>
              <a:gd name="connsiteX27" fmla="*/ 2606 w 9979"/>
              <a:gd name="connsiteY27" fmla="*/ 9608 h 10000"/>
              <a:gd name="connsiteX28" fmla="*/ 2455 w 9979"/>
              <a:gd name="connsiteY28" fmla="*/ 9729 h 10000"/>
              <a:gd name="connsiteX29" fmla="*/ 2304 w 9979"/>
              <a:gd name="connsiteY29" fmla="*/ 9819 h 10000"/>
              <a:gd name="connsiteX30" fmla="*/ 2152 w 9979"/>
              <a:gd name="connsiteY30" fmla="*/ 9895 h 10000"/>
              <a:gd name="connsiteX31" fmla="*/ 2005 w 9979"/>
              <a:gd name="connsiteY31" fmla="*/ 9970 h 10000"/>
              <a:gd name="connsiteX32" fmla="*/ 1859 w 9979"/>
              <a:gd name="connsiteY32" fmla="*/ 10000 h 10000"/>
              <a:gd name="connsiteX33" fmla="*/ 1712 w 9979"/>
              <a:gd name="connsiteY33" fmla="*/ 10000 h 10000"/>
              <a:gd name="connsiteX34" fmla="*/ 1569 w 9979"/>
              <a:gd name="connsiteY34" fmla="*/ 10000 h 10000"/>
              <a:gd name="connsiteX35" fmla="*/ 1427 w 9979"/>
              <a:gd name="connsiteY35" fmla="*/ 9955 h 10000"/>
              <a:gd name="connsiteX36" fmla="*/ 1287 w 9979"/>
              <a:gd name="connsiteY36" fmla="*/ 9895 h 10000"/>
              <a:gd name="connsiteX37" fmla="*/ 1149 w 9979"/>
              <a:gd name="connsiteY37" fmla="*/ 9804 h 10000"/>
              <a:gd name="connsiteX38" fmla="*/ 1012 w 9979"/>
              <a:gd name="connsiteY38" fmla="*/ 9669 h 10000"/>
              <a:gd name="connsiteX39" fmla="*/ 876 w 9979"/>
              <a:gd name="connsiteY39" fmla="*/ 9533 h 10000"/>
              <a:gd name="connsiteX40" fmla="*/ 745 w 9979"/>
              <a:gd name="connsiteY40" fmla="*/ 9352 h 10000"/>
              <a:gd name="connsiteX41" fmla="*/ 613 w 9979"/>
              <a:gd name="connsiteY41" fmla="*/ 9127 h 10000"/>
              <a:gd name="connsiteX42" fmla="*/ 487 w 9979"/>
              <a:gd name="connsiteY42" fmla="*/ 8870 h 10000"/>
              <a:gd name="connsiteX43" fmla="*/ 357 w 9979"/>
              <a:gd name="connsiteY43" fmla="*/ 8599 h 10000"/>
              <a:gd name="connsiteX44" fmla="*/ 235 w 9979"/>
              <a:gd name="connsiteY44" fmla="*/ 8283 h 10000"/>
              <a:gd name="connsiteX45" fmla="*/ 111 w 9979"/>
              <a:gd name="connsiteY45" fmla="*/ 7937 h 10000"/>
              <a:gd name="connsiteX46" fmla="*/ 12 w 9979"/>
              <a:gd name="connsiteY46" fmla="*/ 7605 h 10000"/>
              <a:gd name="connsiteX47" fmla="*/ 39 w 9979"/>
              <a:gd name="connsiteY47" fmla="*/ 7485 h 10000"/>
              <a:gd name="connsiteX48" fmla="*/ 201 w 9979"/>
              <a:gd name="connsiteY48" fmla="*/ 7831 h 10000"/>
              <a:gd name="connsiteX49" fmla="*/ 361 w 9979"/>
              <a:gd name="connsiteY49" fmla="*/ 8102 h 10000"/>
              <a:gd name="connsiteX50" fmla="*/ 519 w 9979"/>
              <a:gd name="connsiteY50" fmla="*/ 8373 h 10000"/>
              <a:gd name="connsiteX51" fmla="*/ 674 w 9979"/>
              <a:gd name="connsiteY51" fmla="*/ 8599 h 10000"/>
              <a:gd name="connsiteX52" fmla="*/ 831 w 9979"/>
              <a:gd name="connsiteY52" fmla="*/ 8810 h 10000"/>
              <a:gd name="connsiteX53" fmla="*/ 982 w 9979"/>
              <a:gd name="connsiteY53" fmla="*/ 8946 h 10000"/>
              <a:gd name="connsiteX54" fmla="*/ 1132 w 9979"/>
              <a:gd name="connsiteY54" fmla="*/ 9096 h 10000"/>
              <a:gd name="connsiteX55" fmla="*/ 1280 w 9979"/>
              <a:gd name="connsiteY55" fmla="*/ 9202 h 10000"/>
              <a:gd name="connsiteX56" fmla="*/ 1427 w 9979"/>
              <a:gd name="connsiteY56" fmla="*/ 9277 h 10000"/>
              <a:gd name="connsiteX57" fmla="*/ 1575 w 9979"/>
              <a:gd name="connsiteY57" fmla="*/ 9322 h 10000"/>
              <a:gd name="connsiteX58" fmla="*/ 1717 w 9979"/>
              <a:gd name="connsiteY58" fmla="*/ 9383 h 10000"/>
              <a:gd name="connsiteX59" fmla="*/ 1861 w 9979"/>
              <a:gd name="connsiteY59" fmla="*/ 9383 h 10000"/>
              <a:gd name="connsiteX60" fmla="*/ 2005 w 9979"/>
              <a:gd name="connsiteY60" fmla="*/ 9352 h 10000"/>
              <a:gd name="connsiteX61" fmla="*/ 2146 w 9979"/>
              <a:gd name="connsiteY61" fmla="*/ 9307 h 10000"/>
              <a:gd name="connsiteX62" fmla="*/ 2286 w 9979"/>
              <a:gd name="connsiteY62" fmla="*/ 9247 h 10000"/>
              <a:gd name="connsiteX63" fmla="*/ 2424 w 9979"/>
              <a:gd name="connsiteY63" fmla="*/ 9157 h 10000"/>
              <a:gd name="connsiteX64" fmla="*/ 2564 w 9979"/>
              <a:gd name="connsiteY64" fmla="*/ 9051 h 10000"/>
              <a:gd name="connsiteX65" fmla="*/ 2702 w 9979"/>
              <a:gd name="connsiteY65" fmla="*/ 8931 h 10000"/>
              <a:gd name="connsiteX66" fmla="*/ 2841 w 9979"/>
              <a:gd name="connsiteY66" fmla="*/ 8780 h 10000"/>
              <a:gd name="connsiteX67" fmla="*/ 2978 w 9979"/>
              <a:gd name="connsiteY67" fmla="*/ 8630 h 10000"/>
              <a:gd name="connsiteX68" fmla="*/ 3117 w 9979"/>
              <a:gd name="connsiteY68" fmla="*/ 8449 h 10000"/>
              <a:gd name="connsiteX69" fmla="*/ 3391 w 9979"/>
              <a:gd name="connsiteY69" fmla="*/ 8057 h 10000"/>
              <a:gd name="connsiteX70" fmla="*/ 3667 w 9979"/>
              <a:gd name="connsiteY70" fmla="*/ 7636 h 10000"/>
              <a:gd name="connsiteX71" fmla="*/ 3942 w 9979"/>
              <a:gd name="connsiteY71" fmla="*/ 7139 h 10000"/>
              <a:gd name="connsiteX72" fmla="*/ 4221 w 9979"/>
              <a:gd name="connsiteY72" fmla="*/ 6611 h 10000"/>
              <a:gd name="connsiteX73" fmla="*/ 4503 w 9979"/>
              <a:gd name="connsiteY73" fmla="*/ 6054 h 10000"/>
              <a:gd name="connsiteX74" fmla="*/ 5077 w 9979"/>
              <a:gd name="connsiteY74" fmla="*/ 4940 h 10000"/>
              <a:gd name="connsiteX75" fmla="*/ 5369 w 9979"/>
              <a:gd name="connsiteY75" fmla="*/ 4337 h 10000"/>
              <a:gd name="connsiteX76" fmla="*/ 5672 w 9979"/>
              <a:gd name="connsiteY76" fmla="*/ 3765 h 10000"/>
              <a:gd name="connsiteX77" fmla="*/ 5980 w 9979"/>
              <a:gd name="connsiteY77" fmla="*/ 3223 h 10000"/>
              <a:gd name="connsiteX78" fmla="*/ 6296 w 9979"/>
              <a:gd name="connsiteY78" fmla="*/ 2666 h 10000"/>
              <a:gd name="connsiteX79" fmla="*/ 6622 w 9979"/>
              <a:gd name="connsiteY79" fmla="*/ 2139 h 10000"/>
              <a:gd name="connsiteX80" fmla="*/ 6957 w 9979"/>
              <a:gd name="connsiteY80" fmla="*/ 1672 h 10000"/>
              <a:gd name="connsiteX81" fmla="*/ 7125 w 9979"/>
              <a:gd name="connsiteY81" fmla="*/ 1446 h 10000"/>
              <a:gd name="connsiteX82" fmla="*/ 7300 w 9979"/>
              <a:gd name="connsiteY82" fmla="*/ 1250 h 10000"/>
              <a:gd name="connsiteX83" fmla="*/ 7479 w 9979"/>
              <a:gd name="connsiteY83" fmla="*/ 1054 h 10000"/>
              <a:gd name="connsiteX84" fmla="*/ 7655 w 9979"/>
              <a:gd name="connsiteY84" fmla="*/ 843 h 10000"/>
              <a:gd name="connsiteX85" fmla="*/ 7838 w 9979"/>
              <a:gd name="connsiteY85" fmla="*/ 693 h 10000"/>
              <a:gd name="connsiteX86" fmla="*/ 8023 w 9979"/>
              <a:gd name="connsiteY86" fmla="*/ 542 h 10000"/>
              <a:gd name="connsiteX87" fmla="*/ 8214 w 9979"/>
              <a:gd name="connsiteY87" fmla="*/ 392 h 10000"/>
              <a:gd name="connsiteX88" fmla="*/ 8405 w 9979"/>
              <a:gd name="connsiteY88" fmla="*/ 271 h 10000"/>
              <a:gd name="connsiteX89" fmla="*/ 8600 w 9979"/>
              <a:gd name="connsiteY89" fmla="*/ 181 h 10000"/>
              <a:gd name="connsiteX90" fmla="*/ 8800 w 9979"/>
              <a:gd name="connsiteY90" fmla="*/ 105 h 10000"/>
              <a:gd name="connsiteX91" fmla="*/ 9002 w 9979"/>
              <a:gd name="connsiteY91" fmla="*/ 45 h 10000"/>
              <a:gd name="connsiteX92" fmla="*/ 9207 w 9979"/>
              <a:gd name="connsiteY92" fmla="*/ 0 h 10000"/>
              <a:gd name="connsiteX93" fmla="*/ 9418 w 9979"/>
              <a:gd name="connsiteY93" fmla="*/ 0 h 10000"/>
              <a:gd name="connsiteX94" fmla="*/ 9632 w 9979"/>
              <a:gd name="connsiteY94" fmla="*/ 0 h 10000"/>
              <a:gd name="connsiteX95" fmla="*/ 9852 w 9979"/>
              <a:gd name="connsiteY95" fmla="*/ 45 h 10000"/>
              <a:gd name="connsiteX96" fmla="*/ 9979 w 9979"/>
              <a:gd name="connsiteY96" fmla="*/ 45 h 10000"/>
              <a:gd name="connsiteX0" fmla="*/ 10024 w 10024"/>
              <a:gd name="connsiteY0" fmla="*/ 45 h 10000"/>
              <a:gd name="connsiteX1" fmla="*/ 10024 w 10024"/>
              <a:gd name="connsiteY1" fmla="*/ 135 h 10000"/>
              <a:gd name="connsiteX2" fmla="*/ 9775 w 10024"/>
              <a:gd name="connsiteY2" fmla="*/ 120 h 10000"/>
              <a:gd name="connsiteX3" fmla="*/ 9604 w 10024"/>
              <a:gd name="connsiteY3" fmla="*/ 151 h 10000"/>
              <a:gd name="connsiteX4" fmla="*/ 9430 w 10024"/>
              <a:gd name="connsiteY4" fmla="*/ 226 h 10000"/>
              <a:gd name="connsiteX5" fmla="*/ 9256 w 10024"/>
              <a:gd name="connsiteY5" fmla="*/ 301 h 10000"/>
              <a:gd name="connsiteX6" fmla="*/ 9083 w 10024"/>
              <a:gd name="connsiteY6" fmla="*/ 392 h 10000"/>
              <a:gd name="connsiteX7" fmla="*/ 8907 w 10024"/>
              <a:gd name="connsiteY7" fmla="*/ 527 h 10000"/>
              <a:gd name="connsiteX8" fmla="*/ 8734 w 10024"/>
              <a:gd name="connsiteY8" fmla="*/ 678 h 10000"/>
              <a:gd name="connsiteX9" fmla="*/ 8556 w 10024"/>
              <a:gd name="connsiteY9" fmla="*/ 843 h 10000"/>
              <a:gd name="connsiteX10" fmla="*/ 8385 w 10024"/>
              <a:gd name="connsiteY10" fmla="*/ 1024 h 10000"/>
              <a:gd name="connsiteX11" fmla="*/ 8035 w 10024"/>
              <a:gd name="connsiteY11" fmla="*/ 1416 h 10000"/>
              <a:gd name="connsiteX12" fmla="*/ 7682 w 10024"/>
              <a:gd name="connsiteY12" fmla="*/ 1867 h 10000"/>
              <a:gd name="connsiteX13" fmla="*/ 7332 w 10024"/>
              <a:gd name="connsiteY13" fmla="*/ 2364 h 10000"/>
              <a:gd name="connsiteX14" fmla="*/ 6981 w 10024"/>
              <a:gd name="connsiteY14" fmla="*/ 2892 h 10000"/>
              <a:gd name="connsiteX15" fmla="*/ 6634 w 10024"/>
              <a:gd name="connsiteY15" fmla="*/ 3464 h 10000"/>
              <a:gd name="connsiteX16" fmla="*/ 6283 w 10024"/>
              <a:gd name="connsiteY16" fmla="*/ 4036 h 10000"/>
              <a:gd name="connsiteX17" fmla="*/ 5937 w 10024"/>
              <a:gd name="connsiteY17" fmla="*/ 4639 h 10000"/>
              <a:gd name="connsiteX18" fmla="*/ 5250 w 10024"/>
              <a:gd name="connsiteY18" fmla="*/ 5828 h 10000"/>
              <a:gd name="connsiteX19" fmla="*/ 4910 w 10024"/>
              <a:gd name="connsiteY19" fmla="*/ 6431 h 10000"/>
              <a:gd name="connsiteX20" fmla="*/ 4574 w 10024"/>
              <a:gd name="connsiteY20" fmla="*/ 7003 h 10000"/>
              <a:gd name="connsiteX21" fmla="*/ 4239 w 10024"/>
              <a:gd name="connsiteY21" fmla="*/ 7560 h 10000"/>
              <a:gd name="connsiteX22" fmla="*/ 3910 w 10024"/>
              <a:gd name="connsiteY22" fmla="*/ 8057 h 10000"/>
              <a:gd name="connsiteX23" fmla="*/ 3583 w 10024"/>
              <a:gd name="connsiteY23" fmla="*/ 8524 h 10000"/>
              <a:gd name="connsiteX24" fmla="*/ 3264 w 10024"/>
              <a:gd name="connsiteY24" fmla="*/ 8946 h 10000"/>
              <a:gd name="connsiteX25" fmla="*/ 2947 w 10024"/>
              <a:gd name="connsiteY25" fmla="*/ 9307 h 10000"/>
              <a:gd name="connsiteX26" fmla="*/ 2791 w 10024"/>
              <a:gd name="connsiteY26" fmla="*/ 9473 h 10000"/>
              <a:gd name="connsiteX27" fmla="*/ 2635 w 10024"/>
              <a:gd name="connsiteY27" fmla="*/ 9608 h 10000"/>
              <a:gd name="connsiteX28" fmla="*/ 2484 w 10024"/>
              <a:gd name="connsiteY28" fmla="*/ 9729 h 10000"/>
              <a:gd name="connsiteX29" fmla="*/ 2333 w 10024"/>
              <a:gd name="connsiteY29" fmla="*/ 9819 h 10000"/>
              <a:gd name="connsiteX30" fmla="*/ 2181 w 10024"/>
              <a:gd name="connsiteY30" fmla="*/ 9895 h 10000"/>
              <a:gd name="connsiteX31" fmla="*/ 2033 w 10024"/>
              <a:gd name="connsiteY31" fmla="*/ 9970 h 10000"/>
              <a:gd name="connsiteX32" fmla="*/ 1887 w 10024"/>
              <a:gd name="connsiteY32" fmla="*/ 10000 h 10000"/>
              <a:gd name="connsiteX33" fmla="*/ 1740 w 10024"/>
              <a:gd name="connsiteY33" fmla="*/ 10000 h 10000"/>
              <a:gd name="connsiteX34" fmla="*/ 1596 w 10024"/>
              <a:gd name="connsiteY34" fmla="*/ 10000 h 10000"/>
              <a:gd name="connsiteX35" fmla="*/ 1454 w 10024"/>
              <a:gd name="connsiteY35" fmla="*/ 9955 h 10000"/>
              <a:gd name="connsiteX36" fmla="*/ 1314 w 10024"/>
              <a:gd name="connsiteY36" fmla="*/ 9895 h 10000"/>
              <a:gd name="connsiteX37" fmla="*/ 1175 w 10024"/>
              <a:gd name="connsiteY37" fmla="*/ 9804 h 10000"/>
              <a:gd name="connsiteX38" fmla="*/ 1038 w 10024"/>
              <a:gd name="connsiteY38" fmla="*/ 9669 h 10000"/>
              <a:gd name="connsiteX39" fmla="*/ 902 w 10024"/>
              <a:gd name="connsiteY39" fmla="*/ 9533 h 10000"/>
              <a:gd name="connsiteX40" fmla="*/ 771 w 10024"/>
              <a:gd name="connsiteY40" fmla="*/ 9352 h 10000"/>
              <a:gd name="connsiteX41" fmla="*/ 638 w 10024"/>
              <a:gd name="connsiteY41" fmla="*/ 9127 h 10000"/>
              <a:gd name="connsiteX42" fmla="*/ 512 w 10024"/>
              <a:gd name="connsiteY42" fmla="*/ 8870 h 10000"/>
              <a:gd name="connsiteX43" fmla="*/ 382 w 10024"/>
              <a:gd name="connsiteY43" fmla="*/ 8599 h 10000"/>
              <a:gd name="connsiteX44" fmla="*/ 259 w 10024"/>
              <a:gd name="connsiteY44" fmla="*/ 8283 h 10000"/>
              <a:gd name="connsiteX45" fmla="*/ 135 w 10024"/>
              <a:gd name="connsiteY45" fmla="*/ 7937 h 10000"/>
              <a:gd name="connsiteX46" fmla="*/ 36 w 10024"/>
              <a:gd name="connsiteY46" fmla="*/ 7605 h 10000"/>
              <a:gd name="connsiteX47" fmla="*/ 36 w 10024"/>
              <a:gd name="connsiteY47" fmla="*/ 7410 h 10000"/>
              <a:gd name="connsiteX48" fmla="*/ 225 w 10024"/>
              <a:gd name="connsiteY48" fmla="*/ 7831 h 10000"/>
              <a:gd name="connsiteX49" fmla="*/ 386 w 10024"/>
              <a:gd name="connsiteY49" fmla="*/ 8102 h 10000"/>
              <a:gd name="connsiteX50" fmla="*/ 544 w 10024"/>
              <a:gd name="connsiteY50" fmla="*/ 8373 h 10000"/>
              <a:gd name="connsiteX51" fmla="*/ 699 w 10024"/>
              <a:gd name="connsiteY51" fmla="*/ 8599 h 10000"/>
              <a:gd name="connsiteX52" fmla="*/ 857 w 10024"/>
              <a:gd name="connsiteY52" fmla="*/ 8810 h 10000"/>
              <a:gd name="connsiteX53" fmla="*/ 1008 w 10024"/>
              <a:gd name="connsiteY53" fmla="*/ 8946 h 10000"/>
              <a:gd name="connsiteX54" fmla="*/ 1158 w 10024"/>
              <a:gd name="connsiteY54" fmla="*/ 9096 h 10000"/>
              <a:gd name="connsiteX55" fmla="*/ 1307 w 10024"/>
              <a:gd name="connsiteY55" fmla="*/ 9202 h 10000"/>
              <a:gd name="connsiteX56" fmla="*/ 1454 w 10024"/>
              <a:gd name="connsiteY56" fmla="*/ 9277 h 10000"/>
              <a:gd name="connsiteX57" fmla="*/ 1602 w 10024"/>
              <a:gd name="connsiteY57" fmla="*/ 9322 h 10000"/>
              <a:gd name="connsiteX58" fmla="*/ 1745 w 10024"/>
              <a:gd name="connsiteY58" fmla="*/ 9383 h 10000"/>
              <a:gd name="connsiteX59" fmla="*/ 1889 w 10024"/>
              <a:gd name="connsiteY59" fmla="*/ 9383 h 10000"/>
              <a:gd name="connsiteX60" fmla="*/ 2033 w 10024"/>
              <a:gd name="connsiteY60" fmla="*/ 9352 h 10000"/>
              <a:gd name="connsiteX61" fmla="*/ 2175 w 10024"/>
              <a:gd name="connsiteY61" fmla="*/ 9307 h 10000"/>
              <a:gd name="connsiteX62" fmla="*/ 2315 w 10024"/>
              <a:gd name="connsiteY62" fmla="*/ 9247 h 10000"/>
              <a:gd name="connsiteX63" fmla="*/ 2453 w 10024"/>
              <a:gd name="connsiteY63" fmla="*/ 9157 h 10000"/>
              <a:gd name="connsiteX64" fmla="*/ 2593 w 10024"/>
              <a:gd name="connsiteY64" fmla="*/ 9051 h 10000"/>
              <a:gd name="connsiteX65" fmla="*/ 2732 w 10024"/>
              <a:gd name="connsiteY65" fmla="*/ 8931 h 10000"/>
              <a:gd name="connsiteX66" fmla="*/ 2871 w 10024"/>
              <a:gd name="connsiteY66" fmla="*/ 8780 h 10000"/>
              <a:gd name="connsiteX67" fmla="*/ 3008 w 10024"/>
              <a:gd name="connsiteY67" fmla="*/ 8630 h 10000"/>
              <a:gd name="connsiteX68" fmla="*/ 3148 w 10024"/>
              <a:gd name="connsiteY68" fmla="*/ 8449 h 10000"/>
              <a:gd name="connsiteX69" fmla="*/ 3422 w 10024"/>
              <a:gd name="connsiteY69" fmla="*/ 8057 h 10000"/>
              <a:gd name="connsiteX70" fmla="*/ 3699 w 10024"/>
              <a:gd name="connsiteY70" fmla="*/ 7636 h 10000"/>
              <a:gd name="connsiteX71" fmla="*/ 3974 w 10024"/>
              <a:gd name="connsiteY71" fmla="*/ 7139 h 10000"/>
              <a:gd name="connsiteX72" fmla="*/ 4254 w 10024"/>
              <a:gd name="connsiteY72" fmla="*/ 6611 h 10000"/>
              <a:gd name="connsiteX73" fmla="*/ 4536 w 10024"/>
              <a:gd name="connsiteY73" fmla="*/ 6054 h 10000"/>
              <a:gd name="connsiteX74" fmla="*/ 5112 w 10024"/>
              <a:gd name="connsiteY74" fmla="*/ 4940 h 10000"/>
              <a:gd name="connsiteX75" fmla="*/ 5404 w 10024"/>
              <a:gd name="connsiteY75" fmla="*/ 4337 h 10000"/>
              <a:gd name="connsiteX76" fmla="*/ 5708 w 10024"/>
              <a:gd name="connsiteY76" fmla="*/ 3765 h 10000"/>
              <a:gd name="connsiteX77" fmla="*/ 6017 w 10024"/>
              <a:gd name="connsiteY77" fmla="*/ 3223 h 10000"/>
              <a:gd name="connsiteX78" fmla="*/ 6333 w 10024"/>
              <a:gd name="connsiteY78" fmla="*/ 2666 h 10000"/>
              <a:gd name="connsiteX79" fmla="*/ 6660 w 10024"/>
              <a:gd name="connsiteY79" fmla="*/ 2139 h 10000"/>
              <a:gd name="connsiteX80" fmla="*/ 6996 w 10024"/>
              <a:gd name="connsiteY80" fmla="*/ 1672 h 10000"/>
              <a:gd name="connsiteX81" fmla="*/ 7164 w 10024"/>
              <a:gd name="connsiteY81" fmla="*/ 1446 h 10000"/>
              <a:gd name="connsiteX82" fmla="*/ 7339 w 10024"/>
              <a:gd name="connsiteY82" fmla="*/ 1250 h 10000"/>
              <a:gd name="connsiteX83" fmla="*/ 7519 w 10024"/>
              <a:gd name="connsiteY83" fmla="*/ 1054 h 10000"/>
              <a:gd name="connsiteX84" fmla="*/ 7695 w 10024"/>
              <a:gd name="connsiteY84" fmla="*/ 843 h 10000"/>
              <a:gd name="connsiteX85" fmla="*/ 7878 w 10024"/>
              <a:gd name="connsiteY85" fmla="*/ 693 h 10000"/>
              <a:gd name="connsiteX86" fmla="*/ 8064 w 10024"/>
              <a:gd name="connsiteY86" fmla="*/ 542 h 10000"/>
              <a:gd name="connsiteX87" fmla="*/ 8255 w 10024"/>
              <a:gd name="connsiteY87" fmla="*/ 392 h 10000"/>
              <a:gd name="connsiteX88" fmla="*/ 8447 w 10024"/>
              <a:gd name="connsiteY88" fmla="*/ 271 h 10000"/>
              <a:gd name="connsiteX89" fmla="*/ 8642 w 10024"/>
              <a:gd name="connsiteY89" fmla="*/ 181 h 10000"/>
              <a:gd name="connsiteX90" fmla="*/ 8843 w 10024"/>
              <a:gd name="connsiteY90" fmla="*/ 105 h 10000"/>
              <a:gd name="connsiteX91" fmla="*/ 9045 w 10024"/>
              <a:gd name="connsiteY91" fmla="*/ 45 h 10000"/>
              <a:gd name="connsiteX92" fmla="*/ 9250 w 10024"/>
              <a:gd name="connsiteY92" fmla="*/ 0 h 10000"/>
              <a:gd name="connsiteX93" fmla="*/ 9462 w 10024"/>
              <a:gd name="connsiteY93" fmla="*/ 0 h 10000"/>
              <a:gd name="connsiteX94" fmla="*/ 9676 w 10024"/>
              <a:gd name="connsiteY94" fmla="*/ 0 h 10000"/>
              <a:gd name="connsiteX95" fmla="*/ 9897 w 10024"/>
              <a:gd name="connsiteY95" fmla="*/ 45 h 10000"/>
              <a:gd name="connsiteX96" fmla="*/ 10024 w 10024"/>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605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590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0 h 10575"/>
              <a:gd name="connsiteX1" fmla="*/ 10000 w 10000"/>
              <a:gd name="connsiteY1" fmla="*/ 710 h 10575"/>
              <a:gd name="connsiteX2" fmla="*/ 9751 w 10000"/>
              <a:gd name="connsiteY2" fmla="*/ 695 h 10575"/>
              <a:gd name="connsiteX3" fmla="*/ 9580 w 10000"/>
              <a:gd name="connsiteY3" fmla="*/ 726 h 10575"/>
              <a:gd name="connsiteX4" fmla="*/ 9406 w 10000"/>
              <a:gd name="connsiteY4" fmla="*/ 801 h 10575"/>
              <a:gd name="connsiteX5" fmla="*/ 9232 w 10000"/>
              <a:gd name="connsiteY5" fmla="*/ 876 h 10575"/>
              <a:gd name="connsiteX6" fmla="*/ 9059 w 10000"/>
              <a:gd name="connsiteY6" fmla="*/ 967 h 10575"/>
              <a:gd name="connsiteX7" fmla="*/ 8883 w 10000"/>
              <a:gd name="connsiteY7" fmla="*/ 1102 h 10575"/>
              <a:gd name="connsiteX8" fmla="*/ 8710 w 10000"/>
              <a:gd name="connsiteY8" fmla="*/ 1253 h 10575"/>
              <a:gd name="connsiteX9" fmla="*/ 8532 w 10000"/>
              <a:gd name="connsiteY9" fmla="*/ 1418 h 10575"/>
              <a:gd name="connsiteX10" fmla="*/ 8361 w 10000"/>
              <a:gd name="connsiteY10" fmla="*/ 1599 h 10575"/>
              <a:gd name="connsiteX11" fmla="*/ 8011 w 10000"/>
              <a:gd name="connsiteY11" fmla="*/ 1991 h 10575"/>
              <a:gd name="connsiteX12" fmla="*/ 7658 w 10000"/>
              <a:gd name="connsiteY12" fmla="*/ 2442 h 10575"/>
              <a:gd name="connsiteX13" fmla="*/ 7308 w 10000"/>
              <a:gd name="connsiteY13" fmla="*/ 2939 h 10575"/>
              <a:gd name="connsiteX14" fmla="*/ 6957 w 10000"/>
              <a:gd name="connsiteY14" fmla="*/ 3467 h 10575"/>
              <a:gd name="connsiteX15" fmla="*/ 6610 w 10000"/>
              <a:gd name="connsiteY15" fmla="*/ 4039 h 10575"/>
              <a:gd name="connsiteX16" fmla="*/ 6259 w 10000"/>
              <a:gd name="connsiteY16" fmla="*/ 4611 h 10575"/>
              <a:gd name="connsiteX17" fmla="*/ 5913 w 10000"/>
              <a:gd name="connsiteY17" fmla="*/ 5214 h 10575"/>
              <a:gd name="connsiteX18" fmla="*/ 5226 w 10000"/>
              <a:gd name="connsiteY18" fmla="*/ 6403 h 10575"/>
              <a:gd name="connsiteX19" fmla="*/ 4886 w 10000"/>
              <a:gd name="connsiteY19" fmla="*/ 7006 h 10575"/>
              <a:gd name="connsiteX20" fmla="*/ 4550 w 10000"/>
              <a:gd name="connsiteY20" fmla="*/ 7578 h 10575"/>
              <a:gd name="connsiteX21" fmla="*/ 4215 w 10000"/>
              <a:gd name="connsiteY21" fmla="*/ 8135 h 10575"/>
              <a:gd name="connsiteX22" fmla="*/ 3886 w 10000"/>
              <a:gd name="connsiteY22" fmla="*/ 8632 h 10575"/>
              <a:gd name="connsiteX23" fmla="*/ 3559 w 10000"/>
              <a:gd name="connsiteY23" fmla="*/ 9099 h 10575"/>
              <a:gd name="connsiteX24" fmla="*/ 3240 w 10000"/>
              <a:gd name="connsiteY24" fmla="*/ 9521 h 10575"/>
              <a:gd name="connsiteX25" fmla="*/ 2923 w 10000"/>
              <a:gd name="connsiteY25" fmla="*/ 9882 h 10575"/>
              <a:gd name="connsiteX26" fmla="*/ 2767 w 10000"/>
              <a:gd name="connsiteY26" fmla="*/ 10048 h 10575"/>
              <a:gd name="connsiteX27" fmla="*/ 2611 w 10000"/>
              <a:gd name="connsiteY27" fmla="*/ 10183 h 10575"/>
              <a:gd name="connsiteX28" fmla="*/ 2460 w 10000"/>
              <a:gd name="connsiteY28" fmla="*/ 10304 h 10575"/>
              <a:gd name="connsiteX29" fmla="*/ 2309 w 10000"/>
              <a:gd name="connsiteY29" fmla="*/ 10394 h 10575"/>
              <a:gd name="connsiteX30" fmla="*/ 2157 w 10000"/>
              <a:gd name="connsiteY30" fmla="*/ 10470 h 10575"/>
              <a:gd name="connsiteX31" fmla="*/ 2009 w 10000"/>
              <a:gd name="connsiteY31" fmla="*/ 10545 h 10575"/>
              <a:gd name="connsiteX32" fmla="*/ 1863 w 10000"/>
              <a:gd name="connsiteY32" fmla="*/ 10575 h 10575"/>
              <a:gd name="connsiteX33" fmla="*/ 1716 w 10000"/>
              <a:gd name="connsiteY33" fmla="*/ 10575 h 10575"/>
              <a:gd name="connsiteX34" fmla="*/ 1572 w 10000"/>
              <a:gd name="connsiteY34" fmla="*/ 10575 h 10575"/>
              <a:gd name="connsiteX35" fmla="*/ 1430 w 10000"/>
              <a:gd name="connsiteY35" fmla="*/ 10530 h 10575"/>
              <a:gd name="connsiteX36" fmla="*/ 1290 w 10000"/>
              <a:gd name="connsiteY36" fmla="*/ 10470 h 10575"/>
              <a:gd name="connsiteX37" fmla="*/ 1151 w 10000"/>
              <a:gd name="connsiteY37" fmla="*/ 10379 h 10575"/>
              <a:gd name="connsiteX38" fmla="*/ 1014 w 10000"/>
              <a:gd name="connsiteY38" fmla="*/ 10244 h 10575"/>
              <a:gd name="connsiteX39" fmla="*/ 878 w 10000"/>
              <a:gd name="connsiteY39" fmla="*/ 10108 h 10575"/>
              <a:gd name="connsiteX40" fmla="*/ 747 w 10000"/>
              <a:gd name="connsiteY40" fmla="*/ 9927 h 10575"/>
              <a:gd name="connsiteX41" fmla="*/ 614 w 10000"/>
              <a:gd name="connsiteY41" fmla="*/ 9702 h 10575"/>
              <a:gd name="connsiteX42" fmla="*/ 488 w 10000"/>
              <a:gd name="connsiteY42" fmla="*/ 9445 h 10575"/>
              <a:gd name="connsiteX43" fmla="*/ 358 w 10000"/>
              <a:gd name="connsiteY43" fmla="*/ 9174 h 10575"/>
              <a:gd name="connsiteX44" fmla="*/ 235 w 10000"/>
              <a:gd name="connsiteY44" fmla="*/ 8858 h 10575"/>
              <a:gd name="connsiteX45" fmla="*/ 111 w 10000"/>
              <a:gd name="connsiteY45" fmla="*/ 8512 h 10575"/>
              <a:gd name="connsiteX46" fmla="*/ 12 w 10000"/>
              <a:gd name="connsiteY46" fmla="*/ 8165 h 10575"/>
              <a:gd name="connsiteX47" fmla="*/ 12 w 10000"/>
              <a:gd name="connsiteY47" fmla="*/ 7985 h 10575"/>
              <a:gd name="connsiteX48" fmla="*/ 201 w 10000"/>
              <a:gd name="connsiteY48" fmla="*/ 8406 h 10575"/>
              <a:gd name="connsiteX49" fmla="*/ 362 w 10000"/>
              <a:gd name="connsiteY49" fmla="*/ 8677 h 10575"/>
              <a:gd name="connsiteX50" fmla="*/ 520 w 10000"/>
              <a:gd name="connsiteY50" fmla="*/ 8948 h 10575"/>
              <a:gd name="connsiteX51" fmla="*/ 675 w 10000"/>
              <a:gd name="connsiteY51" fmla="*/ 9174 h 10575"/>
              <a:gd name="connsiteX52" fmla="*/ 833 w 10000"/>
              <a:gd name="connsiteY52" fmla="*/ 9385 h 10575"/>
              <a:gd name="connsiteX53" fmla="*/ 984 w 10000"/>
              <a:gd name="connsiteY53" fmla="*/ 9521 h 10575"/>
              <a:gd name="connsiteX54" fmla="*/ 1134 w 10000"/>
              <a:gd name="connsiteY54" fmla="*/ 9671 h 10575"/>
              <a:gd name="connsiteX55" fmla="*/ 1283 w 10000"/>
              <a:gd name="connsiteY55" fmla="*/ 9777 h 10575"/>
              <a:gd name="connsiteX56" fmla="*/ 1430 w 10000"/>
              <a:gd name="connsiteY56" fmla="*/ 9852 h 10575"/>
              <a:gd name="connsiteX57" fmla="*/ 1578 w 10000"/>
              <a:gd name="connsiteY57" fmla="*/ 9897 h 10575"/>
              <a:gd name="connsiteX58" fmla="*/ 1721 w 10000"/>
              <a:gd name="connsiteY58" fmla="*/ 9958 h 10575"/>
              <a:gd name="connsiteX59" fmla="*/ 1865 w 10000"/>
              <a:gd name="connsiteY59" fmla="*/ 9958 h 10575"/>
              <a:gd name="connsiteX60" fmla="*/ 2009 w 10000"/>
              <a:gd name="connsiteY60" fmla="*/ 9927 h 10575"/>
              <a:gd name="connsiteX61" fmla="*/ 2151 w 10000"/>
              <a:gd name="connsiteY61" fmla="*/ 9882 h 10575"/>
              <a:gd name="connsiteX62" fmla="*/ 2291 w 10000"/>
              <a:gd name="connsiteY62" fmla="*/ 9822 h 10575"/>
              <a:gd name="connsiteX63" fmla="*/ 2429 w 10000"/>
              <a:gd name="connsiteY63" fmla="*/ 9732 h 10575"/>
              <a:gd name="connsiteX64" fmla="*/ 2569 w 10000"/>
              <a:gd name="connsiteY64" fmla="*/ 9626 h 10575"/>
              <a:gd name="connsiteX65" fmla="*/ 2708 w 10000"/>
              <a:gd name="connsiteY65" fmla="*/ 9506 h 10575"/>
              <a:gd name="connsiteX66" fmla="*/ 2847 w 10000"/>
              <a:gd name="connsiteY66" fmla="*/ 9355 h 10575"/>
              <a:gd name="connsiteX67" fmla="*/ 2984 w 10000"/>
              <a:gd name="connsiteY67" fmla="*/ 9205 h 10575"/>
              <a:gd name="connsiteX68" fmla="*/ 3124 w 10000"/>
              <a:gd name="connsiteY68" fmla="*/ 9024 h 10575"/>
              <a:gd name="connsiteX69" fmla="*/ 3398 w 10000"/>
              <a:gd name="connsiteY69" fmla="*/ 8632 h 10575"/>
              <a:gd name="connsiteX70" fmla="*/ 3675 w 10000"/>
              <a:gd name="connsiteY70" fmla="*/ 8211 h 10575"/>
              <a:gd name="connsiteX71" fmla="*/ 3950 w 10000"/>
              <a:gd name="connsiteY71" fmla="*/ 7714 h 10575"/>
              <a:gd name="connsiteX72" fmla="*/ 4230 w 10000"/>
              <a:gd name="connsiteY72" fmla="*/ 7186 h 10575"/>
              <a:gd name="connsiteX73" fmla="*/ 4512 w 10000"/>
              <a:gd name="connsiteY73" fmla="*/ 6629 h 10575"/>
              <a:gd name="connsiteX74" fmla="*/ 5088 w 10000"/>
              <a:gd name="connsiteY74" fmla="*/ 5515 h 10575"/>
              <a:gd name="connsiteX75" fmla="*/ 5380 w 10000"/>
              <a:gd name="connsiteY75" fmla="*/ 4912 h 10575"/>
              <a:gd name="connsiteX76" fmla="*/ 5684 w 10000"/>
              <a:gd name="connsiteY76" fmla="*/ 4340 h 10575"/>
              <a:gd name="connsiteX77" fmla="*/ 5993 w 10000"/>
              <a:gd name="connsiteY77" fmla="*/ 3798 h 10575"/>
              <a:gd name="connsiteX78" fmla="*/ 6309 w 10000"/>
              <a:gd name="connsiteY78" fmla="*/ 3241 h 10575"/>
              <a:gd name="connsiteX79" fmla="*/ 6636 w 10000"/>
              <a:gd name="connsiteY79" fmla="*/ 2714 h 10575"/>
              <a:gd name="connsiteX80" fmla="*/ 6972 w 10000"/>
              <a:gd name="connsiteY80" fmla="*/ 2247 h 10575"/>
              <a:gd name="connsiteX81" fmla="*/ 7140 w 10000"/>
              <a:gd name="connsiteY81" fmla="*/ 2021 h 10575"/>
              <a:gd name="connsiteX82" fmla="*/ 7315 w 10000"/>
              <a:gd name="connsiteY82" fmla="*/ 1825 h 10575"/>
              <a:gd name="connsiteX83" fmla="*/ 7495 w 10000"/>
              <a:gd name="connsiteY83" fmla="*/ 1629 h 10575"/>
              <a:gd name="connsiteX84" fmla="*/ 7671 w 10000"/>
              <a:gd name="connsiteY84" fmla="*/ 1418 h 10575"/>
              <a:gd name="connsiteX85" fmla="*/ 7854 w 10000"/>
              <a:gd name="connsiteY85" fmla="*/ 1268 h 10575"/>
              <a:gd name="connsiteX86" fmla="*/ 8040 w 10000"/>
              <a:gd name="connsiteY86" fmla="*/ 1117 h 10575"/>
              <a:gd name="connsiteX87" fmla="*/ 8231 w 10000"/>
              <a:gd name="connsiteY87" fmla="*/ 967 h 10575"/>
              <a:gd name="connsiteX88" fmla="*/ 8423 w 10000"/>
              <a:gd name="connsiteY88" fmla="*/ 846 h 10575"/>
              <a:gd name="connsiteX89" fmla="*/ 8618 w 10000"/>
              <a:gd name="connsiteY89" fmla="*/ 756 h 10575"/>
              <a:gd name="connsiteX90" fmla="*/ 8819 w 10000"/>
              <a:gd name="connsiteY90" fmla="*/ 680 h 10575"/>
              <a:gd name="connsiteX91" fmla="*/ 9021 w 10000"/>
              <a:gd name="connsiteY91" fmla="*/ 620 h 10575"/>
              <a:gd name="connsiteX92" fmla="*/ 9226 w 10000"/>
              <a:gd name="connsiteY92" fmla="*/ 575 h 10575"/>
              <a:gd name="connsiteX93" fmla="*/ 9438 w 10000"/>
              <a:gd name="connsiteY93" fmla="*/ 575 h 10575"/>
              <a:gd name="connsiteX94" fmla="*/ 9652 w 10000"/>
              <a:gd name="connsiteY94" fmla="*/ 575 h 10575"/>
              <a:gd name="connsiteX95" fmla="*/ 9873 w 10000"/>
              <a:gd name="connsiteY95" fmla="*/ 620 h 10575"/>
              <a:gd name="connsiteX96" fmla="*/ 10000 w 10000"/>
              <a:gd name="connsiteY96" fmla="*/ 0 h 10575"/>
              <a:gd name="connsiteX0" fmla="*/ 9873 w 10020"/>
              <a:gd name="connsiteY0" fmla="*/ 45 h 10000"/>
              <a:gd name="connsiteX1" fmla="*/ 10000 w 10020"/>
              <a:gd name="connsiteY1" fmla="*/ 135 h 10000"/>
              <a:gd name="connsiteX2" fmla="*/ 9751 w 10020"/>
              <a:gd name="connsiteY2" fmla="*/ 120 h 10000"/>
              <a:gd name="connsiteX3" fmla="*/ 9580 w 10020"/>
              <a:gd name="connsiteY3" fmla="*/ 151 h 10000"/>
              <a:gd name="connsiteX4" fmla="*/ 9406 w 10020"/>
              <a:gd name="connsiteY4" fmla="*/ 226 h 10000"/>
              <a:gd name="connsiteX5" fmla="*/ 9232 w 10020"/>
              <a:gd name="connsiteY5" fmla="*/ 301 h 10000"/>
              <a:gd name="connsiteX6" fmla="*/ 9059 w 10020"/>
              <a:gd name="connsiteY6" fmla="*/ 392 h 10000"/>
              <a:gd name="connsiteX7" fmla="*/ 8883 w 10020"/>
              <a:gd name="connsiteY7" fmla="*/ 527 h 10000"/>
              <a:gd name="connsiteX8" fmla="*/ 8710 w 10020"/>
              <a:gd name="connsiteY8" fmla="*/ 678 h 10000"/>
              <a:gd name="connsiteX9" fmla="*/ 8532 w 10020"/>
              <a:gd name="connsiteY9" fmla="*/ 843 h 10000"/>
              <a:gd name="connsiteX10" fmla="*/ 8361 w 10020"/>
              <a:gd name="connsiteY10" fmla="*/ 1024 h 10000"/>
              <a:gd name="connsiteX11" fmla="*/ 8011 w 10020"/>
              <a:gd name="connsiteY11" fmla="*/ 1416 h 10000"/>
              <a:gd name="connsiteX12" fmla="*/ 7658 w 10020"/>
              <a:gd name="connsiteY12" fmla="*/ 1867 h 10000"/>
              <a:gd name="connsiteX13" fmla="*/ 7308 w 10020"/>
              <a:gd name="connsiteY13" fmla="*/ 2364 h 10000"/>
              <a:gd name="connsiteX14" fmla="*/ 6957 w 10020"/>
              <a:gd name="connsiteY14" fmla="*/ 2892 h 10000"/>
              <a:gd name="connsiteX15" fmla="*/ 6610 w 10020"/>
              <a:gd name="connsiteY15" fmla="*/ 3464 h 10000"/>
              <a:gd name="connsiteX16" fmla="*/ 6259 w 10020"/>
              <a:gd name="connsiteY16" fmla="*/ 4036 h 10000"/>
              <a:gd name="connsiteX17" fmla="*/ 5913 w 10020"/>
              <a:gd name="connsiteY17" fmla="*/ 4639 h 10000"/>
              <a:gd name="connsiteX18" fmla="*/ 5226 w 10020"/>
              <a:gd name="connsiteY18" fmla="*/ 5828 h 10000"/>
              <a:gd name="connsiteX19" fmla="*/ 4886 w 10020"/>
              <a:gd name="connsiteY19" fmla="*/ 6431 h 10000"/>
              <a:gd name="connsiteX20" fmla="*/ 4550 w 10020"/>
              <a:gd name="connsiteY20" fmla="*/ 7003 h 10000"/>
              <a:gd name="connsiteX21" fmla="*/ 4215 w 10020"/>
              <a:gd name="connsiteY21" fmla="*/ 7560 h 10000"/>
              <a:gd name="connsiteX22" fmla="*/ 3886 w 10020"/>
              <a:gd name="connsiteY22" fmla="*/ 8057 h 10000"/>
              <a:gd name="connsiteX23" fmla="*/ 3559 w 10020"/>
              <a:gd name="connsiteY23" fmla="*/ 8524 h 10000"/>
              <a:gd name="connsiteX24" fmla="*/ 3240 w 10020"/>
              <a:gd name="connsiteY24" fmla="*/ 8946 h 10000"/>
              <a:gd name="connsiteX25" fmla="*/ 2923 w 10020"/>
              <a:gd name="connsiteY25" fmla="*/ 9307 h 10000"/>
              <a:gd name="connsiteX26" fmla="*/ 2767 w 10020"/>
              <a:gd name="connsiteY26" fmla="*/ 9473 h 10000"/>
              <a:gd name="connsiteX27" fmla="*/ 2611 w 10020"/>
              <a:gd name="connsiteY27" fmla="*/ 9608 h 10000"/>
              <a:gd name="connsiteX28" fmla="*/ 2460 w 10020"/>
              <a:gd name="connsiteY28" fmla="*/ 9729 h 10000"/>
              <a:gd name="connsiteX29" fmla="*/ 2309 w 10020"/>
              <a:gd name="connsiteY29" fmla="*/ 9819 h 10000"/>
              <a:gd name="connsiteX30" fmla="*/ 2157 w 10020"/>
              <a:gd name="connsiteY30" fmla="*/ 9895 h 10000"/>
              <a:gd name="connsiteX31" fmla="*/ 2009 w 10020"/>
              <a:gd name="connsiteY31" fmla="*/ 9970 h 10000"/>
              <a:gd name="connsiteX32" fmla="*/ 1863 w 10020"/>
              <a:gd name="connsiteY32" fmla="*/ 10000 h 10000"/>
              <a:gd name="connsiteX33" fmla="*/ 1716 w 10020"/>
              <a:gd name="connsiteY33" fmla="*/ 10000 h 10000"/>
              <a:gd name="connsiteX34" fmla="*/ 1572 w 10020"/>
              <a:gd name="connsiteY34" fmla="*/ 10000 h 10000"/>
              <a:gd name="connsiteX35" fmla="*/ 1430 w 10020"/>
              <a:gd name="connsiteY35" fmla="*/ 9955 h 10000"/>
              <a:gd name="connsiteX36" fmla="*/ 1290 w 10020"/>
              <a:gd name="connsiteY36" fmla="*/ 9895 h 10000"/>
              <a:gd name="connsiteX37" fmla="*/ 1151 w 10020"/>
              <a:gd name="connsiteY37" fmla="*/ 9804 h 10000"/>
              <a:gd name="connsiteX38" fmla="*/ 1014 w 10020"/>
              <a:gd name="connsiteY38" fmla="*/ 9669 h 10000"/>
              <a:gd name="connsiteX39" fmla="*/ 878 w 10020"/>
              <a:gd name="connsiteY39" fmla="*/ 9533 h 10000"/>
              <a:gd name="connsiteX40" fmla="*/ 747 w 10020"/>
              <a:gd name="connsiteY40" fmla="*/ 9352 h 10000"/>
              <a:gd name="connsiteX41" fmla="*/ 614 w 10020"/>
              <a:gd name="connsiteY41" fmla="*/ 9127 h 10000"/>
              <a:gd name="connsiteX42" fmla="*/ 488 w 10020"/>
              <a:gd name="connsiteY42" fmla="*/ 8870 h 10000"/>
              <a:gd name="connsiteX43" fmla="*/ 358 w 10020"/>
              <a:gd name="connsiteY43" fmla="*/ 8599 h 10000"/>
              <a:gd name="connsiteX44" fmla="*/ 235 w 10020"/>
              <a:gd name="connsiteY44" fmla="*/ 8283 h 10000"/>
              <a:gd name="connsiteX45" fmla="*/ 111 w 10020"/>
              <a:gd name="connsiteY45" fmla="*/ 7937 h 10000"/>
              <a:gd name="connsiteX46" fmla="*/ 12 w 10020"/>
              <a:gd name="connsiteY46" fmla="*/ 7590 h 10000"/>
              <a:gd name="connsiteX47" fmla="*/ 12 w 10020"/>
              <a:gd name="connsiteY47" fmla="*/ 7410 h 10000"/>
              <a:gd name="connsiteX48" fmla="*/ 201 w 10020"/>
              <a:gd name="connsiteY48" fmla="*/ 7831 h 10000"/>
              <a:gd name="connsiteX49" fmla="*/ 362 w 10020"/>
              <a:gd name="connsiteY49" fmla="*/ 8102 h 10000"/>
              <a:gd name="connsiteX50" fmla="*/ 520 w 10020"/>
              <a:gd name="connsiteY50" fmla="*/ 8373 h 10000"/>
              <a:gd name="connsiteX51" fmla="*/ 675 w 10020"/>
              <a:gd name="connsiteY51" fmla="*/ 8599 h 10000"/>
              <a:gd name="connsiteX52" fmla="*/ 833 w 10020"/>
              <a:gd name="connsiteY52" fmla="*/ 8810 h 10000"/>
              <a:gd name="connsiteX53" fmla="*/ 984 w 10020"/>
              <a:gd name="connsiteY53" fmla="*/ 8946 h 10000"/>
              <a:gd name="connsiteX54" fmla="*/ 1134 w 10020"/>
              <a:gd name="connsiteY54" fmla="*/ 9096 h 10000"/>
              <a:gd name="connsiteX55" fmla="*/ 1283 w 10020"/>
              <a:gd name="connsiteY55" fmla="*/ 9202 h 10000"/>
              <a:gd name="connsiteX56" fmla="*/ 1430 w 10020"/>
              <a:gd name="connsiteY56" fmla="*/ 9277 h 10000"/>
              <a:gd name="connsiteX57" fmla="*/ 1578 w 10020"/>
              <a:gd name="connsiteY57" fmla="*/ 9322 h 10000"/>
              <a:gd name="connsiteX58" fmla="*/ 1721 w 10020"/>
              <a:gd name="connsiteY58" fmla="*/ 9383 h 10000"/>
              <a:gd name="connsiteX59" fmla="*/ 1865 w 10020"/>
              <a:gd name="connsiteY59" fmla="*/ 9383 h 10000"/>
              <a:gd name="connsiteX60" fmla="*/ 2009 w 10020"/>
              <a:gd name="connsiteY60" fmla="*/ 9352 h 10000"/>
              <a:gd name="connsiteX61" fmla="*/ 2151 w 10020"/>
              <a:gd name="connsiteY61" fmla="*/ 9307 h 10000"/>
              <a:gd name="connsiteX62" fmla="*/ 2291 w 10020"/>
              <a:gd name="connsiteY62" fmla="*/ 9247 h 10000"/>
              <a:gd name="connsiteX63" fmla="*/ 2429 w 10020"/>
              <a:gd name="connsiteY63" fmla="*/ 9157 h 10000"/>
              <a:gd name="connsiteX64" fmla="*/ 2569 w 10020"/>
              <a:gd name="connsiteY64" fmla="*/ 9051 h 10000"/>
              <a:gd name="connsiteX65" fmla="*/ 2708 w 10020"/>
              <a:gd name="connsiteY65" fmla="*/ 8931 h 10000"/>
              <a:gd name="connsiteX66" fmla="*/ 2847 w 10020"/>
              <a:gd name="connsiteY66" fmla="*/ 8780 h 10000"/>
              <a:gd name="connsiteX67" fmla="*/ 2984 w 10020"/>
              <a:gd name="connsiteY67" fmla="*/ 8630 h 10000"/>
              <a:gd name="connsiteX68" fmla="*/ 3124 w 10020"/>
              <a:gd name="connsiteY68" fmla="*/ 8449 h 10000"/>
              <a:gd name="connsiteX69" fmla="*/ 3398 w 10020"/>
              <a:gd name="connsiteY69" fmla="*/ 8057 h 10000"/>
              <a:gd name="connsiteX70" fmla="*/ 3675 w 10020"/>
              <a:gd name="connsiteY70" fmla="*/ 7636 h 10000"/>
              <a:gd name="connsiteX71" fmla="*/ 3950 w 10020"/>
              <a:gd name="connsiteY71" fmla="*/ 7139 h 10000"/>
              <a:gd name="connsiteX72" fmla="*/ 4230 w 10020"/>
              <a:gd name="connsiteY72" fmla="*/ 6611 h 10000"/>
              <a:gd name="connsiteX73" fmla="*/ 4512 w 10020"/>
              <a:gd name="connsiteY73" fmla="*/ 6054 h 10000"/>
              <a:gd name="connsiteX74" fmla="*/ 5088 w 10020"/>
              <a:gd name="connsiteY74" fmla="*/ 4940 h 10000"/>
              <a:gd name="connsiteX75" fmla="*/ 5380 w 10020"/>
              <a:gd name="connsiteY75" fmla="*/ 4337 h 10000"/>
              <a:gd name="connsiteX76" fmla="*/ 5684 w 10020"/>
              <a:gd name="connsiteY76" fmla="*/ 3765 h 10000"/>
              <a:gd name="connsiteX77" fmla="*/ 5993 w 10020"/>
              <a:gd name="connsiteY77" fmla="*/ 3223 h 10000"/>
              <a:gd name="connsiteX78" fmla="*/ 6309 w 10020"/>
              <a:gd name="connsiteY78" fmla="*/ 2666 h 10000"/>
              <a:gd name="connsiteX79" fmla="*/ 6636 w 10020"/>
              <a:gd name="connsiteY79" fmla="*/ 2139 h 10000"/>
              <a:gd name="connsiteX80" fmla="*/ 6972 w 10020"/>
              <a:gd name="connsiteY80" fmla="*/ 1672 h 10000"/>
              <a:gd name="connsiteX81" fmla="*/ 7140 w 10020"/>
              <a:gd name="connsiteY81" fmla="*/ 1446 h 10000"/>
              <a:gd name="connsiteX82" fmla="*/ 7315 w 10020"/>
              <a:gd name="connsiteY82" fmla="*/ 1250 h 10000"/>
              <a:gd name="connsiteX83" fmla="*/ 7495 w 10020"/>
              <a:gd name="connsiteY83" fmla="*/ 1054 h 10000"/>
              <a:gd name="connsiteX84" fmla="*/ 7671 w 10020"/>
              <a:gd name="connsiteY84" fmla="*/ 843 h 10000"/>
              <a:gd name="connsiteX85" fmla="*/ 7854 w 10020"/>
              <a:gd name="connsiteY85" fmla="*/ 693 h 10000"/>
              <a:gd name="connsiteX86" fmla="*/ 8040 w 10020"/>
              <a:gd name="connsiteY86" fmla="*/ 542 h 10000"/>
              <a:gd name="connsiteX87" fmla="*/ 8231 w 10020"/>
              <a:gd name="connsiteY87" fmla="*/ 392 h 10000"/>
              <a:gd name="connsiteX88" fmla="*/ 8423 w 10020"/>
              <a:gd name="connsiteY88" fmla="*/ 271 h 10000"/>
              <a:gd name="connsiteX89" fmla="*/ 8618 w 10020"/>
              <a:gd name="connsiteY89" fmla="*/ 181 h 10000"/>
              <a:gd name="connsiteX90" fmla="*/ 8819 w 10020"/>
              <a:gd name="connsiteY90" fmla="*/ 105 h 10000"/>
              <a:gd name="connsiteX91" fmla="*/ 9021 w 10020"/>
              <a:gd name="connsiteY91" fmla="*/ 45 h 10000"/>
              <a:gd name="connsiteX92" fmla="*/ 9226 w 10020"/>
              <a:gd name="connsiteY92" fmla="*/ 0 h 10000"/>
              <a:gd name="connsiteX93" fmla="*/ 9438 w 10020"/>
              <a:gd name="connsiteY93" fmla="*/ 0 h 10000"/>
              <a:gd name="connsiteX94" fmla="*/ 9652 w 10020"/>
              <a:gd name="connsiteY94" fmla="*/ 0 h 10000"/>
              <a:gd name="connsiteX95" fmla="*/ 9873 w 10020"/>
              <a:gd name="connsiteY95" fmla="*/ 45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0020" h="10000">
                <a:moveTo>
                  <a:pt x="9873" y="45"/>
                </a:moveTo>
                <a:cubicBezTo>
                  <a:pt x="9931" y="68"/>
                  <a:pt x="10020" y="123"/>
                  <a:pt x="10000" y="135"/>
                </a:cubicBezTo>
                <a:lnTo>
                  <a:pt x="9751" y="120"/>
                </a:lnTo>
                <a:lnTo>
                  <a:pt x="9580" y="151"/>
                </a:lnTo>
                <a:lnTo>
                  <a:pt x="9406" y="226"/>
                </a:lnTo>
                <a:lnTo>
                  <a:pt x="9232" y="301"/>
                </a:lnTo>
                <a:lnTo>
                  <a:pt x="9059" y="392"/>
                </a:lnTo>
                <a:lnTo>
                  <a:pt x="8883" y="527"/>
                </a:lnTo>
                <a:cubicBezTo>
                  <a:pt x="8825" y="577"/>
                  <a:pt x="8768" y="628"/>
                  <a:pt x="8710" y="678"/>
                </a:cubicBezTo>
                <a:lnTo>
                  <a:pt x="8532" y="843"/>
                </a:lnTo>
                <a:lnTo>
                  <a:pt x="8361" y="1024"/>
                </a:lnTo>
                <a:lnTo>
                  <a:pt x="8011" y="1416"/>
                </a:lnTo>
                <a:lnTo>
                  <a:pt x="7658" y="1867"/>
                </a:lnTo>
                <a:lnTo>
                  <a:pt x="7308" y="2364"/>
                </a:lnTo>
                <a:lnTo>
                  <a:pt x="6957" y="2892"/>
                </a:lnTo>
                <a:lnTo>
                  <a:pt x="6610" y="3464"/>
                </a:lnTo>
                <a:lnTo>
                  <a:pt x="6259" y="4036"/>
                </a:lnTo>
                <a:lnTo>
                  <a:pt x="5913" y="4639"/>
                </a:lnTo>
                <a:lnTo>
                  <a:pt x="5226" y="5828"/>
                </a:lnTo>
                <a:lnTo>
                  <a:pt x="4886" y="6431"/>
                </a:lnTo>
                <a:lnTo>
                  <a:pt x="4550" y="7003"/>
                </a:lnTo>
                <a:lnTo>
                  <a:pt x="4215" y="7560"/>
                </a:lnTo>
                <a:lnTo>
                  <a:pt x="3886" y="8057"/>
                </a:lnTo>
                <a:lnTo>
                  <a:pt x="3559" y="8524"/>
                </a:lnTo>
                <a:lnTo>
                  <a:pt x="3240" y="8946"/>
                </a:lnTo>
                <a:lnTo>
                  <a:pt x="2923" y="9307"/>
                </a:lnTo>
                <a:lnTo>
                  <a:pt x="2767" y="9473"/>
                </a:lnTo>
                <a:lnTo>
                  <a:pt x="2611" y="9608"/>
                </a:lnTo>
                <a:lnTo>
                  <a:pt x="2460" y="9729"/>
                </a:lnTo>
                <a:lnTo>
                  <a:pt x="2309" y="9819"/>
                </a:lnTo>
                <a:lnTo>
                  <a:pt x="2157" y="9895"/>
                </a:lnTo>
                <a:lnTo>
                  <a:pt x="2009" y="9970"/>
                </a:lnTo>
                <a:lnTo>
                  <a:pt x="1863" y="10000"/>
                </a:lnTo>
                <a:lnTo>
                  <a:pt x="1716" y="10000"/>
                </a:lnTo>
                <a:lnTo>
                  <a:pt x="1572" y="10000"/>
                </a:lnTo>
                <a:lnTo>
                  <a:pt x="1430" y="9955"/>
                </a:lnTo>
                <a:lnTo>
                  <a:pt x="1290" y="9895"/>
                </a:lnTo>
                <a:lnTo>
                  <a:pt x="1151" y="9804"/>
                </a:lnTo>
                <a:lnTo>
                  <a:pt x="1014" y="9669"/>
                </a:lnTo>
                <a:cubicBezTo>
                  <a:pt x="968" y="9624"/>
                  <a:pt x="924" y="9578"/>
                  <a:pt x="878" y="9533"/>
                </a:cubicBezTo>
                <a:cubicBezTo>
                  <a:pt x="834" y="9473"/>
                  <a:pt x="791" y="9412"/>
                  <a:pt x="747" y="9352"/>
                </a:cubicBezTo>
                <a:cubicBezTo>
                  <a:pt x="703" y="9277"/>
                  <a:pt x="657" y="9202"/>
                  <a:pt x="614" y="9127"/>
                </a:cubicBezTo>
                <a:lnTo>
                  <a:pt x="488" y="8870"/>
                </a:lnTo>
                <a:lnTo>
                  <a:pt x="358" y="8599"/>
                </a:lnTo>
                <a:cubicBezTo>
                  <a:pt x="318" y="8494"/>
                  <a:pt x="276" y="8388"/>
                  <a:pt x="235" y="8283"/>
                </a:cubicBezTo>
                <a:cubicBezTo>
                  <a:pt x="194" y="8168"/>
                  <a:pt x="153" y="8052"/>
                  <a:pt x="111" y="7937"/>
                </a:cubicBezTo>
                <a:cubicBezTo>
                  <a:pt x="72" y="7811"/>
                  <a:pt x="52" y="7716"/>
                  <a:pt x="12" y="7590"/>
                </a:cubicBezTo>
                <a:cubicBezTo>
                  <a:pt x="0" y="7515"/>
                  <a:pt x="20" y="7365"/>
                  <a:pt x="12" y="7410"/>
                </a:cubicBezTo>
                <a:lnTo>
                  <a:pt x="201" y="7831"/>
                </a:lnTo>
                <a:cubicBezTo>
                  <a:pt x="256" y="7921"/>
                  <a:pt x="308" y="8012"/>
                  <a:pt x="362" y="8102"/>
                </a:cubicBezTo>
                <a:cubicBezTo>
                  <a:pt x="415" y="8192"/>
                  <a:pt x="467" y="8283"/>
                  <a:pt x="520" y="8373"/>
                </a:cubicBezTo>
                <a:cubicBezTo>
                  <a:pt x="572" y="8448"/>
                  <a:pt x="623" y="8524"/>
                  <a:pt x="675" y="8599"/>
                </a:cubicBezTo>
                <a:cubicBezTo>
                  <a:pt x="729" y="8669"/>
                  <a:pt x="780" y="8740"/>
                  <a:pt x="833" y="8810"/>
                </a:cubicBezTo>
                <a:lnTo>
                  <a:pt x="984" y="8946"/>
                </a:lnTo>
                <a:lnTo>
                  <a:pt x="1134" y="9096"/>
                </a:lnTo>
                <a:cubicBezTo>
                  <a:pt x="1184" y="9131"/>
                  <a:pt x="1233" y="9167"/>
                  <a:pt x="1283" y="9202"/>
                </a:cubicBezTo>
                <a:lnTo>
                  <a:pt x="1430" y="9277"/>
                </a:lnTo>
                <a:lnTo>
                  <a:pt x="1578" y="9322"/>
                </a:lnTo>
                <a:lnTo>
                  <a:pt x="1721" y="9383"/>
                </a:lnTo>
                <a:lnTo>
                  <a:pt x="1865" y="9383"/>
                </a:lnTo>
                <a:lnTo>
                  <a:pt x="2009" y="9352"/>
                </a:lnTo>
                <a:lnTo>
                  <a:pt x="2151" y="9307"/>
                </a:lnTo>
                <a:lnTo>
                  <a:pt x="2291" y="9247"/>
                </a:lnTo>
                <a:lnTo>
                  <a:pt x="2429" y="9157"/>
                </a:lnTo>
                <a:cubicBezTo>
                  <a:pt x="2476" y="9122"/>
                  <a:pt x="2522" y="9086"/>
                  <a:pt x="2569" y="9051"/>
                </a:cubicBezTo>
                <a:lnTo>
                  <a:pt x="2708" y="8931"/>
                </a:lnTo>
                <a:cubicBezTo>
                  <a:pt x="2755" y="8881"/>
                  <a:pt x="2800" y="8830"/>
                  <a:pt x="2847" y="8780"/>
                </a:cubicBezTo>
                <a:lnTo>
                  <a:pt x="2984" y="8630"/>
                </a:lnTo>
                <a:cubicBezTo>
                  <a:pt x="3031" y="8570"/>
                  <a:pt x="3076" y="8509"/>
                  <a:pt x="3124" y="8449"/>
                </a:cubicBezTo>
                <a:lnTo>
                  <a:pt x="3398" y="8057"/>
                </a:lnTo>
                <a:lnTo>
                  <a:pt x="3675" y="7636"/>
                </a:lnTo>
                <a:lnTo>
                  <a:pt x="3950" y="7139"/>
                </a:lnTo>
                <a:lnTo>
                  <a:pt x="4230" y="6611"/>
                </a:lnTo>
                <a:lnTo>
                  <a:pt x="4512" y="6054"/>
                </a:lnTo>
                <a:lnTo>
                  <a:pt x="5088" y="4940"/>
                </a:lnTo>
                <a:lnTo>
                  <a:pt x="5380" y="4337"/>
                </a:lnTo>
                <a:lnTo>
                  <a:pt x="5684" y="3765"/>
                </a:lnTo>
                <a:lnTo>
                  <a:pt x="5993" y="3223"/>
                </a:lnTo>
                <a:lnTo>
                  <a:pt x="6309" y="2666"/>
                </a:lnTo>
                <a:lnTo>
                  <a:pt x="6636" y="2139"/>
                </a:lnTo>
                <a:lnTo>
                  <a:pt x="6972" y="1672"/>
                </a:lnTo>
                <a:lnTo>
                  <a:pt x="7140" y="1446"/>
                </a:lnTo>
                <a:cubicBezTo>
                  <a:pt x="7199" y="1381"/>
                  <a:pt x="7257" y="1315"/>
                  <a:pt x="7315" y="1250"/>
                </a:cubicBezTo>
                <a:lnTo>
                  <a:pt x="7495" y="1054"/>
                </a:lnTo>
                <a:cubicBezTo>
                  <a:pt x="7554" y="984"/>
                  <a:pt x="7612" y="913"/>
                  <a:pt x="7671" y="843"/>
                </a:cubicBezTo>
                <a:lnTo>
                  <a:pt x="7854" y="693"/>
                </a:lnTo>
                <a:lnTo>
                  <a:pt x="8040" y="542"/>
                </a:lnTo>
                <a:lnTo>
                  <a:pt x="8231" y="392"/>
                </a:lnTo>
                <a:lnTo>
                  <a:pt x="8423" y="271"/>
                </a:lnTo>
                <a:lnTo>
                  <a:pt x="8618" y="181"/>
                </a:lnTo>
                <a:lnTo>
                  <a:pt x="8819" y="105"/>
                </a:lnTo>
                <a:lnTo>
                  <a:pt x="9021" y="45"/>
                </a:lnTo>
                <a:lnTo>
                  <a:pt x="9226" y="0"/>
                </a:lnTo>
                <a:lnTo>
                  <a:pt x="9438" y="0"/>
                </a:lnTo>
                <a:lnTo>
                  <a:pt x="9652" y="0"/>
                </a:lnTo>
                <a:lnTo>
                  <a:pt x="9873" y="45"/>
                </a:lnTo>
                <a:close/>
              </a:path>
            </a:pathLst>
          </a:custGeom>
          <a:solidFill>
            <a:schemeClr val="bg2"/>
          </a:solidFill>
          <a:ln w="9525">
            <a:noFill/>
            <a:round/>
            <a:headEnd/>
            <a:tailEnd/>
          </a:ln>
        </p:spPr>
        <p:txBody>
          <a:bodyPr/>
          <a:lstStyle/>
          <a:p>
            <a:pPr>
              <a:defRPr/>
            </a:pPr>
            <a:endParaRPr lang="en-AU" dirty="0">
              <a:solidFill>
                <a:srgbClr val="000000"/>
              </a:solidFill>
              <a:cs typeface="Arial" charset="0"/>
            </a:endParaRPr>
          </a:p>
        </p:txBody>
      </p:sp>
      <p:pic>
        <p:nvPicPr>
          <p:cNvPr id="2053" name="Picture 3" descr="if_logo_rgb.jpg"/>
          <p:cNvPicPr>
            <a:picLocks noChangeAspect="1"/>
          </p:cNvPicPr>
          <p:nvPr/>
        </p:nvPicPr>
        <p:blipFill>
          <a:blip r:embed="rId3" cstate="print"/>
          <a:srcRect r="141" b="232"/>
          <a:stretch>
            <a:fillRect/>
          </a:stretch>
        </p:blipFill>
        <p:spPr bwMode="auto">
          <a:xfrm>
            <a:off x="571500" y="5643563"/>
            <a:ext cx="2000250" cy="760412"/>
          </a:xfrm>
          <a:prstGeom prst="rect">
            <a:avLst/>
          </a:prstGeom>
          <a:noFill/>
          <a:ln w="9525">
            <a:noFill/>
            <a:miter lim="800000"/>
            <a:headEnd/>
            <a:tailEnd/>
          </a:ln>
        </p:spPr>
      </p:pic>
      <p:sp>
        <p:nvSpPr>
          <p:cNvPr id="2054" name="Rectangle 3"/>
          <p:cNvSpPr>
            <a:spLocks noGrp="1" noChangeArrowheads="1"/>
          </p:cNvSpPr>
          <p:nvPr>
            <p:ph type="title"/>
          </p:nvPr>
        </p:nvSpPr>
        <p:spPr bwMode="auto">
          <a:xfrm>
            <a:off x="495300" y="476250"/>
            <a:ext cx="8151813" cy="6334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endParaRPr lang="en-AU" smtClean="0"/>
          </a:p>
        </p:txBody>
      </p:sp>
      <p:sp>
        <p:nvSpPr>
          <p:cNvPr id="13" name="Rectangle 5"/>
          <p:cNvSpPr>
            <a:spLocks noGrp="1" noChangeArrowheads="1"/>
          </p:cNvSpPr>
          <p:nvPr>
            <p:ph type="ftr" sz="quarter" idx="3"/>
          </p:nvPr>
        </p:nvSpPr>
        <p:spPr bwMode="white">
          <a:xfrm>
            <a:off x="555625" y="6605588"/>
            <a:ext cx="3906838" cy="252412"/>
          </a:xfrm>
          <a:prstGeom prst="rect">
            <a:avLst/>
          </a:prstGeom>
        </p:spPr>
        <p:txBody>
          <a:bodyPr lIns="108000"/>
          <a:lstStyle>
            <a:lvl1pPr>
              <a:defRPr sz="1050" dirty="0" smtClean="0">
                <a:solidFill>
                  <a:schemeClr val="bg1"/>
                </a:solidFill>
                <a:cs typeface="+mn-cs"/>
              </a:defRPr>
            </a:lvl1pPr>
          </a:lstStyle>
          <a:p>
            <a:pPr>
              <a:defRPr/>
            </a:pPr>
            <a:r>
              <a:rPr lang="en-AU">
                <a:solidFill>
                  <a:srgbClr val="FFFFFF"/>
                </a:solidFill>
              </a:rPr>
              <a:t>PRESENTATION TITLE    00 MONTH 2010</a:t>
            </a:r>
          </a:p>
        </p:txBody>
      </p:sp>
      <p:sp>
        <p:nvSpPr>
          <p:cNvPr id="14" name="Slide Number Placeholder 13"/>
          <p:cNvSpPr>
            <a:spLocks noGrp="1"/>
          </p:cNvSpPr>
          <p:nvPr>
            <p:ph type="sldNum" sz="quarter" idx="4"/>
          </p:nvPr>
        </p:nvSpPr>
        <p:spPr bwMode="white">
          <a:xfrm>
            <a:off x="247650" y="6605588"/>
            <a:ext cx="301625" cy="252412"/>
          </a:xfrm>
          <a:prstGeom prst="rect">
            <a:avLst/>
          </a:prstGeom>
        </p:spPr>
        <p:txBody>
          <a:bodyPr lIns="0" rIns="0"/>
          <a:lstStyle>
            <a:lvl1pPr marL="0" algn="l" defTabSz="914400" rtl="0" eaLnBrk="1" latinLnBrk="0" hangingPunct="1">
              <a:defRPr lang="en-AU" sz="1050" kern="1200" smtClean="0">
                <a:solidFill>
                  <a:schemeClr val="bg1"/>
                </a:solidFill>
                <a:latin typeface="+mn-lt"/>
                <a:ea typeface="+mn-ea"/>
                <a:cs typeface="+mn-cs"/>
              </a:defRPr>
            </a:lvl1pPr>
          </a:lstStyle>
          <a:p>
            <a:pPr>
              <a:defRPr/>
            </a:pPr>
            <a:fld id="{13910EBE-1290-44D9-A160-48E81E03ED4F}" type="slidenum">
              <a:rPr>
                <a:solidFill>
                  <a:srgbClr val="FFFFFF"/>
                </a:solidFill>
              </a:rPr>
              <a:pPr>
                <a:defRPr/>
              </a:pPr>
              <a:t>‹#›</a:t>
            </a:fld>
            <a:endParaRPr dirty="0">
              <a:solidFill>
                <a:srgbClr val="FFFFFF"/>
              </a:solidFill>
            </a:endParaRPr>
          </a:p>
        </p:txBody>
      </p:sp>
      <p:sp>
        <p:nvSpPr>
          <p:cNvPr id="2057" name="Text Placeholder 15"/>
          <p:cNvSpPr>
            <a:spLocks noGrp="1"/>
          </p:cNvSpPr>
          <p:nvPr>
            <p:ph type="body" idx="1"/>
          </p:nvPr>
        </p:nvSpPr>
        <p:spPr bwMode="auto">
          <a:xfrm>
            <a:off x="495300" y="1109663"/>
            <a:ext cx="8151813" cy="5126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pic>
        <p:nvPicPr>
          <p:cNvPr id="2058" name="Picture 25" descr="APCC.png"/>
          <p:cNvPicPr>
            <a:picLocks noChangeAspect="1"/>
          </p:cNvPicPr>
          <p:nvPr/>
        </p:nvPicPr>
        <p:blipFill>
          <a:blip r:embed="rId4" cstate="print"/>
          <a:srcRect/>
          <a:stretch>
            <a:fillRect/>
          </a:stretch>
        </p:blipFill>
        <p:spPr bwMode="auto">
          <a:xfrm>
            <a:off x="6643688" y="5802313"/>
            <a:ext cx="2247900" cy="5556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timing>
    <p:tnLst>
      <p:par>
        <p:cTn id="1" dur="indefinite" restart="never" nodeType="tmRoot"/>
      </p:par>
    </p:tnLst>
  </p:timing>
  <p:hf hdr="0" dt="0"/>
  <p:txStyles>
    <p:titleStyle>
      <a:lvl1pPr algn="l" rtl="0" fontAlgn="base">
        <a:spcBef>
          <a:spcPct val="0"/>
        </a:spcBef>
        <a:spcAft>
          <a:spcPct val="0"/>
        </a:spcAft>
        <a:defRPr lang="en-AU" sz="3000" dirty="0">
          <a:solidFill>
            <a:srgbClr val="333333"/>
          </a:solidFill>
          <a:latin typeface="+mj-lt"/>
          <a:ea typeface="+mj-ea"/>
          <a:cs typeface="+mj-cs"/>
        </a:defRPr>
      </a:lvl1pPr>
      <a:lvl2pPr algn="l" rtl="0" fontAlgn="base">
        <a:spcBef>
          <a:spcPct val="0"/>
        </a:spcBef>
        <a:spcAft>
          <a:spcPct val="0"/>
        </a:spcAft>
        <a:defRPr sz="3000">
          <a:solidFill>
            <a:srgbClr val="333333"/>
          </a:solidFill>
          <a:latin typeface="Arial" charset="0"/>
        </a:defRPr>
      </a:lvl2pPr>
      <a:lvl3pPr algn="l" rtl="0" fontAlgn="base">
        <a:spcBef>
          <a:spcPct val="0"/>
        </a:spcBef>
        <a:spcAft>
          <a:spcPct val="0"/>
        </a:spcAft>
        <a:defRPr sz="3000">
          <a:solidFill>
            <a:srgbClr val="333333"/>
          </a:solidFill>
          <a:latin typeface="Arial" charset="0"/>
        </a:defRPr>
      </a:lvl3pPr>
      <a:lvl4pPr algn="l" rtl="0" fontAlgn="base">
        <a:spcBef>
          <a:spcPct val="0"/>
        </a:spcBef>
        <a:spcAft>
          <a:spcPct val="0"/>
        </a:spcAft>
        <a:defRPr sz="3000">
          <a:solidFill>
            <a:srgbClr val="333333"/>
          </a:solidFill>
          <a:latin typeface="Arial" charset="0"/>
        </a:defRPr>
      </a:lvl4pPr>
      <a:lvl5pPr algn="l" rtl="0" fontAlgn="base">
        <a:spcBef>
          <a:spcPct val="0"/>
        </a:spcBef>
        <a:spcAft>
          <a:spcPct val="0"/>
        </a:spcAft>
        <a:defRPr sz="3000">
          <a:solidFill>
            <a:srgbClr val="333333"/>
          </a:solidFill>
          <a:latin typeface="Arial" charset="0"/>
        </a:defRPr>
      </a:lvl5pPr>
      <a:lvl6pPr marL="457200" algn="l" rtl="0" eaLnBrk="1" fontAlgn="base" hangingPunct="1">
        <a:spcBef>
          <a:spcPct val="0"/>
        </a:spcBef>
        <a:spcAft>
          <a:spcPct val="0"/>
        </a:spcAft>
        <a:defRPr sz="3000">
          <a:solidFill>
            <a:schemeClr val="tx1"/>
          </a:solidFill>
          <a:latin typeface="Arial" charset="0"/>
        </a:defRPr>
      </a:lvl6pPr>
      <a:lvl7pPr marL="914400" algn="l" rtl="0" eaLnBrk="1" fontAlgn="base" hangingPunct="1">
        <a:spcBef>
          <a:spcPct val="0"/>
        </a:spcBef>
        <a:spcAft>
          <a:spcPct val="0"/>
        </a:spcAft>
        <a:defRPr sz="3000">
          <a:solidFill>
            <a:schemeClr val="tx1"/>
          </a:solidFill>
          <a:latin typeface="Arial" charset="0"/>
        </a:defRPr>
      </a:lvl7pPr>
      <a:lvl8pPr marL="1371600" algn="l" rtl="0" eaLnBrk="1" fontAlgn="base" hangingPunct="1">
        <a:spcBef>
          <a:spcPct val="0"/>
        </a:spcBef>
        <a:spcAft>
          <a:spcPct val="0"/>
        </a:spcAft>
        <a:defRPr sz="3000">
          <a:solidFill>
            <a:schemeClr val="tx1"/>
          </a:solidFill>
          <a:latin typeface="Arial" charset="0"/>
        </a:defRPr>
      </a:lvl8pPr>
      <a:lvl9pPr marL="1828800" algn="l" rtl="0" eaLnBrk="1" fontAlgn="base" hangingPunct="1">
        <a:spcBef>
          <a:spcPct val="0"/>
        </a:spcBef>
        <a:spcAft>
          <a:spcPct val="0"/>
        </a:spcAft>
        <a:defRPr sz="3000">
          <a:solidFill>
            <a:schemeClr val="tx1"/>
          </a:solidFill>
          <a:latin typeface="Arial" charset="0"/>
        </a:defRPr>
      </a:lvl9pPr>
    </p:titleStyle>
    <p:bodyStyle>
      <a:lvl1pPr marL="266700" indent="-266700" algn="l" rtl="0" fontAlgn="base">
        <a:spcBef>
          <a:spcPts val="300"/>
        </a:spcBef>
        <a:spcAft>
          <a:spcPct val="0"/>
        </a:spcAft>
        <a:buClr>
          <a:schemeClr val="accent2"/>
        </a:buClr>
        <a:buSzPct val="60000"/>
        <a:buBlip>
          <a:blip r:embed="rId5"/>
        </a:buBlip>
        <a:defRPr lang="en-US" sz="2000" dirty="0">
          <a:solidFill>
            <a:srgbClr val="000000"/>
          </a:solidFill>
          <a:latin typeface="+mn-lt"/>
          <a:ea typeface="+mn-ea"/>
          <a:cs typeface="+mn-cs"/>
        </a:defRPr>
      </a:lvl1pPr>
      <a:lvl2pPr marL="447675" indent="-265113" algn="l" rtl="0" fontAlgn="base">
        <a:spcBef>
          <a:spcPts val="300"/>
        </a:spcBef>
        <a:spcAft>
          <a:spcPct val="0"/>
        </a:spcAft>
        <a:buClr>
          <a:schemeClr val="accent2"/>
        </a:buClr>
        <a:buSzPct val="60000"/>
        <a:buBlip>
          <a:blip r:embed="rId5"/>
        </a:buBlip>
        <a:defRPr lang="en-AU" sz="2000" dirty="0">
          <a:solidFill>
            <a:srgbClr val="000000"/>
          </a:solidFill>
          <a:latin typeface="+mn-lt"/>
        </a:defRPr>
      </a:lvl2pPr>
      <a:lvl3pPr marL="628650" indent="-269875" algn="l" rtl="0" fontAlgn="base">
        <a:spcBef>
          <a:spcPts val="300"/>
        </a:spcBef>
        <a:spcAft>
          <a:spcPct val="0"/>
        </a:spcAft>
        <a:buClr>
          <a:schemeClr val="accent2"/>
        </a:buClr>
        <a:buSzPct val="60000"/>
        <a:buBlip>
          <a:blip r:embed="rId5"/>
        </a:buBlip>
        <a:defRPr lang="en-US" sz="2000" dirty="0">
          <a:solidFill>
            <a:srgbClr val="000000"/>
          </a:solidFill>
          <a:latin typeface="+mn-lt"/>
        </a:defRPr>
      </a:lvl3pPr>
      <a:lvl4pPr marL="809625" indent="-268288" algn="l" rtl="0" fontAlgn="base">
        <a:spcBef>
          <a:spcPts val="300"/>
        </a:spcBef>
        <a:spcAft>
          <a:spcPct val="0"/>
        </a:spcAft>
        <a:buClr>
          <a:schemeClr val="bg2"/>
        </a:buClr>
        <a:buSzPct val="60000"/>
        <a:buBlip>
          <a:blip r:embed="rId6"/>
        </a:buBlip>
        <a:defRPr sz="2000">
          <a:solidFill>
            <a:srgbClr val="000000"/>
          </a:solidFill>
          <a:latin typeface="+mn-lt"/>
        </a:defRPr>
      </a:lvl4pPr>
      <a:lvl5pPr marL="990600" indent="-274638" algn="l" rtl="0" fontAlgn="base">
        <a:spcBef>
          <a:spcPts val="300"/>
        </a:spcBef>
        <a:spcAft>
          <a:spcPct val="0"/>
        </a:spcAft>
        <a:buClr>
          <a:schemeClr val="bg2"/>
        </a:buClr>
        <a:buSzPct val="60000"/>
        <a:buBlip>
          <a:blip r:embed="rId6"/>
        </a:buBlip>
        <a:defRPr sz="2000">
          <a:solidFill>
            <a:srgbClr val="000000"/>
          </a:solidFill>
          <a:latin typeface="+mn-lt"/>
        </a:defRPr>
      </a:lvl5pPr>
      <a:lvl6pPr marL="990600" indent="-276225" algn="l" rtl="0" eaLnBrk="1" fontAlgn="base" hangingPunct="1">
        <a:spcBef>
          <a:spcPct val="20000"/>
        </a:spcBef>
        <a:spcAft>
          <a:spcPct val="0"/>
        </a:spcAft>
        <a:buClr>
          <a:schemeClr val="bg2"/>
        </a:buClr>
        <a:buSzPct val="60000"/>
        <a:buFontTx/>
        <a:buNone/>
        <a:defRPr lang="en-AU" sz="2000" dirty="0" smtClean="0">
          <a:solidFill>
            <a:schemeClr val="accent6">
              <a:lumMod val="50000"/>
            </a:schemeClr>
          </a:solidFill>
          <a:latin typeface="+mn-lt"/>
        </a:defRPr>
      </a:lvl6pPr>
      <a:lvl7pPr marL="14827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7pPr>
      <a:lvl8pPr marL="19399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8pPr>
      <a:lvl9pPr marL="23971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tretch>
            <a:fillRect/>
          </a:stretch>
        </p:blipFill>
        <p:spPr bwMode="auto">
          <a:xfrm>
            <a:off x="0" y="5143500"/>
            <a:ext cx="9151938" cy="1714500"/>
          </a:xfrm>
          <a:prstGeom prst="rect">
            <a:avLst/>
          </a:prstGeom>
          <a:noFill/>
          <a:ln w="9525">
            <a:noFill/>
            <a:miter lim="800000"/>
            <a:headEnd/>
            <a:tailEnd/>
          </a:ln>
        </p:spPr>
      </p:pic>
      <p:sp>
        <p:nvSpPr>
          <p:cNvPr id="24" name="Freeform 23"/>
          <p:cNvSpPr/>
          <p:nvPr/>
        </p:nvSpPr>
        <p:spPr bwMode="white">
          <a:xfrm flipH="1" flipV="1">
            <a:off x="0" y="5143500"/>
            <a:ext cx="9151938" cy="1420813"/>
          </a:xfrm>
          <a:custGeom>
            <a:avLst/>
            <a:gdLst>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314450 w 9163050"/>
              <a:gd name="connsiteY9" fmla="*/ 1504950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6253139 w 9163050"/>
              <a:gd name="connsiteY4" fmla="*/ 42872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285856 h 1866881"/>
              <a:gd name="connsiteX1" fmla="*/ 0 w 9163050"/>
              <a:gd name="connsiteY1" fmla="*/ 1866881 h 1866881"/>
              <a:gd name="connsiteX2" fmla="*/ 9163050 w 9163050"/>
              <a:gd name="connsiteY2" fmla="*/ 1857356 h 1866881"/>
              <a:gd name="connsiteX3" fmla="*/ 9153525 w 9163050"/>
              <a:gd name="connsiteY3" fmla="*/ 104756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63050"/>
              <a:gd name="connsiteY0" fmla="*/ 1285856 h 1866881"/>
              <a:gd name="connsiteX1" fmla="*/ 0 w 9163050"/>
              <a:gd name="connsiteY1" fmla="*/ 1866881 h 1866881"/>
              <a:gd name="connsiteX2" fmla="*/ 9163050 w 9163050"/>
              <a:gd name="connsiteY2" fmla="*/ 1857356 h 1866881"/>
              <a:gd name="connsiteX3" fmla="*/ 9105900 w 9163050"/>
              <a:gd name="connsiteY3" fmla="*/ 661990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7467579 w 9172575"/>
              <a:gd name="connsiteY4" fmla="*/ 0 h 1866881"/>
              <a:gd name="connsiteX5" fmla="*/ 6253139 w 9172575"/>
              <a:gd name="connsiteY5" fmla="*/ 147628 h 1866881"/>
              <a:gd name="connsiteX6" fmla="*/ 4805354 w 9172575"/>
              <a:gd name="connsiteY6" fmla="*/ 585787 h 1866881"/>
              <a:gd name="connsiteX7" fmla="*/ 3248027 w 9172575"/>
              <a:gd name="connsiteY7" fmla="*/ 1076321 h 1866881"/>
              <a:gd name="connsiteX8" fmla="*/ 2354586 w 9172575"/>
              <a:gd name="connsiteY8" fmla="*/ 1308230 h 1866881"/>
              <a:gd name="connsiteX9" fmla="*/ 1857393 w 9172575"/>
              <a:gd name="connsiteY9" fmla="*/ 1393515 h 1866881"/>
              <a:gd name="connsiteX10" fmla="*/ 1085873 w 9172575"/>
              <a:gd name="connsiteY10" fmla="*/ 1498290 h 1866881"/>
              <a:gd name="connsiteX11" fmla="*/ 542925 w 9172575"/>
              <a:gd name="connsiteY11" fmla="*/ 1504931 h 1866881"/>
              <a:gd name="connsiteX12" fmla="*/ 9525 w 9172575"/>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8381999 w 9172575"/>
              <a:gd name="connsiteY4" fmla="*/ 90478 h 1866881"/>
              <a:gd name="connsiteX5" fmla="*/ 7467579 w 9172575"/>
              <a:gd name="connsiteY5" fmla="*/ 0 h 1866881"/>
              <a:gd name="connsiteX6" fmla="*/ 6253139 w 9172575"/>
              <a:gd name="connsiteY6" fmla="*/ 147628 h 1866881"/>
              <a:gd name="connsiteX7" fmla="*/ 4805354 w 9172575"/>
              <a:gd name="connsiteY7" fmla="*/ 585787 h 1866881"/>
              <a:gd name="connsiteX8" fmla="*/ 3248027 w 9172575"/>
              <a:gd name="connsiteY8" fmla="*/ 1076321 h 1866881"/>
              <a:gd name="connsiteX9" fmla="*/ 2354586 w 9172575"/>
              <a:gd name="connsiteY9" fmla="*/ 1308230 h 1866881"/>
              <a:gd name="connsiteX10" fmla="*/ 1857393 w 9172575"/>
              <a:gd name="connsiteY10" fmla="*/ 1393515 h 1866881"/>
              <a:gd name="connsiteX11" fmla="*/ 1085873 w 9172575"/>
              <a:gd name="connsiteY11" fmla="*/ 1498290 h 1866881"/>
              <a:gd name="connsiteX12" fmla="*/ 542925 w 9172575"/>
              <a:gd name="connsiteY12" fmla="*/ 1504931 h 1866881"/>
              <a:gd name="connsiteX13" fmla="*/ 9525 w 9172575"/>
              <a:gd name="connsiteY13" fmla="*/ 1285856 h 1866881"/>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085873 w 9172575"/>
              <a:gd name="connsiteY11" fmla="*/ 15094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9525 w 9172575"/>
              <a:gd name="connsiteY13" fmla="*/ 1296984 h 1878009"/>
              <a:gd name="connsiteX0" fmla="*/ 0 w 9172576"/>
              <a:gd name="connsiteY0" fmla="*/ 1710369 h 1878009"/>
              <a:gd name="connsiteX1" fmla="*/ 1 w 9172576"/>
              <a:gd name="connsiteY1" fmla="*/ 1878009 h 1878009"/>
              <a:gd name="connsiteX2" fmla="*/ 9163051 w 9172576"/>
              <a:gd name="connsiteY2" fmla="*/ 1868484 h 1878009"/>
              <a:gd name="connsiteX3" fmla="*/ 9172576 w 9172576"/>
              <a:gd name="connsiteY3" fmla="*/ 358811 h 1878009"/>
              <a:gd name="connsiteX4" fmla="*/ 8382000 w 9172576"/>
              <a:gd name="connsiteY4" fmla="*/ 101606 h 1878009"/>
              <a:gd name="connsiteX5" fmla="*/ 7467580 w 9172576"/>
              <a:gd name="connsiteY5" fmla="*/ 11128 h 1878009"/>
              <a:gd name="connsiteX6" fmla="*/ 6253140 w 9172576"/>
              <a:gd name="connsiteY6" fmla="*/ 158756 h 1878009"/>
              <a:gd name="connsiteX7" fmla="*/ 4805355 w 9172576"/>
              <a:gd name="connsiteY7" fmla="*/ 596915 h 1878009"/>
              <a:gd name="connsiteX8" fmla="*/ 3248028 w 9172576"/>
              <a:gd name="connsiteY8" fmla="*/ 1087449 h 1878009"/>
              <a:gd name="connsiteX9" fmla="*/ 2354587 w 9172576"/>
              <a:gd name="connsiteY9" fmla="*/ 1319358 h 1878009"/>
              <a:gd name="connsiteX10" fmla="*/ 1857394 w 9172576"/>
              <a:gd name="connsiteY10" fmla="*/ 1404643 h 1878009"/>
              <a:gd name="connsiteX11" fmla="*/ 1104924 w 9172576"/>
              <a:gd name="connsiteY11" fmla="*/ 1547518 h 1878009"/>
              <a:gd name="connsiteX12" fmla="*/ 574676 w 9172576"/>
              <a:gd name="connsiteY12" fmla="*/ 1586058 h 1878009"/>
              <a:gd name="connsiteX13" fmla="*/ 0 w 9172576"/>
              <a:gd name="connsiteY13" fmla="*/ 1710369 h 1878009"/>
              <a:gd name="connsiteX0" fmla="*/ 19049 w 9172575"/>
              <a:gd name="connsiteY0" fmla="*/ 156749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19049 w 9172575"/>
              <a:gd name="connsiteY13" fmla="*/ 1567494 h 1878009"/>
              <a:gd name="connsiteX0" fmla="*/ 0 w 9175232"/>
              <a:gd name="connsiteY0" fmla="*/ 1577168 h 1878009"/>
              <a:gd name="connsiteX1" fmla="*/ 265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77168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86534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86534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0 w 9165685"/>
              <a:gd name="connsiteY0" fmla="*/ 1569967 h 1878009"/>
              <a:gd name="connsiteX1" fmla="*/ 0 w 9165685"/>
              <a:gd name="connsiteY1" fmla="*/ 1878009 h 1878009"/>
              <a:gd name="connsiteX2" fmla="*/ 9156160 w 9165685"/>
              <a:gd name="connsiteY2" fmla="*/ 1868484 h 1878009"/>
              <a:gd name="connsiteX3" fmla="*/ 9165685 w 9165685"/>
              <a:gd name="connsiteY3" fmla="*/ 358811 h 1878009"/>
              <a:gd name="connsiteX4" fmla="*/ 8375109 w 9165685"/>
              <a:gd name="connsiteY4" fmla="*/ 101606 h 1878009"/>
              <a:gd name="connsiteX5" fmla="*/ 7460689 w 9165685"/>
              <a:gd name="connsiteY5" fmla="*/ 11128 h 1878009"/>
              <a:gd name="connsiteX6" fmla="*/ 6246249 w 9165685"/>
              <a:gd name="connsiteY6" fmla="*/ 158756 h 1878009"/>
              <a:gd name="connsiteX7" fmla="*/ 4798464 w 9165685"/>
              <a:gd name="connsiteY7" fmla="*/ 596915 h 1878009"/>
              <a:gd name="connsiteX8" fmla="*/ 3241137 w 9165685"/>
              <a:gd name="connsiteY8" fmla="*/ 1087449 h 1878009"/>
              <a:gd name="connsiteX9" fmla="*/ 2347696 w 9165685"/>
              <a:gd name="connsiteY9" fmla="*/ 1319358 h 1878009"/>
              <a:gd name="connsiteX10" fmla="*/ 1850503 w 9165685"/>
              <a:gd name="connsiteY10" fmla="*/ 1404643 h 1878009"/>
              <a:gd name="connsiteX11" fmla="*/ 1098033 w 9165685"/>
              <a:gd name="connsiteY11" fmla="*/ 1547518 h 1878009"/>
              <a:gd name="connsiteX12" fmla="*/ 567785 w 9165685"/>
              <a:gd name="connsiteY12" fmla="*/ 1586058 h 1878009"/>
              <a:gd name="connsiteX13" fmla="*/ 0 w 9165685"/>
              <a:gd name="connsiteY13" fmla="*/ 1569967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0 w 9175233"/>
              <a:gd name="connsiteY0" fmla="*/ 1569967 h 1878009"/>
              <a:gd name="connsiteX1" fmla="*/ 9547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7958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7958 w 9173643"/>
              <a:gd name="connsiteY13" fmla="*/ 1569967 h 1878009"/>
              <a:gd name="connsiteX0" fmla="*/ 0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 name="connsiteX0" fmla="*/ 0 w 9173643"/>
              <a:gd name="connsiteY0" fmla="*/ 1569967 h 1878009"/>
              <a:gd name="connsiteX1" fmla="*/ 7957 w 9173643"/>
              <a:gd name="connsiteY1" fmla="*/ 1878009 h 1878009"/>
              <a:gd name="connsiteX2" fmla="*/ 9173641 w 9173643"/>
              <a:gd name="connsiteY2" fmla="*/ 1878009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73643" h="1878009">
                <a:moveTo>
                  <a:pt x="0" y="1569967"/>
                </a:moveTo>
                <a:cubicBezTo>
                  <a:pt x="795" y="1566276"/>
                  <a:pt x="0" y="1797102"/>
                  <a:pt x="7957" y="1878009"/>
                </a:cubicBezTo>
                <a:lnTo>
                  <a:pt x="9173641" y="1878009"/>
                </a:lnTo>
                <a:cubicBezTo>
                  <a:pt x="9173642" y="1371610"/>
                  <a:pt x="9173642" y="865210"/>
                  <a:pt x="9173643" y="358811"/>
                </a:cubicBezTo>
                <a:lnTo>
                  <a:pt x="8383067" y="101606"/>
                </a:lnTo>
                <a:cubicBezTo>
                  <a:pt x="7863923" y="0"/>
                  <a:pt x="7773454" y="41287"/>
                  <a:pt x="7468647" y="11128"/>
                </a:cubicBezTo>
                <a:lnTo>
                  <a:pt x="6254207" y="158756"/>
                </a:lnTo>
                <a:lnTo>
                  <a:pt x="4806422" y="596915"/>
                </a:lnTo>
                <a:lnTo>
                  <a:pt x="3249095" y="1087449"/>
                </a:lnTo>
                <a:lnTo>
                  <a:pt x="2355654" y="1319358"/>
                </a:lnTo>
                <a:lnTo>
                  <a:pt x="1858461" y="1404643"/>
                </a:lnTo>
                <a:lnTo>
                  <a:pt x="1105991" y="1547518"/>
                </a:lnTo>
                <a:lnTo>
                  <a:pt x="575743" y="1586058"/>
                </a:lnTo>
                <a:lnTo>
                  <a:pt x="0" y="1569967"/>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dirty="0">
              <a:solidFill>
                <a:srgbClr val="FFFFFF"/>
              </a:solidFill>
            </a:endParaRPr>
          </a:p>
        </p:txBody>
      </p:sp>
      <p:sp>
        <p:nvSpPr>
          <p:cNvPr id="25" name="Freeform 5"/>
          <p:cNvSpPr>
            <a:spLocks/>
          </p:cNvSpPr>
          <p:nvPr/>
        </p:nvSpPr>
        <p:spPr bwMode="auto">
          <a:xfrm>
            <a:off x="-11113" y="5362575"/>
            <a:ext cx="9183688" cy="1235075"/>
          </a:xfrm>
          <a:custGeom>
            <a:avLst/>
            <a:gdLst>
              <a:gd name="connsiteX0" fmla="*/ 9906 w 10000"/>
              <a:gd name="connsiteY0" fmla="*/ 45 h 10000"/>
              <a:gd name="connsiteX1" fmla="*/ 10000 w 10000"/>
              <a:gd name="connsiteY1" fmla="*/ 105 h 10000"/>
              <a:gd name="connsiteX2" fmla="*/ 10000 w 10000"/>
              <a:gd name="connsiteY2" fmla="*/ 105 h 10000"/>
              <a:gd name="connsiteX3" fmla="*/ 9830 w 10000"/>
              <a:gd name="connsiteY3" fmla="*/ 105 h 10000"/>
              <a:gd name="connsiteX4" fmla="*/ 9663 w 10000"/>
              <a:gd name="connsiteY4" fmla="*/ 120 h 10000"/>
              <a:gd name="connsiteX5" fmla="*/ 9495 w 10000"/>
              <a:gd name="connsiteY5" fmla="*/ 151 h 10000"/>
              <a:gd name="connsiteX6" fmla="*/ 9325 w 10000"/>
              <a:gd name="connsiteY6" fmla="*/ 226 h 10000"/>
              <a:gd name="connsiteX7" fmla="*/ 9155 w 10000"/>
              <a:gd name="connsiteY7" fmla="*/ 301 h 10000"/>
              <a:gd name="connsiteX8" fmla="*/ 8986 w 10000"/>
              <a:gd name="connsiteY8" fmla="*/ 392 h 10000"/>
              <a:gd name="connsiteX9" fmla="*/ 8813 w 10000"/>
              <a:gd name="connsiteY9" fmla="*/ 527 h 10000"/>
              <a:gd name="connsiteX10" fmla="*/ 8644 w 10000"/>
              <a:gd name="connsiteY10" fmla="*/ 678 h 10000"/>
              <a:gd name="connsiteX11" fmla="*/ 8470 w 10000"/>
              <a:gd name="connsiteY11" fmla="*/ 843 h 10000"/>
              <a:gd name="connsiteX12" fmla="*/ 8302 w 10000"/>
              <a:gd name="connsiteY12" fmla="*/ 1024 h 10000"/>
              <a:gd name="connsiteX13" fmla="*/ 7960 w 10000"/>
              <a:gd name="connsiteY13" fmla="*/ 1416 h 10000"/>
              <a:gd name="connsiteX14" fmla="*/ 7615 w 10000"/>
              <a:gd name="connsiteY14" fmla="*/ 1867 h 10000"/>
              <a:gd name="connsiteX15" fmla="*/ 7273 w 10000"/>
              <a:gd name="connsiteY15" fmla="*/ 2364 h 10000"/>
              <a:gd name="connsiteX16" fmla="*/ 6929 w 10000"/>
              <a:gd name="connsiteY16" fmla="*/ 2892 h 10000"/>
              <a:gd name="connsiteX17" fmla="*/ 6589 w 10000"/>
              <a:gd name="connsiteY17" fmla="*/ 3464 h 10000"/>
              <a:gd name="connsiteX18" fmla="*/ 6247 w 10000"/>
              <a:gd name="connsiteY18" fmla="*/ 4036 h 10000"/>
              <a:gd name="connsiteX19" fmla="*/ 5908 w 10000"/>
              <a:gd name="connsiteY19" fmla="*/ 4639 h 10000"/>
              <a:gd name="connsiteX20" fmla="*/ 5236 w 10000"/>
              <a:gd name="connsiteY20" fmla="*/ 5828 h 10000"/>
              <a:gd name="connsiteX21" fmla="*/ 4903 w 10000"/>
              <a:gd name="connsiteY21" fmla="*/ 6431 h 10000"/>
              <a:gd name="connsiteX22" fmla="*/ 4575 w 10000"/>
              <a:gd name="connsiteY22" fmla="*/ 7003 h 10000"/>
              <a:gd name="connsiteX23" fmla="*/ 4247 w 10000"/>
              <a:gd name="connsiteY23" fmla="*/ 7560 h 10000"/>
              <a:gd name="connsiteX24" fmla="*/ 3925 w 10000"/>
              <a:gd name="connsiteY24" fmla="*/ 8057 h 10000"/>
              <a:gd name="connsiteX25" fmla="*/ 3606 w 10000"/>
              <a:gd name="connsiteY25" fmla="*/ 8524 h 10000"/>
              <a:gd name="connsiteX26" fmla="*/ 3293 w 10000"/>
              <a:gd name="connsiteY26" fmla="*/ 8946 h 10000"/>
              <a:gd name="connsiteX27" fmla="*/ 2983 w 10000"/>
              <a:gd name="connsiteY27" fmla="*/ 9307 h 10000"/>
              <a:gd name="connsiteX28" fmla="*/ 2830 w 10000"/>
              <a:gd name="connsiteY28" fmla="*/ 9473 h 10000"/>
              <a:gd name="connsiteX29" fmla="*/ 2679 w 10000"/>
              <a:gd name="connsiteY29" fmla="*/ 9608 h 10000"/>
              <a:gd name="connsiteX30" fmla="*/ 2530 w 10000"/>
              <a:gd name="connsiteY30" fmla="*/ 9729 h 10000"/>
              <a:gd name="connsiteX31" fmla="*/ 2382 w 10000"/>
              <a:gd name="connsiteY31" fmla="*/ 9819 h 10000"/>
              <a:gd name="connsiteX32" fmla="*/ 2233 w 10000"/>
              <a:gd name="connsiteY32" fmla="*/ 9895 h 10000"/>
              <a:gd name="connsiteX33" fmla="*/ 2089 w 10000"/>
              <a:gd name="connsiteY33" fmla="*/ 9970 h 10000"/>
              <a:gd name="connsiteX34" fmla="*/ 1946 w 10000"/>
              <a:gd name="connsiteY34" fmla="*/ 10000 h 10000"/>
              <a:gd name="connsiteX35" fmla="*/ 1802 w 10000"/>
              <a:gd name="connsiteY35" fmla="*/ 10000 h 10000"/>
              <a:gd name="connsiteX36" fmla="*/ 1661 w 10000"/>
              <a:gd name="connsiteY36" fmla="*/ 10000 h 10000"/>
              <a:gd name="connsiteX37" fmla="*/ 1523 w 10000"/>
              <a:gd name="connsiteY37" fmla="*/ 9955 h 10000"/>
              <a:gd name="connsiteX38" fmla="*/ 1385 w 10000"/>
              <a:gd name="connsiteY38" fmla="*/ 9895 h 10000"/>
              <a:gd name="connsiteX39" fmla="*/ 1250 w 10000"/>
              <a:gd name="connsiteY39" fmla="*/ 9804 h 10000"/>
              <a:gd name="connsiteX40" fmla="*/ 1115 w 10000"/>
              <a:gd name="connsiteY40" fmla="*/ 9669 h 10000"/>
              <a:gd name="connsiteX41" fmla="*/ 983 w 10000"/>
              <a:gd name="connsiteY41" fmla="*/ 9533 h 10000"/>
              <a:gd name="connsiteX42" fmla="*/ 854 w 10000"/>
              <a:gd name="connsiteY42" fmla="*/ 9352 h 10000"/>
              <a:gd name="connsiteX43" fmla="*/ 724 w 10000"/>
              <a:gd name="connsiteY43" fmla="*/ 9127 h 10000"/>
              <a:gd name="connsiteX44" fmla="*/ 601 w 10000"/>
              <a:gd name="connsiteY44" fmla="*/ 8870 h 10000"/>
              <a:gd name="connsiteX45" fmla="*/ 474 w 10000"/>
              <a:gd name="connsiteY45" fmla="*/ 8599 h 10000"/>
              <a:gd name="connsiteX46" fmla="*/ 354 w 10000"/>
              <a:gd name="connsiteY46" fmla="*/ 8283 h 10000"/>
              <a:gd name="connsiteX47" fmla="*/ 233 w 10000"/>
              <a:gd name="connsiteY47" fmla="*/ 7937 h 10000"/>
              <a:gd name="connsiteX48" fmla="*/ 115 w 10000"/>
              <a:gd name="connsiteY48" fmla="*/ 7560 h 10000"/>
              <a:gd name="connsiteX49" fmla="*/ 0 w 10000"/>
              <a:gd name="connsiteY49" fmla="*/ 7139 h 10000"/>
              <a:gd name="connsiteX50" fmla="*/ 0 w 10000"/>
              <a:gd name="connsiteY50" fmla="*/ 7139 h 10000"/>
              <a:gd name="connsiteX51" fmla="*/ 161 w 10000"/>
              <a:gd name="connsiteY51" fmla="*/ 7485 h 10000"/>
              <a:gd name="connsiteX52" fmla="*/ 321 w 10000"/>
              <a:gd name="connsiteY52" fmla="*/ 7831 h 10000"/>
              <a:gd name="connsiteX53" fmla="*/ 477 w 10000"/>
              <a:gd name="connsiteY53" fmla="*/ 8102 h 10000"/>
              <a:gd name="connsiteX54" fmla="*/ 632 w 10000"/>
              <a:gd name="connsiteY54" fmla="*/ 8373 h 10000"/>
              <a:gd name="connsiteX55" fmla="*/ 785 w 10000"/>
              <a:gd name="connsiteY55" fmla="*/ 8599 h 10000"/>
              <a:gd name="connsiteX56" fmla="*/ 938 w 10000"/>
              <a:gd name="connsiteY56" fmla="*/ 8810 h 10000"/>
              <a:gd name="connsiteX57" fmla="*/ 1087 w 10000"/>
              <a:gd name="connsiteY57" fmla="*/ 8946 h 10000"/>
              <a:gd name="connsiteX58" fmla="*/ 1233 w 10000"/>
              <a:gd name="connsiteY58" fmla="*/ 9096 h 10000"/>
              <a:gd name="connsiteX59" fmla="*/ 1378 w 10000"/>
              <a:gd name="connsiteY59" fmla="*/ 9202 h 10000"/>
              <a:gd name="connsiteX60" fmla="*/ 1523 w 10000"/>
              <a:gd name="connsiteY60" fmla="*/ 9277 h 10000"/>
              <a:gd name="connsiteX61" fmla="*/ 1667 w 10000"/>
              <a:gd name="connsiteY61" fmla="*/ 9322 h 10000"/>
              <a:gd name="connsiteX62" fmla="*/ 1807 w 10000"/>
              <a:gd name="connsiteY62" fmla="*/ 9383 h 10000"/>
              <a:gd name="connsiteX63" fmla="*/ 1948 w 10000"/>
              <a:gd name="connsiteY63" fmla="*/ 9383 h 10000"/>
              <a:gd name="connsiteX64" fmla="*/ 2089 w 10000"/>
              <a:gd name="connsiteY64" fmla="*/ 9352 h 10000"/>
              <a:gd name="connsiteX65" fmla="*/ 2227 w 10000"/>
              <a:gd name="connsiteY65" fmla="*/ 9307 h 10000"/>
              <a:gd name="connsiteX66" fmla="*/ 2365 w 10000"/>
              <a:gd name="connsiteY66" fmla="*/ 9247 h 10000"/>
              <a:gd name="connsiteX67" fmla="*/ 2500 w 10000"/>
              <a:gd name="connsiteY67" fmla="*/ 9157 h 10000"/>
              <a:gd name="connsiteX68" fmla="*/ 2637 w 10000"/>
              <a:gd name="connsiteY68" fmla="*/ 9051 h 10000"/>
              <a:gd name="connsiteX69" fmla="*/ 2773 w 10000"/>
              <a:gd name="connsiteY69" fmla="*/ 8931 h 10000"/>
              <a:gd name="connsiteX70" fmla="*/ 2908 w 10000"/>
              <a:gd name="connsiteY70" fmla="*/ 8780 h 10000"/>
              <a:gd name="connsiteX71" fmla="*/ 3043 w 10000"/>
              <a:gd name="connsiteY71" fmla="*/ 8630 h 10000"/>
              <a:gd name="connsiteX72" fmla="*/ 3179 w 10000"/>
              <a:gd name="connsiteY72" fmla="*/ 8449 h 10000"/>
              <a:gd name="connsiteX73" fmla="*/ 3448 w 10000"/>
              <a:gd name="connsiteY73" fmla="*/ 8057 h 10000"/>
              <a:gd name="connsiteX74" fmla="*/ 3719 w 10000"/>
              <a:gd name="connsiteY74" fmla="*/ 7636 h 10000"/>
              <a:gd name="connsiteX75" fmla="*/ 3988 w 10000"/>
              <a:gd name="connsiteY75" fmla="*/ 7139 h 10000"/>
              <a:gd name="connsiteX76" fmla="*/ 4262 w 10000"/>
              <a:gd name="connsiteY76" fmla="*/ 6611 h 10000"/>
              <a:gd name="connsiteX77" fmla="*/ 4538 w 10000"/>
              <a:gd name="connsiteY77" fmla="*/ 6054 h 10000"/>
              <a:gd name="connsiteX78" fmla="*/ 5101 w 10000"/>
              <a:gd name="connsiteY78" fmla="*/ 4940 h 10000"/>
              <a:gd name="connsiteX79" fmla="*/ 5387 w 10000"/>
              <a:gd name="connsiteY79" fmla="*/ 4337 h 10000"/>
              <a:gd name="connsiteX80" fmla="*/ 5684 w 10000"/>
              <a:gd name="connsiteY80" fmla="*/ 3765 h 10000"/>
              <a:gd name="connsiteX81" fmla="*/ 5986 w 10000"/>
              <a:gd name="connsiteY81" fmla="*/ 3223 h 10000"/>
              <a:gd name="connsiteX82" fmla="*/ 6295 w 10000"/>
              <a:gd name="connsiteY82" fmla="*/ 2666 h 10000"/>
              <a:gd name="connsiteX83" fmla="*/ 6615 w 10000"/>
              <a:gd name="connsiteY83" fmla="*/ 2139 h 10000"/>
              <a:gd name="connsiteX84" fmla="*/ 6943 w 10000"/>
              <a:gd name="connsiteY84" fmla="*/ 1672 h 10000"/>
              <a:gd name="connsiteX85" fmla="*/ 7109 w 10000"/>
              <a:gd name="connsiteY85" fmla="*/ 1446 h 10000"/>
              <a:gd name="connsiteX86" fmla="*/ 7280 w 10000"/>
              <a:gd name="connsiteY86" fmla="*/ 1250 h 10000"/>
              <a:gd name="connsiteX87" fmla="*/ 7455 w 10000"/>
              <a:gd name="connsiteY87" fmla="*/ 1054 h 10000"/>
              <a:gd name="connsiteX88" fmla="*/ 7628 w 10000"/>
              <a:gd name="connsiteY88" fmla="*/ 843 h 10000"/>
              <a:gd name="connsiteX89" fmla="*/ 7807 w 10000"/>
              <a:gd name="connsiteY89" fmla="*/ 693 h 10000"/>
              <a:gd name="connsiteX90" fmla="*/ 7988 w 10000"/>
              <a:gd name="connsiteY90" fmla="*/ 542 h 10000"/>
              <a:gd name="connsiteX91" fmla="*/ 8175 w 10000"/>
              <a:gd name="connsiteY91" fmla="*/ 392 h 10000"/>
              <a:gd name="connsiteX92" fmla="*/ 8363 w 10000"/>
              <a:gd name="connsiteY92" fmla="*/ 271 h 10000"/>
              <a:gd name="connsiteX93" fmla="*/ 8554 w 10000"/>
              <a:gd name="connsiteY93" fmla="*/ 181 h 10000"/>
              <a:gd name="connsiteX94" fmla="*/ 8750 w 10000"/>
              <a:gd name="connsiteY94" fmla="*/ 105 h 10000"/>
              <a:gd name="connsiteX95" fmla="*/ 8948 w 10000"/>
              <a:gd name="connsiteY95" fmla="*/ 45 h 10000"/>
              <a:gd name="connsiteX96" fmla="*/ 9149 w 10000"/>
              <a:gd name="connsiteY96" fmla="*/ 0 h 10000"/>
              <a:gd name="connsiteX97" fmla="*/ 9356 w 10000"/>
              <a:gd name="connsiteY97" fmla="*/ 0 h 10000"/>
              <a:gd name="connsiteX98" fmla="*/ 9566 w 10000"/>
              <a:gd name="connsiteY98" fmla="*/ 0 h 10000"/>
              <a:gd name="connsiteX99" fmla="*/ 9781 w 10000"/>
              <a:gd name="connsiteY99" fmla="*/ 45 h 10000"/>
              <a:gd name="connsiteX100" fmla="*/ 9906 w 10000"/>
              <a:gd name="connsiteY100" fmla="*/ 45 h 10000"/>
              <a:gd name="connsiteX0" fmla="*/ 9906 w 10000"/>
              <a:gd name="connsiteY0" fmla="*/ 45 h 10000"/>
              <a:gd name="connsiteX1" fmla="*/ 10000 w 10000"/>
              <a:gd name="connsiteY1" fmla="*/ 105 h 10000"/>
              <a:gd name="connsiteX2" fmla="*/ 9830 w 10000"/>
              <a:gd name="connsiteY2" fmla="*/ 105 h 10000"/>
              <a:gd name="connsiteX3" fmla="*/ 9663 w 10000"/>
              <a:gd name="connsiteY3" fmla="*/ 120 h 10000"/>
              <a:gd name="connsiteX4" fmla="*/ 9495 w 10000"/>
              <a:gd name="connsiteY4" fmla="*/ 151 h 10000"/>
              <a:gd name="connsiteX5" fmla="*/ 9325 w 10000"/>
              <a:gd name="connsiteY5" fmla="*/ 226 h 10000"/>
              <a:gd name="connsiteX6" fmla="*/ 9155 w 10000"/>
              <a:gd name="connsiteY6" fmla="*/ 301 h 10000"/>
              <a:gd name="connsiteX7" fmla="*/ 8986 w 10000"/>
              <a:gd name="connsiteY7" fmla="*/ 392 h 10000"/>
              <a:gd name="connsiteX8" fmla="*/ 8813 w 10000"/>
              <a:gd name="connsiteY8" fmla="*/ 527 h 10000"/>
              <a:gd name="connsiteX9" fmla="*/ 8644 w 10000"/>
              <a:gd name="connsiteY9" fmla="*/ 678 h 10000"/>
              <a:gd name="connsiteX10" fmla="*/ 8470 w 10000"/>
              <a:gd name="connsiteY10" fmla="*/ 843 h 10000"/>
              <a:gd name="connsiteX11" fmla="*/ 8302 w 10000"/>
              <a:gd name="connsiteY11" fmla="*/ 1024 h 10000"/>
              <a:gd name="connsiteX12" fmla="*/ 7960 w 10000"/>
              <a:gd name="connsiteY12" fmla="*/ 1416 h 10000"/>
              <a:gd name="connsiteX13" fmla="*/ 7615 w 10000"/>
              <a:gd name="connsiteY13" fmla="*/ 1867 h 10000"/>
              <a:gd name="connsiteX14" fmla="*/ 7273 w 10000"/>
              <a:gd name="connsiteY14" fmla="*/ 2364 h 10000"/>
              <a:gd name="connsiteX15" fmla="*/ 6929 w 10000"/>
              <a:gd name="connsiteY15" fmla="*/ 2892 h 10000"/>
              <a:gd name="connsiteX16" fmla="*/ 6589 w 10000"/>
              <a:gd name="connsiteY16" fmla="*/ 3464 h 10000"/>
              <a:gd name="connsiteX17" fmla="*/ 6247 w 10000"/>
              <a:gd name="connsiteY17" fmla="*/ 4036 h 10000"/>
              <a:gd name="connsiteX18" fmla="*/ 5908 w 10000"/>
              <a:gd name="connsiteY18" fmla="*/ 4639 h 10000"/>
              <a:gd name="connsiteX19" fmla="*/ 5236 w 10000"/>
              <a:gd name="connsiteY19" fmla="*/ 5828 h 10000"/>
              <a:gd name="connsiteX20" fmla="*/ 4903 w 10000"/>
              <a:gd name="connsiteY20" fmla="*/ 6431 h 10000"/>
              <a:gd name="connsiteX21" fmla="*/ 4575 w 10000"/>
              <a:gd name="connsiteY21" fmla="*/ 7003 h 10000"/>
              <a:gd name="connsiteX22" fmla="*/ 4247 w 10000"/>
              <a:gd name="connsiteY22" fmla="*/ 7560 h 10000"/>
              <a:gd name="connsiteX23" fmla="*/ 3925 w 10000"/>
              <a:gd name="connsiteY23" fmla="*/ 8057 h 10000"/>
              <a:gd name="connsiteX24" fmla="*/ 3606 w 10000"/>
              <a:gd name="connsiteY24" fmla="*/ 8524 h 10000"/>
              <a:gd name="connsiteX25" fmla="*/ 3293 w 10000"/>
              <a:gd name="connsiteY25" fmla="*/ 8946 h 10000"/>
              <a:gd name="connsiteX26" fmla="*/ 2983 w 10000"/>
              <a:gd name="connsiteY26" fmla="*/ 9307 h 10000"/>
              <a:gd name="connsiteX27" fmla="*/ 2830 w 10000"/>
              <a:gd name="connsiteY27" fmla="*/ 9473 h 10000"/>
              <a:gd name="connsiteX28" fmla="*/ 2679 w 10000"/>
              <a:gd name="connsiteY28" fmla="*/ 9608 h 10000"/>
              <a:gd name="connsiteX29" fmla="*/ 2530 w 10000"/>
              <a:gd name="connsiteY29" fmla="*/ 9729 h 10000"/>
              <a:gd name="connsiteX30" fmla="*/ 2382 w 10000"/>
              <a:gd name="connsiteY30" fmla="*/ 9819 h 10000"/>
              <a:gd name="connsiteX31" fmla="*/ 2233 w 10000"/>
              <a:gd name="connsiteY31" fmla="*/ 9895 h 10000"/>
              <a:gd name="connsiteX32" fmla="*/ 2089 w 10000"/>
              <a:gd name="connsiteY32" fmla="*/ 9970 h 10000"/>
              <a:gd name="connsiteX33" fmla="*/ 1946 w 10000"/>
              <a:gd name="connsiteY33" fmla="*/ 10000 h 10000"/>
              <a:gd name="connsiteX34" fmla="*/ 1802 w 10000"/>
              <a:gd name="connsiteY34" fmla="*/ 10000 h 10000"/>
              <a:gd name="connsiteX35" fmla="*/ 1661 w 10000"/>
              <a:gd name="connsiteY35" fmla="*/ 10000 h 10000"/>
              <a:gd name="connsiteX36" fmla="*/ 1523 w 10000"/>
              <a:gd name="connsiteY36" fmla="*/ 9955 h 10000"/>
              <a:gd name="connsiteX37" fmla="*/ 1385 w 10000"/>
              <a:gd name="connsiteY37" fmla="*/ 9895 h 10000"/>
              <a:gd name="connsiteX38" fmla="*/ 1250 w 10000"/>
              <a:gd name="connsiteY38" fmla="*/ 9804 h 10000"/>
              <a:gd name="connsiteX39" fmla="*/ 1115 w 10000"/>
              <a:gd name="connsiteY39" fmla="*/ 9669 h 10000"/>
              <a:gd name="connsiteX40" fmla="*/ 983 w 10000"/>
              <a:gd name="connsiteY40" fmla="*/ 9533 h 10000"/>
              <a:gd name="connsiteX41" fmla="*/ 854 w 10000"/>
              <a:gd name="connsiteY41" fmla="*/ 9352 h 10000"/>
              <a:gd name="connsiteX42" fmla="*/ 724 w 10000"/>
              <a:gd name="connsiteY42" fmla="*/ 9127 h 10000"/>
              <a:gd name="connsiteX43" fmla="*/ 601 w 10000"/>
              <a:gd name="connsiteY43" fmla="*/ 8870 h 10000"/>
              <a:gd name="connsiteX44" fmla="*/ 474 w 10000"/>
              <a:gd name="connsiteY44" fmla="*/ 8599 h 10000"/>
              <a:gd name="connsiteX45" fmla="*/ 354 w 10000"/>
              <a:gd name="connsiteY45" fmla="*/ 8283 h 10000"/>
              <a:gd name="connsiteX46" fmla="*/ 233 w 10000"/>
              <a:gd name="connsiteY46" fmla="*/ 7937 h 10000"/>
              <a:gd name="connsiteX47" fmla="*/ 115 w 10000"/>
              <a:gd name="connsiteY47" fmla="*/ 7560 h 10000"/>
              <a:gd name="connsiteX48" fmla="*/ 0 w 10000"/>
              <a:gd name="connsiteY48" fmla="*/ 7139 h 10000"/>
              <a:gd name="connsiteX49" fmla="*/ 0 w 10000"/>
              <a:gd name="connsiteY49" fmla="*/ 7139 h 10000"/>
              <a:gd name="connsiteX50" fmla="*/ 161 w 10000"/>
              <a:gd name="connsiteY50" fmla="*/ 7485 h 10000"/>
              <a:gd name="connsiteX51" fmla="*/ 321 w 10000"/>
              <a:gd name="connsiteY51" fmla="*/ 7831 h 10000"/>
              <a:gd name="connsiteX52" fmla="*/ 477 w 10000"/>
              <a:gd name="connsiteY52" fmla="*/ 8102 h 10000"/>
              <a:gd name="connsiteX53" fmla="*/ 632 w 10000"/>
              <a:gd name="connsiteY53" fmla="*/ 8373 h 10000"/>
              <a:gd name="connsiteX54" fmla="*/ 785 w 10000"/>
              <a:gd name="connsiteY54" fmla="*/ 8599 h 10000"/>
              <a:gd name="connsiteX55" fmla="*/ 938 w 10000"/>
              <a:gd name="connsiteY55" fmla="*/ 8810 h 10000"/>
              <a:gd name="connsiteX56" fmla="*/ 1087 w 10000"/>
              <a:gd name="connsiteY56" fmla="*/ 8946 h 10000"/>
              <a:gd name="connsiteX57" fmla="*/ 1233 w 10000"/>
              <a:gd name="connsiteY57" fmla="*/ 9096 h 10000"/>
              <a:gd name="connsiteX58" fmla="*/ 1378 w 10000"/>
              <a:gd name="connsiteY58" fmla="*/ 9202 h 10000"/>
              <a:gd name="connsiteX59" fmla="*/ 1523 w 10000"/>
              <a:gd name="connsiteY59" fmla="*/ 9277 h 10000"/>
              <a:gd name="connsiteX60" fmla="*/ 1667 w 10000"/>
              <a:gd name="connsiteY60" fmla="*/ 9322 h 10000"/>
              <a:gd name="connsiteX61" fmla="*/ 1807 w 10000"/>
              <a:gd name="connsiteY61" fmla="*/ 9383 h 10000"/>
              <a:gd name="connsiteX62" fmla="*/ 1948 w 10000"/>
              <a:gd name="connsiteY62" fmla="*/ 9383 h 10000"/>
              <a:gd name="connsiteX63" fmla="*/ 2089 w 10000"/>
              <a:gd name="connsiteY63" fmla="*/ 9352 h 10000"/>
              <a:gd name="connsiteX64" fmla="*/ 2227 w 10000"/>
              <a:gd name="connsiteY64" fmla="*/ 9307 h 10000"/>
              <a:gd name="connsiteX65" fmla="*/ 2365 w 10000"/>
              <a:gd name="connsiteY65" fmla="*/ 9247 h 10000"/>
              <a:gd name="connsiteX66" fmla="*/ 2500 w 10000"/>
              <a:gd name="connsiteY66" fmla="*/ 9157 h 10000"/>
              <a:gd name="connsiteX67" fmla="*/ 2637 w 10000"/>
              <a:gd name="connsiteY67" fmla="*/ 9051 h 10000"/>
              <a:gd name="connsiteX68" fmla="*/ 2773 w 10000"/>
              <a:gd name="connsiteY68" fmla="*/ 8931 h 10000"/>
              <a:gd name="connsiteX69" fmla="*/ 2908 w 10000"/>
              <a:gd name="connsiteY69" fmla="*/ 8780 h 10000"/>
              <a:gd name="connsiteX70" fmla="*/ 3043 w 10000"/>
              <a:gd name="connsiteY70" fmla="*/ 8630 h 10000"/>
              <a:gd name="connsiteX71" fmla="*/ 3179 w 10000"/>
              <a:gd name="connsiteY71" fmla="*/ 8449 h 10000"/>
              <a:gd name="connsiteX72" fmla="*/ 3448 w 10000"/>
              <a:gd name="connsiteY72" fmla="*/ 8057 h 10000"/>
              <a:gd name="connsiteX73" fmla="*/ 3719 w 10000"/>
              <a:gd name="connsiteY73" fmla="*/ 7636 h 10000"/>
              <a:gd name="connsiteX74" fmla="*/ 3988 w 10000"/>
              <a:gd name="connsiteY74" fmla="*/ 7139 h 10000"/>
              <a:gd name="connsiteX75" fmla="*/ 4262 w 10000"/>
              <a:gd name="connsiteY75" fmla="*/ 6611 h 10000"/>
              <a:gd name="connsiteX76" fmla="*/ 4538 w 10000"/>
              <a:gd name="connsiteY76" fmla="*/ 6054 h 10000"/>
              <a:gd name="connsiteX77" fmla="*/ 5101 w 10000"/>
              <a:gd name="connsiteY77" fmla="*/ 4940 h 10000"/>
              <a:gd name="connsiteX78" fmla="*/ 5387 w 10000"/>
              <a:gd name="connsiteY78" fmla="*/ 4337 h 10000"/>
              <a:gd name="connsiteX79" fmla="*/ 5684 w 10000"/>
              <a:gd name="connsiteY79" fmla="*/ 3765 h 10000"/>
              <a:gd name="connsiteX80" fmla="*/ 5986 w 10000"/>
              <a:gd name="connsiteY80" fmla="*/ 3223 h 10000"/>
              <a:gd name="connsiteX81" fmla="*/ 6295 w 10000"/>
              <a:gd name="connsiteY81" fmla="*/ 2666 h 10000"/>
              <a:gd name="connsiteX82" fmla="*/ 6615 w 10000"/>
              <a:gd name="connsiteY82" fmla="*/ 2139 h 10000"/>
              <a:gd name="connsiteX83" fmla="*/ 6943 w 10000"/>
              <a:gd name="connsiteY83" fmla="*/ 1672 h 10000"/>
              <a:gd name="connsiteX84" fmla="*/ 7109 w 10000"/>
              <a:gd name="connsiteY84" fmla="*/ 1446 h 10000"/>
              <a:gd name="connsiteX85" fmla="*/ 7280 w 10000"/>
              <a:gd name="connsiteY85" fmla="*/ 1250 h 10000"/>
              <a:gd name="connsiteX86" fmla="*/ 7455 w 10000"/>
              <a:gd name="connsiteY86" fmla="*/ 1054 h 10000"/>
              <a:gd name="connsiteX87" fmla="*/ 7628 w 10000"/>
              <a:gd name="connsiteY87" fmla="*/ 843 h 10000"/>
              <a:gd name="connsiteX88" fmla="*/ 7807 w 10000"/>
              <a:gd name="connsiteY88" fmla="*/ 693 h 10000"/>
              <a:gd name="connsiteX89" fmla="*/ 7988 w 10000"/>
              <a:gd name="connsiteY89" fmla="*/ 542 h 10000"/>
              <a:gd name="connsiteX90" fmla="*/ 8175 w 10000"/>
              <a:gd name="connsiteY90" fmla="*/ 392 h 10000"/>
              <a:gd name="connsiteX91" fmla="*/ 8363 w 10000"/>
              <a:gd name="connsiteY91" fmla="*/ 271 h 10000"/>
              <a:gd name="connsiteX92" fmla="*/ 8554 w 10000"/>
              <a:gd name="connsiteY92" fmla="*/ 181 h 10000"/>
              <a:gd name="connsiteX93" fmla="*/ 8750 w 10000"/>
              <a:gd name="connsiteY93" fmla="*/ 105 h 10000"/>
              <a:gd name="connsiteX94" fmla="*/ 8948 w 10000"/>
              <a:gd name="connsiteY94" fmla="*/ 45 h 10000"/>
              <a:gd name="connsiteX95" fmla="*/ 9149 w 10000"/>
              <a:gd name="connsiteY95" fmla="*/ 0 h 10000"/>
              <a:gd name="connsiteX96" fmla="*/ 9356 w 10000"/>
              <a:gd name="connsiteY96" fmla="*/ 0 h 10000"/>
              <a:gd name="connsiteX97" fmla="*/ 9566 w 10000"/>
              <a:gd name="connsiteY97" fmla="*/ 0 h 10000"/>
              <a:gd name="connsiteX98" fmla="*/ 9781 w 10000"/>
              <a:gd name="connsiteY98" fmla="*/ 45 h 10000"/>
              <a:gd name="connsiteX99" fmla="*/ 9906 w 10000"/>
              <a:gd name="connsiteY99" fmla="*/ 45 h 10000"/>
              <a:gd name="connsiteX0" fmla="*/ 9906 w 9906"/>
              <a:gd name="connsiteY0" fmla="*/ 45 h 10000"/>
              <a:gd name="connsiteX1" fmla="*/ 9830 w 9906"/>
              <a:gd name="connsiteY1" fmla="*/ 105 h 10000"/>
              <a:gd name="connsiteX2" fmla="*/ 9663 w 9906"/>
              <a:gd name="connsiteY2" fmla="*/ 120 h 10000"/>
              <a:gd name="connsiteX3" fmla="*/ 9495 w 9906"/>
              <a:gd name="connsiteY3" fmla="*/ 151 h 10000"/>
              <a:gd name="connsiteX4" fmla="*/ 9325 w 9906"/>
              <a:gd name="connsiteY4" fmla="*/ 226 h 10000"/>
              <a:gd name="connsiteX5" fmla="*/ 9155 w 9906"/>
              <a:gd name="connsiteY5" fmla="*/ 301 h 10000"/>
              <a:gd name="connsiteX6" fmla="*/ 8986 w 9906"/>
              <a:gd name="connsiteY6" fmla="*/ 392 h 10000"/>
              <a:gd name="connsiteX7" fmla="*/ 8813 w 9906"/>
              <a:gd name="connsiteY7" fmla="*/ 527 h 10000"/>
              <a:gd name="connsiteX8" fmla="*/ 8644 w 9906"/>
              <a:gd name="connsiteY8" fmla="*/ 678 h 10000"/>
              <a:gd name="connsiteX9" fmla="*/ 8470 w 9906"/>
              <a:gd name="connsiteY9" fmla="*/ 843 h 10000"/>
              <a:gd name="connsiteX10" fmla="*/ 8302 w 9906"/>
              <a:gd name="connsiteY10" fmla="*/ 1024 h 10000"/>
              <a:gd name="connsiteX11" fmla="*/ 7960 w 9906"/>
              <a:gd name="connsiteY11" fmla="*/ 1416 h 10000"/>
              <a:gd name="connsiteX12" fmla="*/ 7615 w 9906"/>
              <a:gd name="connsiteY12" fmla="*/ 1867 h 10000"/>
              <a:gd name="connsiteX13" fmla="*/ 7273 w 9906"/>
              <a:gd name="connsiteY13" fmla="*/ 2364 h 10000"/>
              <a:gd name="connsiteX14" fmla="*/ 6929 w 9906"/>
              <a:gd name="connsiteY14" fmla="*/ 2892 h 10000"/>
              <a:gd name="connsiteX15" fmla="*/ 6589 w 9906"/>
              <a:gd name="connsiteY15" fmla="*/ 3464 h 10000"/>
              <a:gd name="connsiteX16" fmla="*/ 6247 w 9906"/>
              <a:gd name="connsiteY16" fmla="*/ 4036 h 10000"/>
              <a:gd name="connsiteX17" fmla="*/ 5908 w 9906"/>
              <a:gd name="connsiteY17" fmla="*/ 4639 h 10000"/>
              <a:gd name="connsiteX18" fmla="*/ 5236 w 9906"/>
              <a:gd name="connsiteY18" fmla="*/ 5828 h 10000"/>
              <a:gd name="connsiteX19" fmla="*/ 4903 w 9906"/>
              <a:gd name="connsiteY19" fmla="*/ 6431 h 10000"/>
              <a:gd name="connsiteX20" fmla="*/ 4575 w 9906"/>
              <a:gd name="connsiteY20" fmla="*/ 7003 h 10000"/>
              <a:gd name="connsiteX21" fmla="*/ 4247 w 9906"/>
              <a:gd name="connsiteY21" fmla="*/ 7560 h 10000"/>
              <a:gd name="connsiteX22" fmla="*/ 3925 w 9906"/>
              <a:gd name="connsiteY22" fmla="*/ 8057 h 10000"/>
              <a:gd name="connsiteX23" fmla="*/ 3606 w 9906"/>
              <a:gd name="connsiteY23" fmla="*/ 8524 h 10000"/>
              <a:gd name="connsiteX24" fmla="*/ 3293 w 9906"/>
              <a:gd name="connsiteY24" fmla="*/ 8946 h 10000"/>
              <a:gd name="connsiteX25" fmla="*/ 2983 w 9906"/>
              <a:gd name="connsiteY25" fmla="*/ 9307 h 10000"/>
              <a:gd name="connsiteX26" fmla="*/ 2830 w 9906"/>
              <a:gd name="connsiteY26" fmla="*/ 9473 h 10000"/>
              <a:gd name="connsiteX27" fmla="*/ 2679 w 9906"/>
              <a:gd name="connsiteY27" fmla="*/ 9608 h 10000"/>
              <a:gd name="connsiteX28" fmla="*/ 2530 w 9906"/>
              <a:gd name="connsiteY28" fmla="*/ 9729 h 10000"/>
              <a:gd name="connsiteX29" fmla="*/ 2382 w 9906"/>
              <a:gd name="connsiteY29" fmla="*/ 9819 h 10000"/>
              <a:gd name="connsiteX30" fmla="*/ 2233 w 9906"/>
              <a:gd name="connsiteY30" fmla="*/ 9895 h 10000"/>
              <a:gd name="connsiteX31" fmla="*/ 2089 w 9906"/>
              <a:gd name="connsiteY31" fmla="*/ 9970 h 10000"/>
              <a:gd name="connsiteX32" fmla="*/ 1946 w 9906"/>
              <a:gd name="connsiteY32" fmla="*/ 10000 h 10000"/>
              <a:gd name="connsiteX33" fmla="*/ 1802 w 9906"/>
              <a:gd name="connsiteY33" fmla="*/ 10000 h 10000"/>
              <a:gd name="connsiteX34" fmla="*/ 1661 w 9906"/>
              <a:gd name="connsiteY34" fmla="*/ 10000 h 10000"/>
              <a:gd name="connsiteX35" fmla="*/ 1523 w 9906"/>
              <a:gd name="connsiteY35" fmla="*/ 9955 h 10000"/>
              <a:gd name="connsiteX36" fmla="*/ 1385 w 9906"/>
              <a:gd name="connsiteY36" fmla="*/ 9895 h 10000"/>
              <a:gd name="connsiteX37" fmla="*/ 1250 w 9906"/>
              <a:gd name="connsiteY37" fmla="*/ 9804 h 10000"/>
              <a:gd name="connsiteX38" fmla="*/ 1115 w 9906"/>
              <a:gd name="connsiteY38" fmla="*/ 9669 h 10000"/>
              <a:gd name="connsiteX39" fmla="*/ 983 w 9906"/>
              <a:gd name="connsiteY39" fmla="*/ 9533 h 10000"/>
              <a:gd name="connsiteX40" fmla="*/ 854 w 9906"/>
              <a:gd name="connsiteY40" fmla="*/ 9352 h 10000"/>
              <a:gd name="connsiteX41" fmla="*/ 724 w 9906"/>
              <a:gd name="connsiteY41" fmla="*/ 9127 h 10000"/>
              <a:gd name="connsiteX42" fmla="*/ 601 w 9906"/>
              <a:gd name="connsiteY42" fmla="*/ 8870 h 10000"/>
              <a:gd name="connsiteX43" fmla="*/ 474 w 9906"/>
              <a:gd name="connsiteY43" fmla="*/ 8599 h 10000"/>
              <a:gd name="connsiteX44" fmla="*/ 354 w 9906"/>
              <a:gd name="connsiteY44" fmla="*/ 8283 h 10000"/>
              <a:gd name="connsiteX45" fmla="*/ 233 w 9906"/>
              <a:gd name="connsiteY45" fmla="*/ 7937 h 10000"/>
              <a:gd name="connsiteX46" fmla="*/ 115 w 9906"/>
              <a:gd name="connsiteY46" fmla="*/ 7560 h 10000"/>
              <a:gd name="connsiteX47" fmla="*/ 0 w 9906"/>
              <a:gd name="connsiteY47" fmla="*/ 7139 h 10000"/>
              <a:gd name="connsiteX48" fmla="*/ 0 w 9906"/>
              <a:gd name="connsiteY48" fmla="*/ 7139 h 10000"/>
              <a:gd name="connsiteX49" fmla="*/ 161 w 9906"/>
              <a:gd name="connsiteY49" fmla="*/ 7485 h 10000"/>
              <a:gd name="connsiteX50" fmla="*/ 321 w 9906"/>
              <a:gd name="connsiteY50" fmla="*/ 7831 h 10000"/>
              <a:gd name="connsiteX51" fmla="*/ 477 w 9906"/>
              <a:gd name="connsiteY51" fmla="*/ 8102 h 10000"/>
              <a:gd name="connsiteX52" fmla="*/ 632 w 9906"/>
              <a:gd name="connsiteY52" fmla="*/ 8373 h 10000"/>
              <a:gd name="connsiteX53" fmla="*/ 785 w 9906"/>
              <a:gd name="connsiteY53" fmla="*/ 8599 h 10000"/>
              <a:gd name="connsiteX54" fmla="*/ 938 w 9906"/>
              <a:gd name="connsiteY54" fmla="*/ 8810 h 10000"/>
              <a:gd name="connsiteX55" fmla="*/ 1087 w 9906"/>
              <a:gd name="connsiteY55" fmla="*/ 8946 h 10000"/>
              <a:gd name="connsiteX56" fmla="*/ 1233 w 9906"/>
              <a:gd name="connsiteY56" fmla="*/ 9096 h 10000"/>
              <a:gd name="connsiteX57" fmla="*/ 1378 w 9906"/>
              <a:gd name="connsiteY57" fmla="*/ 9202 h 10000"/>
              <a:gd name="connsiteX58" fmla="*/ 1523 w 9906"/>
              <a:gd name="connsiteY58" fmla="*/ 9277 h 10000"/>
              <a:gd name="connsiteX59" fmla="*/ 1667 w 9906"/>
              <a:gd name="connsiteY59" fmla="*/ 9322 h 10000"/>
              <a:gd name="connsiteX60" fmla="*/ 1807 w 9906"/>
              <a:gd name="connsiteY60" fmla="*/ 9383 h 10000"/>
              <a:gd name="connsiteX61" fmla="*/ 1948 w 9906"/>
              <a:gd name="connsiteY61" fmla="*/ 9383 h 10000"/>
              <a:gd name="connsiteX62" fmla="*/ 2089 w 9906"/>
              <a:gd name="connsiteY62" fmla="*/ 9352 h 10000"/>
              <a:gd name="connsiteX63" fmla="*/ 2227 w 9906"/>
              <a:gd name="connsiteY63" fmla="*/ 9307 h 10000"/>
              <a:gd name="connsiteX64" fmla="*/ 2365 w 9906"/>
              <a:gd name="connsiteY64" fmla="*/ 9247 h 10000"/>
              <a:gd name="connsiteX65" fmla="*/ 2500 w 9906"/>
              <a:gd name="connsiteY65" fmla="*/ 9157 h 10000"/>
              <a:gd name="connsiteX66" fmla="*/ 2637 w 9906"/>
              <a:gd name="connsiteY66" fmla="*/ 9051 h 10000"/>
              <a:gd name="connsiteX67" fmla="*/ 2773 w 9906"/>
              <a:gd name="connsiteY67" fmla="*/ 8931 h 10000"/>
              <a:gd name="connsiteX68" fmla="*/ 2908 w 9906"/>
              <a:gd name="connsiteY68" fmla="*/ 8780 h 10000"/>
              <a:gd name="connsiteX69" fmla="*/ 3043 w 9906"/>
              <a:gd name="connsiteY69" fmla="*/ 8630 h 10000"/>
              <a:gd name="connsiteX70" fmla="*/ 3179 w 9906"/>
              <a:gd name="connsiteY70" fmla="*/ 8449 h 10000"/>
              <a:gd name="connsiteX71" fmla="*/ 3448 w 9906"/>
              <a:gd name="connsiteY71" fmla="*/ 8057 h 10000"/>
              <a:gd name="connsiteX72" fmla="*/ 3719 w 9906"/>
              <a:gd name="connsiteY72" fmla="*/ 7636 h 10000"/>
              <a:gd name="connsiteX73" fmla="*/ 3988 w 9906"/>
              <a:gd name="connsiteY73" fmla="*/ 7139 h 10000"/>
              <a:gd name="connsiteX74" fmla="*/ 4262 w 9906"/>
              <a:gd name="connsiteY74" fmla="*/ 6611 h 10000"/>
              <a:gd name="connsiteX75" fmla="*/ 4538 w 9906"/>
              <a:gd name="connsiteY75" fmla="*/ 6054 h 10000"/>
              <a:gd name="connsiteX76" fmla="*/ 5101 w 9906"/>
              <a:gd name="connsiteY76" fmla="*/ 4940 h 10000"/>
              <a:gd name="connsiteX77" fmla="*/ 5387 w 9906"/>
              <a:gd name="connsiteY77" fmla="*/ 4337 h 10000"/>
              <a:gd name="connsiteX78" fmla="*/ 5684 w 9906"/>
              <a:gd name="connsiteY78" fmla="*/ 3765 h 10000"/>
              <a:gd name="connsiteX79" fmla="*/ 5986 w 9906"/>
              <a:gd name="connsiteY79" fmla="*/ 3223 h 10000"/>
              <a:gd name="connsiteX80" fmla="*/ 6295 w 9906"/>
              <a:gd name="connsiteY80" fmla="*/ 2666 h 10000"/>
              <a:gd name="connsiteX81" fmla="*/ 6615 w 9906"/>
              <a:gd name="connsiteY81" fmla="*/ 2139 h 10000"/>
              <a:gd name="connsiteX82" fmla="*/ 6943 w 9906"/>
              <a:gd name="connsiteY82" fmla="*/ 1672 h 10000"/>
              <a:gd name="connsiteX83" fmla="*/ 7109 w 9906"/>
              <a:gd name="connsiteY83" fmla="*/ 1446 h 10000"/>
              <a:gd name="connsiteX84" fmla="*/ 7280 w 9906"/>
              <a:gd name="connsiteY84" fmla="*/ 1250 h 10000"/>
              <a:gd name="connsiteX85" fmla="*/ 7455 w 9906"/>
              <a:gd name="connsiteY85" fmla="*/ 1054 h 10000"/>
              <a:gd name="connsiteX86" fmla="*/ 7628 w 9906"/>
              <a:gd name="connsiteY86" fmla="*/ 843 h 10000"/>
              <a:gd name="connsiteX87" fmla="*/ 7807 w 9906"/>
              <a:gd name="connsiteY87" fmla="*/ 693 h 10000"/>
              <a:gd name="connsiteX88" fmla="*/ 7988 w 9906"/>
              <a:gd name="connsiteY88" fmla="*/ 542 h 10000"/>
              <a:gd name="connsiteX89" fmla="*/ 8175 w 9906"/>
              <a:gd name="connsiteY89" fmla="*/ 392 h 10000"/>
              <a:gd name="connsiteX90" fmla="*/ 8363 w 9906"/>
              <a:gd name="connsiteY90" fmla="*/ 271 h 10000"/>
              <a:gd name="connsiteX91" fmla="*/ 8554 w 9906"/>
              <a:gd name="connsiteY91" fmla="*/ 181 h 10000"/>
              <a:gd name="connsiteX92" fmla="*/ 8750 w 9906"/>
              <a:gd name="connsiteY92" fmla="*/ 105 h 10000"/>
              <a:gd name="connsiteX93" fmla="*/ 8948 w 9906"/>
              <a:gd name="connsiteY93" fmla="*/ 45 h 10000"/>
              <a:gd name="connsiteX94" fmla="*/ 9149 w 9906"/>
              <a:gd name="connsiteY94" fmla="*/ 0 h 10000"/>
              <a:gd name="connsiteX95" fmla="*/ 9356 w 9906"/>
              <a:gd name="connsiteY95" fmla="*/ 0 h 10000"/>
              <a:gd name="connsiteX96" fmla="*/ 9566 w 9906"/>
              <a:gd name="connsiteY96" fmla="*/ 0 h 10000"/>
              <a:gd name="connsiteX97" fmla="*/ 9781 w 9906"/>
              <a:gd name="connsiteY97" fmla="*/ 45 h 10000"/>
              <a:gd name="connsiteX98" fmla="*/ 9906 w 9906"/>
              <a:gd name="connsiteY98" fmla="*/ 45 h 10000"/>
              <a:gd name="connsiteX0" fmla="*/ 10000 w 10026"/>
              <a:gd name="connsiteY0" fmla="*/ 45 h 10000"/>
              <a:gd name="connsiteX1" fmla="*/ 10000 w 10026"/>
              <a:gd name="connsiteY1" fmla="*/ 135 h 10000"/>
              <a:gd name="connsiteX2" fmla="*/ 9755 w 10026"/>
              <a:gd name="connsiteY2" fmla="*/ 120 h 10000"/>
              <a:gd name="connsiteX3" fmla="*/ 9585 w 10026"/>
              <a:gd name="connsiteY3" fmla="*/ 151 h 10000"/>
              <a:gd name="connsiteX4" fmla="*/ 9413 w 10026"/>
              <a:gd name="connsiteY4" fmla="*/ 226 h 10000"/>
              <a:gd name="connsiteX5" fmla="*/ 9242 w 10026"/>
              <a:gd name="connsiteY5" fmla="*/ 301 h 10000"/>
              <a:gd name="connsiteX6" fmla="*/ 9071 w 10026"/>
              <a:gd name="connsiteY6" fmla="*/ 392 h 10000"/>
              <a:gd name="connsiteX7" fmla="*/ 8897 w 10026"/>
              <a:gd name="connsiteY7" fmla="*/ 527 h 10000"/>
              <a:gd name="connsiteX8" fmla="*/ 8726 w 10026"/>
              <a:gd name="connsiteY8" fmla="*/ 678 h 10000"/>
              <a:gd name="connsiteX9" fmla="*/ 8550 w 10026"/>
              <a:gd name="connsiteY9" fmla="*/ 843 h 10000"/>
              <a:gd name="connsiteX10" fmla="*/ 8381 w 10026"/>
              <a:gd name="connsiteY10" fmla="*/ 1024 h 10000"/>
              <a:gd name="connsiteX11" fmla="*/ 8036 w 10026"/>
              <a:gd name="connsiteY11" fmla="*/ 1416 h 10000"/>
              <a:gd name="connsiteX12" fmla="*/ 7687 w 10026"/>
              <a:gd name="connsiteY12" fmla="*/ 1867 h 10000"/>
              <a:gd name="connsiteX13" fmla="*/ 7342 w 10026"/>
              <a:gd name="connsiteY13" fmla="*/ 2364 h 10000"/>
              <a:gd name="connsiteX14" fmla="*/ 6995 w 10026"/>
              <a:gd name="connsiteY14" fmla="*/ 2892 h 10000"/>
              <a:gd name="connsiteX15" fmla="*/ 6652 w 10026"/>
              <a:gd name="connsiteY15" fmla="*/ 3464 h 10000"/>
              <a:gd name="connsiteX16" fmla="*/ 6306 w 10026"/>
              <a:gd name="connsiteY16" fmla="*/ 4036 h 10000"/>
              <a:gd name="connsiteX17" fmla="*/ 5964 w 10026"/>
              <a:gd name="connsiteY17" fmla="*/ 4639 h 10000"/>
              <a:gd name="connsiteX18" fmla="*/ 5286 w 10026"/>
              <a:gd name="connsiteY18" fmla="*/ 5828 h 10000"/>
              <a:gd name="connsiteX19" fmla="*/ 4950 w 10026"/>
              <a:gd name="connsiteY19" fmla="*/ 6431 h 10000"/>
              <a:gd name="connsiteX20" fmla="*/ 4618 w 10026"/>
              <a:gd name="connsiteY20" fmla="*/ 7003 h 10000"/>
              <a:gd name="connsiteX21" fmla="*/ 4287 w 10026"/>
              <a:gd name="connsiteY21" fmla="*/ 7560 h 10000"/>
              <a:gd name="connsiteX22" fmla="*/ 3962 w 10026"/>
              <a:gd name="connsiteY22" fmla="*/ 8057 h 10000"/>
              <a:gd name="connsiteX23" fmla="*/ 3640 w 10026"/>
              <a:gd name="connsiteY23" fmla="*/ 8524 h 10000"/>
              <a:gd name="connsiteX24" fmla="*/ 3324 w 10026"/>
              <a:gd name="connsiteY24" fmla="*/ 8946 h 10000"/>
              <a:gd name="connsiteX25" fmla="*/ 3011 w 10026"/>
              <a:gd name="connsiteY25" fmla="*/ 9307 h 10000"/>
              <a:gd name="connsiteX26" fmla="*/ 2857 w 10026"/>
              <a:gd name="connsiteY26" fmla="*/ 9473 h 10000"/>
              <a:gd name="connsiteX27" fmla="*/ 2704 w 10026"/>
              <a:gd name="connsiteY27" fmla="*/ 9608 h 10000"/>
              <a:gd name="connsiteX28" fmla="*/ 2554 w 10026"/>
              <a:gd name="connsiteY28" fmla="*/ 9729 h 10000"/>
              <a:gd name="connsiteX29" fmla="*/ 2405 w 10026"/>
              <a:gd name="connsiteY29" fmla="*/ 9819 h 10000"/>
              <a:gd name="connsiteX30" fmla="*/ 2254 w 10026"/>
              <a:gd name="connsiteY30" fmla="*/ 9895 h 10000"/>
              <a:gd name="connsiteX31" fmla="*/ 2109 w 10026"/>
              <a:gd name="connsiteY31" fmla="*/ 9970 h 10000"/>
              <a:gd name="connsiteX32" fmla="*/ 1964 w 10026"/>
              <a:gd name="connsiteY32" fmla="*/ 10000 h 10000"/>
              <a:gd name="connsiteX33" fmla="*/ 1819 w 10026"/>
              <a:gd name="connsiteY33" fmla="*/ 10000 h 10000"/>
              <a:gd name="connsiteX34" fmla="*/ 1677 w 10026"/>
              <a:gd name="connsiteY34" fmla="*/ 10000 h 10000"/>
              <a:gd name="connsiteX35" fmla="*/ 1537 w 10026"/>
              <a:gd name="connsiteY35" fmla="*/ 9955 h 10000"/>
              <a:gd name="connsiteX36" fmla="*/ 1398 w 10026"/>
              <a:gd name="connsiteY36" fmla="*/ 9895 h 10000"/>
              <a:gd name="connsiteX37" fmla="*/ 1262 w 10026"/>
              <a:gd name="connsiteY37" fmla="*/ 9804 h 10000"/>
              <a:gd name="connsiteX38" fmla="*/ 1126 w 10026"/>
              <a:gd name="connsiteY38" fmla="*/ 9669 h 10000"/>
              <a:gd name="connsiteX39" fmla="*/ 992 w 10026"/>
              <a:gd name="connsiteY39" fmla="*/ 9533 h 10000"/>
              <a:gd name="connsiteX40" fmla="*/ 862 w 10026"/>
              <a:gd name="connsiteY40" fmla="*/ 9352 h 10000"/>
              <a:gd name="connsiteX41" fmla="*/ 731 w 10026"/>
              <a:gd name="connsiteY41" fmla="*/ 9127 h 10000"/>
              <a:gd name="connsiteX42" fmla="*/ 607 w 10026"/>
              <a:gd name="connsiteY42" fmla="*/ 8870 h 10000"/>
              <a:gd name="connsiteX43" fmla="*/ 478 w 10026"/>
              <a:gd name="connsiteY43" fmla="*/ 8599 h 10000"/>
              <a:gd name="connsiteX44" fmla="*/ 357 w 10026"/>
              <a:gd name="connsiteY44" fmla="*/ 8283 h 10000"/>
              <a:gd name="connsiteX45" fmla="*/ 235 w 10026"/>
              <a:gd name="connsiteY45" fmla="*/ 7937 h 10000"/>
              <a:gd name="connsiteX46" fmla="*/ 116 w 10026"/>
              <a:gd name="connsiteY46" fmla="*/ 7560 h 10000"/>
              <a:gd name="connsiteX47" fmla="*/ 0 w 10026"/>
              <a:gd name="connsiteY47" fmla="*/ 7139 h 10000"/>
              <a:gd name="connsiteX48" fmla="*/ 0 w 10026"/>
              <a:gd name="connsiteY48" fmla="*/ 7139 h 10000"/>
              <a:gd name="connsiteX49" fmla="*/ 163 w 10026"/>
              <a:gd name="connsiteY49" fmla="*/ 7485 h 10000"/>
              <a:gd name="connsiteX50" fmla="*/ 324 w 10026"/>
              <a:gd name="connsiteY50" fmla="*/ 7831 h 10000"/>
              <a:gd name="connsiteX51" fmla="*/ 482 w 10026"/>
              <a:gd name="connsiteY51" fmla="*/ 8102 h 10000"/>
              <a:gd name="connsiteX52" fmla="*/ 638 w 10026"/>
              <a:gd name="connsiteY52" fmla="*/ 8373 h 10000"/>
              <a:gd name="connsiteX53" fmla="*/ 792 w 10026"/>
              <a:gd name="connsiteY53" fmla="*/ 8599 h 10000"/>
              <a:gd name="connsiteX54" fmla="*/ 947 w 10026"/>
              <a:gd name="connsiteY54" fmla="*/ 8810 h 10000"/>
              <a:gd name="connsiteX55" fmla="*/ 1097 w 10026"/>
              <a:gd name="connsiteY55" fmla="*/ 8946 h 10000"/>
              <a:gd name="connsiteX56" fmla="*/ 1245 w 10026"/>
              <a:gd name="connsiteY56" fmla="*/ 9096 h 10000"/>
              <a:gd name="connsiteX57" fmla="*/ 1391 w 10026"/>
              <a:gd name="connsiteY57" fmla="*/ 9202 h 10000"/>
              <a:gd name="connsiteX58" fmla="*/ 1537 w 10026"/>
              <a:gd name="connsiteY58" fmla="*/ 9277 h 10000"/>
              <a:gd name="connsiteX59" fmla="*/ 1683 w 10026"/>
              <a:gd name="connsiteY59" fmla="*/ 9322 h 10000"/>
              <a:gd name="connsiteX60" fmla="*/ 1824 w 10026"/>
              <a:gd name="connsiteY60" fmla="*/ 9383 h 10000"/>
              <a:gd name="connsiteX61" fmla="*/ 1966 w 10026"/>
              <a:gd name="connsiteY61" fmla="*/ 9383 h 10000"/>
              <a:gd name="connsiteX62" fmla="*/ 2109 w 10026"/>
              <a:gd name="connsiteY62" fmla="*/ 9352 h 10000"/>
              <a:gd name="connsiteX63" fmla="*/ 2248 w 10026"/>
              <a:gd name="connsiteY63" fmla="*/ 9307 h 10000"/>
              <a:gd name="connsiteX64" fmla="*/ 2387 w 10026"/>
              <a:gd name="connsiteY64" fmla="*/ 9247 h 10000"/>
              <a:gd name="connsiteX65" fmla="*/ 2524 w 10026"/>
              <a:gd name="connsiteY65" fmla="*/ 9157 h 10000"/>
              <a:gd name="connsiteX66" fmla="*/ 2662 w 10026"/>
              <a:gd name="connsiteY66" fmla="*/ 9051 h 10000"/>
              <a:gd name="connsiteX67" fmla="*/ 2799 w 10026"/>
              <a:gd name="connsiteY67" fmla="*/ 8931 h 10000"/>
              <a:gd name="connsiteX68" fmla="*/ 2936 w 10026"/>
              <a:gd name="connsiteY68" fmla="*/ 8780 h 10000"/>
              <a:gd name="connsiteX69" fmla="*/ 3072 w 10026"/>
              <a:gd name="connsiteY69" fmla="*/ 8630 h 10000"/>
              <a:gd name="connsiteX70" fmla="*/ 3209 w 10026"/>
              <a:gd name="connsiteY70" fmla="*/ 8449 h 10000"/>
              <a:gd name="connsiteX71" fmla="*/ 3481 w 10026"/>
              <a:gd name="connsiteY71" fmla="*/ 8057 h 10000"/>
              <a:gd name="connsiteX72" fmla="*/ 3754 w 10026"/>
              <a:gd name="connsiteY72" fmla="*/ 7636 h 10000"/>
              <a:gd name="connsiteX73" fmla="*/ 4026 w 10026"/>
              <a:gd name="connsiteY73" fmla="*/ 7139 h 10000"/>
              <a:gd name="connsiteX74" fmla="*/ 4302 w 10026"/>
              <a:gd name="connsiteY74" fmla="*/ 6611 h 10000"/>
              <a:gd name="connsiteX75" fmla="*/ 4581 w 10026"/>
              <a:gd name="connsiteY75" fmla="*/ 6054 h 10000"/>
              <a:gd name="connsiteX76" fmla="*/ 5149 w 10026"/>
              <a:gd name="connsiteY76" fmla="*/ 4940 h 10000"/>
              <a:gd name="connsiteX77" fmla="*/ 5438 w 10026"/>
              <a:gd name="connsiteY77" fmla="*/ 4337 h 10000"/>
              <a:gd name="connsiteX78" fmla="*/ 5738 w 10026"/>
              <a:gd name="connsiteY78" fmla="*/ 3765 h 10000"/>
              <a:gd name="connsiteX79" fmla="*/ 6043 w 10026"/>
              <a:gd name="connsiteY79" fmla="*/ 3223 h 10000"/>
              <a:gd name="connsiteX80" fmla="*/ 6355 w 10026"/>
              <a:gd name="connsiteY80" fmla="*/ 2666 h 10000"/>
              <a:gd name="connsiteX81" fmla="*/ 6678 w 10026"/>
              <a:gd name="connsiteY81" fmla="*/ 2139 h 10000"/>
              <a:gd name="connsiteX82" fmla="*/ 7009 w 10026"/>
              <a:gd name="connsiteY82" fmla="*/ 1672 h 10000"/>
              <a:gd name="connsiteX83" fmla="*/ 7176 w 10026"/>
              <a:gd name="connsiteY83" fmla="*/ 1446 h 10000"/>
              <a:gd name="connsiteX84" fmla="*/ 7349 w 10026"/>
              <a:gd name="connsiteY84" fmla="*/ 1250 h 10000"/>
              <a:gd name="connsiteX85" fmla="*/ 7526 w 10026"/>
              <a:gd name="connsiteY85" fmla="*/ 1054 h 10000"/>
              <a:gd name="connsiteX86" fmla="*/ 7700 w 10026"/>
              <a:gd name="connsiteY86" fmla="*/ 843 h 10000"/>
              <a:gd name="connsiteX87" fmla="*/ 7881 w 10026"/>
              <a:gd name="connsiteY87" fmla="*/ 693 h 10000"/>
              <a:gd name="connsiteX88" fmla="*/ 8064 w 10026"/>
              <a:gd name="connsiteY88" fmla="*/ 542 h 10000"/>
              <a:gd name="connsiteX89" fmla="*/ 8253 w 10026"/>
              <a:gd name="connsiteY89" fmla="*/ 392 h 10000"/>
              <a:gd name="connsiteX90" fmla="*/ 8442 w 10026"/>
              <a:gd name="connsiteY90" fmla="*/ 271 h 10000"/>
              <a:gd name="connsiteX91" fmla="*/ 8635 w 10026"/>
              <a:gd name="connsiteY91" fmla="*/ 181 h 10000"/>
              <a:gd name="connsiteX92" fmla="*/ 8833 w 10026"/>
              <a:gd name="connsiteY92" fmla="*/ 105 h 10000"/>
              <a:gd name="connsiteX93" fmla="*/ 9033 w 10026"/>
              <a:gd name="connsiteY93" fmla="*/ 45 h 10000"/>
              <a:gd name="connsiteX94" fmla="*/ 9236 w 10026"/>
              <a:gd name="connsiteY94" fmla="*/ 0 h 10000"/>
              <a:gd name="connsiteX95" fmla="*/ 9445 w 10026"/>
              <a:gd name="connsiteY95" fmla="*/ 0 h 10000"/>
              <a:gd name="connsiteX96" fmla="*/ 9657 w 10026"/>
              <a:gd name="connsiteY96" fmla="*/ 0 h 10000"/>
              <a:gd name="connsiteX97" fmla="*/ 9874 w 10026"/>
              <a:gd name="connsiteY97" fmla="*/ 45 h 10000"/>
              <a:gd name="connsiteX98" fmla="*/ 10000 w 10026"/>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0 w 10000"/>
              <a:gd name="connsiteY48" fmla="*/ 7139 h 10000"/>
              <a:gd name="connsiteX49" fmla="*/ 163 w 10000"/>
              <a:gd name="connsiteY49" fmla="*/ 7485 h 10000"/>
              <a:gd name="connsiteX50" fmla="*/ 324 w 10000"/>
              <a:gd name="connsiteY50" fmla="*/ 7831 h 10000"/>
              <a:gd name="connsiteX51" fmla="*/ 482 w 10000"/>
              <a:gd name="connsiteY51" fmla="*/ 8102 h 10000"/>
              <a:gd name="connsiteX52" fmla="*/ 638 w 10000"/>
              <a:gd name="connsiteY52" fmla="*/ 8373 h 10000"/>
              <a:gd name="connsiteX53" fmla="*/ 792 w 10000"/>
              <a:gd name="connsiteY53" fmla="*/ 8599 h 10000"/>
              <a:gd name="connsiteX54" fmla="*/ 947 w 10000"/>
              <a:gd name="connsiteY54" fmla="*/ 8810 h 10000"/>
              <a:gd name="connsiteX55" fmla="*/ 1097 w 10000"/>
              <a:gd name="connsiteY55" fmla="*/ 8946 h 10000"/>
              <a:gd name="connsiteX56" fmla="*/ 1245 w 10000"/>
              <a:gd name="connsiteY56" fmla="*/ 9096 h 10000"/>
              <a:gd name="connsiteX57" fmla="*/ 1391 w 10000"/>
              <a:gd name="connsiteY57" fmla="*/ 9202 h 10000"/>
              <a:gd name="connsiteX58" fmla="*/ 1537 w 10000"/>
              <a:gd name="connsiteY58" fmla="*/ 9277 h 10000"/>
              <a:gd name="connsiteX59" fmla="*/ 1683 w 10000"/>
              <a:gd name="connsiteY59" fmla="*/ 9322 h 10000"/>
              <a:gd name="connsiteX60" fmla="*/ 1824 w 10000"/>
              <a:gd name="connsiteY60" fmla="*/ 9383 h 10000"/>
              <a:gd name="connsiteX61" fmla="*/ 1966 w 10000"/>
              <a:gd name="connsiteY61" fmla="*/ 9383 h 10000"/>
              <a:gd name="connsiteX62" fmla="*/ 2109 w 10000"/>
              <a:gd name="connsiteY62" fmla="*/ 9352 h 10000"/>
              <a:gd name="connsiteX63" fmla="*/ 2248 w 10000"/>
              <a:gd name="connsiteY63" fmla="*/ 9307 h 10000"/>
              <a:gd name="connsiteX64" fmla="*/ 2387 w 10000"/>
              <a:gd name="connsiteY64" fmla="*/ 9247 h 10000"/>
              <a:gd name="connsiteX65" fmla="*/ 2524 w 10000"/>
              <a:gd name="connsiteY65" fmla="*/ 9157 h 10000"/>
              <a:gd name="connsiteX66" fmla="*/ 2662 w 10000"/>
              <a:gd name="connsiteY66" fmla="*/ 9051 h 10000"/>
              <a:gd name="connsiteX67" fmla="*/ 2799 w 10000"/>
              <a:gd name="connsiteY67" fmla="*/ 8931 h 10000"/>
              <a:gd name="connsiteX68" fmla="*/ 2936 w 10000"/>
              <a:gd name="connsiteY68" fmla="*/ 8780 h 10000"/>
              <a:gd name="connsiteX69" fmla="*/ 3072 w 10000"/>
              <a:gd name="connsiteY69" fmla="*/ 8630 h 10000"/>
              <a:gd name="connsiteX70" fmla="*/ 3209 w 10000"/>
              <a:gd name="connsiteY70" fmla="*/ 8449 h 10000"/>
              <a:gd name="connsiteX71" fmla="*/ 3481 w 10000"/>
              <a:gd name="connsiteY71" fmla="*/ 8057 h 10000"/>
              <a:gd name="connsiteX72" fmla="*/ 3754 w 10000"/>
              <a:gd name="connsiteY72" fmla="*/ 7636 h 10000"/>
              <a:gd name="connsiteX73" fmla="*/ 4026 w 10000"/>
              <a:gd name="connsiteY73" fmla="*/ 7139 h 10000"/>
              <a:gd name="connsiteX74" fmla="*/ 4302 w 10000"/>
              <a:gd name="connsiteY74" fmla="*/ 6611 h 10000"/>
              <a:gd name="connsiteX75" fmla="*/ 4581 w 10000"/>
              <a:gd name="connsiteY75" fmla="*/ 6054 h 10000"/>
              <a:gd name="connsiteX76" fmla="*/ 5149 w 10000"/>
              <a:gd name="connsiteY76" fmla="*/ 4940 h 10000"/>
              <a:gd name="connsiteX77" fmla="*/ 5438 w 10000"/>
              <a:gd name="connsiteY77" fmla="*/ 4337 h 10000"/>
              <a:gd name="connsiteX78" fmla="*/ 5738 w 10000"/>
              <a:gd name="connsiteY78" fmla="*/ 3765 h 10000"/>
              <a:gd name="connsiteX79" fmla="*/ 6043 w 10000"/>
              <a:gd name="connsiteY79" fmla="*/ 3223 h 10000"/>
              <a:gd name="connsiteX80" fmla="*/ 6355 w 10000"/>
              <a:gd name="connsiteY80" fmla="*/ 2666 h 10000"/>
              <a:gd name="connsiteX81" fmla="*/ 6678 w 10000"/>
              <a:gd name="connsiteY81" fmla="*/ 2139 h 10000"/>
              <a:gd name="connsiteX82" fmla="*/ 7009 w 10000"/>
              <a:gd name="connsiteY82" fmla="*/ 1672 h 10000"/>
              <a:gd name="connsiteX83" fmla="*/ 7176 w 10000"/>
              <a:gd name="connsiteY83" fmla="*/ 1446 h 10000"/>
              <a:gd name="connsiteX84" fmla="*/ 7349 w 10000"/>
              <a:gd name="connsiteY84" fmla="*/ 1250 h 10000"/>
              <a:gd name="connsiteX85" fmla="*/ 7526 w 10000"/>
              <a:gd name="connsiteY85" fmla="*/ 1054 h 10000"/>
              <a:gd name="connsiteX86" fmla="*/ 7700 w 10000"/>
              <a:gd name="connsiteY86" fmla="*/ 843 h 10000"/>
              <a:gd name="connsiteX87" fmla="*/ 7881 w 10000"/>
              <a:gd name="connsiteY87" fmla="*/ 693 h 10000"/>
              <a:gd name="connsiteX88" fmla="*/ 8064 w 10000"/>
              <a:gd name="connsiteY88" fmla="*/ 542 h 10000"/>
              <a:gd name="connsiteX89" fmla="*/ 8253 w 10000"/>
              <a:gd name="connsiteY89" fmla="*/ 392 h 10000"/>
              <a:gd name="connsiteX90" fmla="*/ 8442 w 10000"/>
              <a:gd name="connsiteY90" fmla="*/ 271 h 10000"/>
              <a:gd name="connsiteX91" fmla="*/ 8635 w 10000"/>
              <a:gd name="connsiteY91" fmla="*/ 181 h 10000"/>
              <a:gd name="connsiteX92" fmla="*/ 8833 w 10000"/>
              <a:gd name="connsiteY92" fmla="*/ 105 h 10000"/>
              <a:gd name="connsiteX93" fmla="*/ 9033 w 10000"/>
              <a:gd name="connsiteY93" fmla="*/ 45 h 10000"/>
              <a:gd name="connsiteX94" fmla="*/ 9236 w 10000"/>
              <a:gd name="connsiteY94" fmla="*/ 0 h 10000"/>
              <a:gd name="connsiteX95" fmla="*/ 9445 w 10000"/>
              <a:gd name="connsiteY95" fmla="*/ 0 h 10000"/>
              <a:gd name="connsiteX96" fmla="*/ 9657 w 10000"/>
              <a:gd name="connsiteY96" fmla="*/ 0 h 10000"/>
              <a:gd name="connsiteX97" fmla="*/ 9874 w 10000"/>
              <a:gd name="connsiteY97" fmla="*/ 45 h 10000"/>
              <a:gd name="connsiteX98" fmla="*/ 10000 w 10000"/>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163 w 10000"/>
              <a:gd name="connsiteY48" fmla="*/ 7485 h 10000"/>
              <a:gd name="connsiteX49" fmla="*/ 324 w 10000"/>
              <a:gd name="connsiteY49" fmla="*/ 7831 h 10000"/>
              <a:gd name="connsiteX50" fmla="*/ 482 w 10000"/>
              <a:gd name="connsiteY50" fmla="*/ 8102 h 10000"/>
              <a:gd name="connsiteX51" fmla="*/ 638 w 10000"/>
              <a:gd name="connsiteY51" fmla="*/ 8373 h 10000"/>
              <a:gd name="connsiteX52" fmla="*/ 792 w 10000"/>
              <a:gd name="connsiteY52" fmla="*/ 8599 h 10000"/>
              <a:gd name="connsiteX53" fmla="*/ 947 w 10000"/>
              <a:gd name="connsiteY53" fmla="*/ 8810 h 10000"/>
              <a:gd name="connsiteX54" fmla="*/ 1097 w 10000"/>
              <a:gd name="connsiteY54" fmla="*/ 8946 h 10000"/>
              <a:gd name="connsiteX55" fmla="*/ 1245 w 10000"/>
              <a:gd name="connsiteY55" fmla="*/ 9096 h 10000"/>
              <a:gd name="connsiteX56" fmla="*/ 1391 w 10000"/>
              <a:gd name="connsiteY56" fmla="*/ 9202 h 10000"/>
              <a:gd name="connsiteX57" fmla="*/ 1537 w 10000"/>
              <a:gd name="connsiteY57" fmla="*/ 9277 h 10000"/>
              <a:gd name="connsiteX58" fmla="*/ 1683 w 10000"/>
              <a:gd name="connsiteY58" fmla="*/ 9322 h 10000"/>
              <a:gd name="connsiteX59" fmla="*/ 1824 w 10000"/>
              <a:gd name="connsiteY59" fmla="*/ 9383 h 10000"/>
              <a:gd name="connsiteX60" fmla="*/ 1966 w 10000"/>
              <a:gd name="connsiteY60" fmla="*/ 9383 h 10000"/>
              <a:gd name="connsiteX61" fmla="*/ 2109 w 10000"/>
              <a:gd name="connsiteY61" fmla="*/ 9352 h 10000"/>
              <a:gd name="connsiteX62" fmla="*/ 2248 w 10000"/>
              <a:gd name="connsiteY62" fmla="*/ 9307 h 10000"/>
              <a:gd name="connsiteX63" fmla="*/ 2387 w 10000"/>
              <a:gd name="connsiteY63" fmla="*/ 9247 h 10000"/>
              <a:gd name="connsiteX64" fmla="*/ 2524 w 10000"/>
              <a:gd name="connsiteY64" fmla="*/ 9157 h 10000"/>
              <a:gd name="connsiteX65" fmla="*/ 2662 w 10000"/>
              <a:gd name="connsiteY65" fmla="*/ 9051 h 10000"/>
              <a:gd name="connsiteX66" fmla="*/ 2799 w 10000"/>
              <a:gd name="connsiteY66" fmla="*/ 8931 h 10000"/>
              <a:gd name="connsiteX67" fmla="*/ 2936 w 10000"/>
              <a:gd name="connsiteY67" fmla="*/ 8780 h 10000"/>
              <a:gd name="connsiteX68" fmla="*/ 3072 w 10000"/>
              <a:gd name="connsiteY68" fmla="*/ 8630 h 10000"/>
              <a:gd name="connsiteX69" fmla="*/ 3209 w 10000"/>
              <a:gd name="connsiteY69" fmla="*/ 8449 h 10000"/>
              <a:gd name="connsiteX70" fmla="*/ 3481 w 10000"/>
              <a:gd name="connsiteY70" fmla="*/ 8057 h 10000"/>
              <a:gd name="connsiteX71" fmla="*/ 3754 w 10000"/>
              <a:gd name="connsiteY71" fmla="*/ 7636 h 10000"/>
              <a:gd name="connsiteX72" fmla="*/ 4026 w 10000"/>
              <a:gd name="connsiteY72" fmla="*/ 7139 h 10000"/>
              <a:gd name="connsiteX73" fmla="*/ 4302 w 10000"/>
              <a:gd name="connsiteY73" fmla="*/ 6611 h 10000"/>
              <a:gd name="connsiteX74" fmla="*/ 4581 w 10000"/>
              <a:gd name="connsiteY74" fmla="*/ 6054 h 10000"/>
              <a:gd name="connsiteX75" fmla="*/ 5149 w 10000"/>
              <a:gd name="connsiteY75" fmla="*/ 4940 h 10000"/>
              <a:gd name="connsiteX76" fmla="*/ 5438 w 10000"/>
              <a:gd name="connsiteY76" fmla="*/ 4337 h 10000"/>
              <a:gd name="connsiteX77" fmla="*/ 5738 w 10000"/>
              <a:gd name="connsiteY77" fmla="*/ 3765 h 10000"/>
              <a:gd name="connsiteX78" fmla="*/ 6043 w 10000"/>
              <a:gd name="connsiteY78" fmla="*/ 3223 h 10000"/>
              <a:gd name="connsiteX79" fmla="*/ 6355 w 10000"/>
              <a:gd name="connsiteY79" fmla="*/ 2666 h 10000"/>
              <a:gd name="connsiteX80" fmla="*/ 6678 w 10000"/>
              <a:gd name="connsiteY80" fmla="*/ 2139 h 10000"/>
              <a:gd name="connsiteX81" fmla="*/ 7009 w 10000"/>
              <a:gd name="connsiteY81" fmla="*/ 1672 h 10000"/>
              <a:gd name="connsiteX82" fmla="*/ 7176 w 10000"/>
              <a:gd name="connsiteY82" fmla="*/ 1446 h 10000"/>
              <a:gd name="connsiteX83" fmla="*/ 7349 w 10000"/>
              <a:gd name="connsiteY83" fmla="*/ 1250 h 10000"/>
              <a:gd name="connsiteX84" fmla="*/ 7526 w 10000"/>
              <a:gd name="connsiteY84" fmla="*/ 1054 h 10000"/>
              <a:gd name="connsiteX85" fmla="*/ 7700 w 10000"/>
              <a:gd name="connsiteY85" fmla="*/ 843 h 10000"/>
              <a:gd name="connsiteX86" fmla="*/ 7881 w 10000"/>
              <a:gd name="connsiteY86" fmla="*/ 693 h 10000"/>
              <a:gd name="connsiteX87" fmla="*/ 8064 w 10000"/>
              <a:gd name="connsiteY87" fmla="*/ 542 h 10000"/>
              <a:gd name="connsiteX88" fmla="*/ 8253 w 10000"/>
              <a:gd name="connsiteY88" fmla="*/ 392 h 10000"/>
              <a:gd name="connsiteX89" fmla="*/ 8442 w 10000"/>
              <a:gd name="connsiteY89" fmla="*/ 271 h 10000"/>
              <a:gd name="connsiteX90" fmla="*/ 8635 w 10000"/>
              <a:gd name="connsiteY90" fmla="*/ 181 h 10000"/>
              <a:gd name="connsiteX91" fmla="*/ 8833 w 10000"/>
              <a:gd name="connsiteY91" fmla="*/ 105 h 10000"/>
              <a:gd name="connsiteX92" fmla="*/ 9033 w 10000"/>
              <a:gd name="connsiteY92" fmla="*/ 45 h 10000"/>
              <a:gd name="connsiteX93" fmla="*/ 9236 w 10000"/>
              <a:gd name="connsiteY93" fmla="*/ 0 h 10000"/>
              <a:gd name="connsiteX94" fmla="*/ 9445 w 10000"/>
              <a:gd name="connsiteY94" fmla="*/ 0 h 10000"/>
              <a:gd name="connsiteX95" fmla="*/ 9657 w 10000"/>
              <a:gd name="connsiteY95" fmla="*/ 0 h 10000"/>
              <a:gd name="connsiteX96" fmla="*/ 9874 w 10000"/>
              <a:gd name="connsiteY96" fmla="*/ 45 h 10000"/>
              <a:gd name="connsiteX97" fmla="*/ 10000 w 10000"/>
              <a:gd name="connsiteY97" fmla="*/ 45 h 10000"/>
              <a:gd name="connsiteX0" fmla="*/ 9896 w 9896"/>
              <a:gd name="connsiteY0" fmla="*/ 45 h 10000"/>
              <a:gd name="connsiteX1" fmla="*/ 9896 w 9896"/>
              <a:gd name="connsiteY1" fmla="*/ 135 h 10000"/>
              <a:gd name="connsiteX2" fmla="*/ 9651 w 9896"/>
              <a:gd name="connsiteY2" fmla="*/ 120 h 10000"/>
              <a:gd name="connsiteX3" fmla="*/ 9481 w 9896"/>
              <a:gd name="connsiteY3" fmla="*/ 151 h 10000"/>
              <a:gd name="connsiteX4" fmla="*/ 9309 w 9896"/>
              <a:gd name="connsiteY4" fmla="*/ 226 h 10000"/>
              <a:gd name="connsiteX5" fmla="*/ 9138 w 9896"/>
              <a:gd name="connsiteY5" fmla="*/ 301 h 10000"/>
              <a:gd name="connsiteX6" fmla="*/ 8967 w 9896"/>
              <a:gd name="connsiteY6" fmla="*/ 392 h 10000"/>
              <a:gd name="connsiteX7" fmla="*/ 8793 w 9896"/>
              <a:gd name="connsiteY7" fmla="*/ 527 h 10000"/>
              <a:gd name="connsiteX8" fmla="*/ 8622 w 9896"/>
              <a:gd name="connsiteY8" fmla="*/ 678 h 10000"/>
              <a:gd name="connsiteX9" fmla="*/ 8446 w 9896"/>
              <a:gd name="connsiteY9" fmla="*/ 843 h 10000"/>
              <a:gd name="connsiteX10" fmla="*/ 8277 w 9896"/>
              <a:gd name="connsiteY10" fmla="*/ 1024 h 10000"/>
              <a:gd name="connsiteX11" fmla="*/ 7932 w 9896"/>
              <a:gd name="connsiteY11" fmla="*/ 1416 h 10000"/>
              <a:gd name="connsiteX12" fmla="*/ 7583 w 9896"/>
              <a:gd name="connsiteY12" fmla="*/ 1867 h 10000"/>
              <a:gd name="connsiteX13" fmla="*/ 7238 w 9896"/>
              <a:gd name="connsiteY13" fmla="*/ 2364 h 10000"/>
              <a:gd name="connsiteX14" fmla="*/ 6891 w 9896"/>
              <a:gd name="connsiteY14" fmla="*/ 2892 h 10000"/>
              <a:gd name="connsiteX15" fmla="*/ 6548 w 9896"/>
              <a:gd name="connsiteY15" fmla="*/ 3464 h 10000"/>
              <a:gd name="connsiteX16" fmla="*/ 6202 w 9896"/>
              <a:gd name="connsiteY16" fmla="*/ 4036 h 10000"/>
              <a:gd name="connsiteX17" fmla="*/ 5860 w 9896"/>
              <a:gd name="connsiteY17" fmla="*/ 4639 h 10000"/>
              <a:gd name="connsiteX18" fmla="*/ 5182 w 9896"/>
              <a:gd name="connsiteY18" fmla="*/ 5828 h 10000"/>
              <a:gd name="connsiteX19" fmla="*/ 4846 w 9896"/>
              <a:gd name="connsiteY19" fmla="*/ 6431 h 10000"/>
              <a:gd name="connsiteX20" fmla="*/ 4514 w 9896"/>
              <a:gd name="connsiteY20" fmla="*/ 7003 h 10000"/>
              <a:gd name="connsiteX21" fmla="*/ 4183 w 9896"/>
              <a:gd name="connsiteY21" fmla="*/ 7560 h 10000"/>
              <a:gd name="connsiteX22" fmla="*/ 3858 w 9896"/>
              <a:gd name="connsiteY22" fmla="*/ 8057 h 10000"/>
              <a:gd name="connsiteX23" fmla="*/ 3536 w 9896"/>
              <a:gd name="connsiteY23" fmla="*/ 8524 h 10000"/>
              <a:gd name="connsiteX24" fmla="*/ 3220 w 9896"/>
              <a:gd name="connsiteY24" fmla="*/ 8946 h 10000"/>
              <a:gd name="connsiteX25" fmla="*/ 2907 w 9896"/>
              <a:gd name="connsiteY25" fmla="*/ 9307 h 10000"/>
              <a:gd name="connsiteX26" fmla="*/ 2753 w 9896"/>
              <a:gd name="connsiteY26" fmla="*/ 9473 h 10000"/>
              <a:gd name="connsiteX27" fmla="*/ 2600 w 9896"/>
              <a:gd name="connsiteY27" fmla="*/ 9608 h 10000"/>
              <a:gd name="connsiteX28" fmla="*/ 2450 w 9896"/>
              <a:gd name="connsiteY28" fmla="*/ 9729 h 10000"/>
              <a:gd name="connsiteX29" fmla="*/ 2301 w 9896"/>
              <a:gd name="connsiteY29" fmla="*/ 9819 h 10000"/>
              <a:gd name="connsiteX30" fmla="*/ 2150 w 9896"/>
              <a:gd name="connsiteY30" fmla="*/ 9895 h 10000"/>
              <a:gd name="connsiteX31" fmla="*/ 2005 w 9896"/>
              <a:gd name="connsiteY31" fmla="*/ 9970 h 10000"/>
              <a:gd name="connsiteX32" fmla="*/ 1860 w 9896"/>
              <a:gd name="connsiteY32" fmla="*/ 10000 h 10000"/>
              <a:gd name="connsiteX33" fmla="*/ 1715 w 9896"/>
              <a:gd name="connsiteY33" fmla="*/ 10000 h 10000"/>
              <a:gd name="connsiteX34" fmla="*/ 1573 w 9896"/>
              <a:gd name="connsiteY34" fmla="*/ 10000 h 10000"/>
              <a:gd name="connsiteX35" fmla="*/ 1433 w 9896"/>
              <a:gd name="connsiteY35" fmla="*/ 9955 h 10000"/>
              <a:gd name="connsiteX36" fmla="*/ 1294 w 9896"/>
              <a:gd name="connsiteY36" fmla="*/ 9895 h 10000"/>
              <a:gd name="connsiteX37" fmla="*/ 1158 w 9896"/>
              <a:gd name="connsiteY37" fmla="*/ 9804 h 10000"/>
              <a:gd name="connsiteX38" fmla="*/ 1022 w 9896"/>
              <a:gd name="connsiteY38" fmla="*/ 9669 h 10000"/>
              <a:gd name="connsiteX39" fmla="*/ 888 w 9896"/>
              <a:gd name="connsiteY39" fmla="*/ 9533 h 10000"/>
              <a:gd name="connsiteX40" fmla="*/ 758 w 9896"/>
              <a:gd name="connsiteY40" fmla="*/ 9352 h 10000"/>
              <a:gd name="connsiteX41" fmla="*/ 627 w 9896"/>
              <a:gd name="connsiteY41" fmla="*/ 9127 h 10000"/>
              <a:gd name="connsiteX42" fmla="*/ 503 w 9896"/>
              <a:gd name="connsiteY42" fmla="*/ 8870 h 10000"/>
              <a:gd name="connsiteX43" fmla="*/ 374 w 9896"/>
              <a:gd name="connsiteY43" fmla="*/ 8599 h 10000"/>
              <a:gd name="connsiteX44" fmla="*/ 253 w 9896"/>
              <a:gd name="connsiteY44" fmla="*/ 8283 h 10000"/>
              <a:gd name="connsiteX45" fmla="*/ 131 w 9896"/>
              <a:gd name="connsiteY45" fmla="*/ 7937 h 10000"/>
              <a:gd name="connsiteX46" fmla="*/ 12 w 9896"/>
              <a:gd name="connsiteY46" fmla="*/ 7560 h 10000"/>
              <a:gd name="connsiteX47" fmla="*/ 59 w 9896"/>
              <a:gd name="connsiteY47" fmla="*/ 7485 h 10000"/>
              <a:gd name="connsiteX48" fmla="*/ 220 w 9896"/>
              <a:gd name="connsiteY48" fmla="*/ 7831 h 10000"/>
              <a:gd name="connsiteX49" fmla="*/ 378 w 9896"/>
              <a:gd name="connsiteY49" fmla="*/ 8102 h 10000"/>
              <a:gd name="connsiteX50" fmla="*/ 534 w 9896"/>
              <a:gd name="connsiteY50" fmla="*/ 8373 h 10000"/>
              <a:gd name="connsiteX51" fmla="*/ 688 w 9896"/>
              <a:gd name="connsiteY51" fmla="*/ 8599 h 10000"/>
              <a:gd name="connsiteX52" fmla="*/ 843 w 9896"/>
              <a:gd name="connsiteY52" fmla="*/ 8810 h 10000"/>
              <a:gd name="connsiteX53" fmla="*/ 993 w 9896"/>
              <a:gd name="connsiteY53" fmla="*/ 8946 h 10000"/>
              <a:gd name="connsiteX54" fmla="*/ 1141 w 9896"/>
              <a:gd name="connsiteY54" fmla="*/ 9096 h 10000"/>
              <a:gd name="connsiteX55" fmla="*/ 1287 w 9896"/>
              <a:gd name="connsiteY55" fmla="*/ 9202 h 10000"/>
              <a:gd name="connsiteX56" fmla="*/ 1433 w 9896"/>
              <a:gd name="connsiteY56" fmla="*/ 9277 h 10000"/>
              <a:gd name="connsiteX57" fmla="*/ 1579 w 9896"/>
              <a:gd name="connsiteY57" fmla="*/ 9322 h 10000"/>
              <a:gd name="connsiteX58" fmla="*/ 1720 w 9896"/>
              <a:gd name="connsiteY58" fmla="*/ 9383 h 10000"/>
              <a:gd name="connsiteX59" fmla="*/ 1862 w 9896"/>
              <a:gd name="connsiteY59" fmla="*/ 9383 h 10000"/>
              <a:gd name="connsiteX60" fmla="*/ 2005 w 9896"/>
              <a:gd name="connsiteY60" fmla="*/ 9352 h 10000"/>
              <a:gd name="connsiteX61" fmla="*/ 2144 w 9896"/>
              <a:gd name="connsiteY61" fmla="*/ 9307 h 10000"/>
              <a:gd name="connsiteX62" fmla="*/ 2283 w 9896"/>
              <a:gd name="connsiteY62" fmla="*/ 9247 h 10000"/>
              <a:gd name="connsiteX63" fmla="*/ 2420 w 9896"/>
              <a:gd name="connsiteY63" fmla="*/ 9157 h 10000"/>
              <a:gd name="connsiteX64" fmla="*/ 2558 w 9896"/>
              <a:gd name="connsiteY64" fmla="*/ 9051 h 10000"/>
              <a:gd name="connsiteX65" fmla="*/ 2695 w 9896"/>
              <a:gd name="connsiteY65" fmla="*/ 8931 h 10000"/>
              <a:gd name="connsiteX66" fmla="*/ 2832 w 9896"/>
              <a:gd name="connsiteY66" fmla="*/ 8780 h 10000"/>
              <a:gd name="connsiteX67" fmla="*/ 2968 w 9896"/>
              <a:gd name="connsiteY67" fmla="*/ 8630 h 10000"/>
              <a:gd name="connsiteX68" fmla="*/ 3105 w 9896"/>
              <a:gd name="connsiteY68" fmla="*/ 8449 h 10000"/>
              <a:gd name="connsiteX69" fmla="*/ 3377 w 9896"/>
              <a:gd name="connsiteY69" fmla="*/ 8057 h 10000"/>
              <a:gd name="connsiteX70" fmla="*/ 3650 w 9896"/>
              <a:gd name="connsiteY70" fmla="*/ 7636 h 10000"/>
              <a:gd name="connsiteX71" fmla="*/ 3922 w 9896"/>
              <a:gd name="connsiteY71" fmla="*/ 7139 h 10000"/>
              <a:gd name="connsiteX72" fmla="*/ 4198 w 9896"/>
              <a:gd name="connsiteY72" fmla="*/ 6611 h 10000"/>
              <a:gd name="connsiteX73" fmla="*/ 4477 w 9896"/>
              <a:gd name="connsiteY73" fmla="*/ 6054 h 10000"/>
              <a:gd name="connsiteX74" fmla="*/ 5045 w 9896"/>
              <a:gd name="connsiteY74" fmla="*/ 4940 h 10000"/>
              <a:gd name="connsiteX75" fmla="*/ 5334 w 9896"/>
              <a:gd name="connsiteY75" fmla="*/ 4337 h 10000"/>
              <a:gd name="connsiteX76" fmla="*/ 5634 w 9896"/>
              <a:gd name="connsiteY76" fmla="*/ 3765 h 10000"/>
              <a:gd name="connsiteX77" fmla="*/ 5939 w 9896"/>
              <a:gd name="connsiteY77" fmla="*/ 3223 h 10000"/>
              <a:gd name="connsiteX78" fmla="*/ 6251 w 9896"/>
              <a:gd name="connsiteY78" fmla="*/ 2666 h 10000"/>
              <a:gd name="connsiteX79" fmla="*/ 6574 w 9896"/>
              <a:gd name="connsiteY79" fmla="*/ 2139 h 10000"/>
              <a:gd name="connsiteX80" fmla="*/ 6905 w 9896"/>
              <a:gd name="connsiteY80" fmla="*/ 1672 h 10000"/>
              <a:gd name="connsiteX81" fmla="*/ 7072 w 9896"/>
              <a:gd name="connsiteY81" fmla="*/ 1446 h 10000"/>
              <a:gd name="connsiteX82" fmla="*/ 7245 w 9896"/>
              <a:gd name="connsiteY82" fmla="*/ 1250 h 10000"/>
              <a:gd name="connsiteX83" fmla="*/ 7422 w 9896"/>
              <a:gd name="connsiteY83" fmla="*/ 1054 h 10000"/>
              <a:gd name="connsiteX84" fmla="*/ 7596 w 9896"/>
              <a:gd name="connsiteY84" fmla="*/ 843 h 10000"/>
              <a:gd name="connsiteX85" fmla="*/ 7777 w 9896"/>
              <a:gd name="connsiteY85" fmla="*/ 693 h 10000"/>
              <a:gd name="connsiteX86" fmla="*/ 7960 w 9896"/>
              <a:gd name="connsiteY86" fmla="*/ 542 h 10000"/>
              <a:gd name="connsiteX87" fmla="*/ 8149 w 9896"/>
              <a:gd name="connsiteY87" fmla="*/ 392 h 10000"/>
              <a:gd name="connsiteX88" fmla="*/ 8338 w 9896"/>
              <a:gd name="connsiteY88" fmla="*/ 271 h 10000"/>
              <a:gd name="connsiteX89" fmla="*/ 8531 w 9896"/>
              <a:gd name="connsiteY89" fmla="*/ 181 h 10000"/>
              <a:gd name="connsiteX90" fmla="*/ 8729 w 9896"/>
              <a:gd name="connsiteY90" fmla="*/ 105 h 10000"/>
              <a:gd name="connsiteX91" fmla="*/ 8929 w 9896"/>
              <a:gd name="connsiteY91" fmla="*/ 45 h 10000"/>
              <a:gd name="connsiteX92" fmla="*/ 9132 w 9896"/>
              <a:gd name="connsiteY92" fmla="*/ 0 h 10000"/>
              <a:gd name="connsiteX93" fmla="*/ 9341 w 9896"/>
              <a:gd name="connsiteY93" fmla="*/ 0 h 10000"/>
              <a:gd name="connsiteX94" fmla="*/ 9553 w 9896"/>
              <a:gd name="connsiteY94" fmla="*/ 0 h 10000"/>
              <a:gd name="connsiteX95" fmla="*/ 9770 w 9896"/>
              <a:gd name="connsiteY95" fmla="*/ 45 h 10000"/>
              <a:gd name="connsiteX96" fmla="*/ 9896 w 9896"/>
              <a:gd name="connsiteY96" fmla="*/ 45 h 10000"/>
              <a:gd name="connsiteX0" fmla="*/ 9979 w 9979"/>
              <a:gd name="connsiteY0" fmla="*/ 45 h 10000"/>
              <a:gd name="connsiteX1" fmla="*/ 9979 w 9979"/>
              <a:gd name="connsiteY1" fmla="*/ 135 h 10000"/>
              <a:gd name="connsiteX2" fmla="*/ 9731 w 9979"/>
              <a:gd name="connsiteY2" fmla="*/ 120 h 10000"/>
              <a:gd name="connsiteX3" fmla="*/ 9560 w 9979"/>
              <a:gd name="connsiteY3" fmla="*/ 151 h 10000"/>
              <a:gd name="connsiteX4" fmla="*/ 9386 w 9979"/>
              <a:gd name="connsiteY4" fmla="*/ 226 h 10000"/>
              <a:gd name="connsiteX5" fmla="*/ 9213 w 9979"/>
              <a:gd name="connsiteY5" fmla="*/ 301 h 10000"/>
              <a:gd name="connsiteX6" fmla="*/ 9040 w 9979"/>
              <a:gd name="connsiteY6" fmla="*/ 392 h 10000"/>
              <a:gd name="connsiteX7" fmla="*/ 8864 w 9979"/>
              <a:gd name="connsiteY7" fmla="*/ 527 h 10000"/>
              <a:gd name="connsiteX8" fmla="*/ 8692 w 9979"/>
              <a:gd name="connsiteY8" fmla="*/ 678 h 10000"/>
              <a:gd name="connsiteX9" fmla="*/ 8514 w 9979"/>
              <a:gd name="connsiteY9" fmla="*/ 843 h 10000"/>
              <a:gd name="connsiteX10" fmla="*/ 8343 w 9979"/>
              <a:gd name="connsiteY10" fmla="*/ 1024 h 10000"/>
              <a:gd name="connsiteX11" fmla="*/ 7994 w 9979"/>
              <a:gd name="connsiteY11" fmla="*/ 1416 h 10000"/>
              <a:gd name="connsiteX12" fmla="*/ 7642 w 9979"/>
              <a:gd name="connsiteY12" fmla="*/ 1867 h 10000"/>
              <a:gd name="connsiteX13" fmla="*/ 7293 w 9979"/>
              <a:gd name="connsiteY13" fmla="*/ 2364 h 10000"/>
              <a:gd name="connsiteX14" fmla="*/ 6942 w 9979"/>
              <a:gd name="connsiteY14" fmla="*/ 2892 h 10000"/>
              <a:gd name="connsiteX15" fmla="*/ 6596 w 9979"/>
              <a:gd name="connsiteY15" fmla="*/ 3464 h 10000"/>
              <a:gd name="connsiteX16" fmla="*/ 6246 w 9979"/>
              <a:gd name="connsiteY16" fmla="*/ 4036 h 10000"/>
              <a:gd name="connsiteX17" fmla="*/ 5901 w 9979"/>
              <a:gd name="connsiteY17" fmla="*/ 4639 h 10000"/>
              <a:gd name="connsiteX18" fmla="*/ 5215 w 9979"/>
              <a:gd name="connsiteY18" fmla="*/ 5828 h 10000"/>
              <a:gd name="connsiteX19" fmla="*/ 4876 w 9979"/>
              <a:gd name="connsiteY19" fmla="*/ 6431 h 10000"/>
              <a:gd name="connsiteX20" fmla="*/ 4540 w 9979"/>
              <a:gd name="connsiteY20" fmla="*/ 7003 h 10000"/>
              <a:gd name="connsiteX21" fmla="*/ 4206 w 9979"/>
              <a:gd name="connsiteY21" fmla="*/ 7560 h 10000"/>
              <a:gd name="connsiteX22" fmla="*/ 3878 w 9979"/>
              <a:gd name="connsiteY22" fmla="*/ 8057 h 10000"/>
              <a:gd name="connsiteX23" fmla="*/ 3552 w 9979"/>
              <a:gd name="connsiteY23" fmla="*/ 8524 h 10000"/>
              <a:gd name="connsiteX24" fmla="*/ 3233 w 9979"/>
              <a:gd name="connsiteY24" fmla="*/ 8946 h 10000"/>
              <a:gd name="connsiteX25" fmla="*/ 2917 w 9979"/>
              <a:gd name="connsiteY25" fmla="*/ 9307 h 10000"/>
              <a:gd name="connsiteX26" fmla="*/ 2761 w 9979"/>
              <a:gd name="connsiteY26" fmla="*/ 9473 h 10000"/>
              <a:gd name="connsiteX27" fmla="*/ 2606 w 9979"/>
              <a:gd name="connsiteY27" fmla="*/ 9608 h 10000"/>
              <a:gd name="connsiteX28" fmla="*/ 2455 w 9979"/>
              <a:gd name="connsiteY28" fmla="*/ 9729 h 10000"/>
              <a:gd name="connsiteX29" fmla="*/ 2304 w 9979"/>
              <a:gd name="connsiteY29" fmla="*/ 9819 h 10000"/>
              <a:gd name="connsiteX30" fmla="*/ 2152 w 9979"/>
              <a:gd name="connsiteY30" fmla="*/ 9895 h 10000"/>
              <a:gd name="connsiteX31" fmla="*/ 2005 w 9979"/>
              <a:gd name="connsiteY31" fmla="*/ 9970 h 10000"/>
              <a:gd name="connsiteX32" fmla="*/ 1859 w 9979"/>
              <a:gd name="connsiteY32" fmla="*/ 10000 h 10000"/>
              <a:gd name="connsiteX33" fmla="*/ 1712 w 9979"/>
              <a:gd name="connsiteY33" fmla="*/ 10000 h 10000"/>
              <a:gd name="connsiteX34" fmla="*/ 1569 w 9979"/>
              <a:gd name="connsiteY34" fmla="*/ 10000 h 10000"/>
              <a:gd name="connsiteX35" fmla="*/ 1427 w 9979"/>
              <a:gd name="connsiteY35" fmla="*/ 9955 h 10000"/>
              <a:gd name="connsiteX36" fmla="*/ 1287 w 9979"/>
              <a:gd name="connsiteY36" fmla="*/ 9895 h 10000"/>
              <a:gd name="connsiteX37" fmla="*/ 1149 w 9979"/>
              <a:gd name="connsiteY37" fmla="*/ 9804 h 10000"/>
              <a:gd name="connsiteX38" fmla="*/ 1012 w 9979"/>
              <a:gd name="connsiteY38" fmla="*/ 9669 h 10000"/>
              <a:gd name="connsiteX39" fmla="*/ 876 w 9979"/>
              <a:gd name="connsiteY39" fmla="*/ 9533 h 10000"/>
              <a:gd name="connsiteX40" fmla="*/ 745 w 9979"/>
              <a:gd name="connsiteY40" fmla="*/ 9352 h 10000"/>
              <a:gd name="connsiteX41" fmla="*/ 613 w 9979"/>
              <a:gd name="connsiteY41" fmla="*/ 9127 h 10000"/>
              <a:gd name="connsiteX42" fmla="*/ 487 w 9979"/>
              <a:gd name="connsiteY42" fmla="*/ 8870 h 10000"/>
              <a:gd name="connsiteX43" fmla="*/ 357 w 9979"/>
              <a:gd name="connsiteY43" fmla="*/ 8599 h 10000"/>
              <a:gd name="connsiteX44" fmla="*/ 235 w 9979"/>
              <a:gd name="connsiteY44" fmla="*/ 8283 h 10000"/>
              <a:gd name="connsiteX45" fmla="*/ 111 w 9979"/>
              <a:gd name="connsiteY45" fmla="*/ 7937 h 10000"/>
              <a:gd name="connsiteX46" fmla="*/ 12 w 9979"/>
              <a:gd name="connsiteY46" fmla="*/ 7605 h 10000"/>
              <a:gd name="connsiteX47" fmla="*/ 39 w 9979"/>
              <a:gd name="connsiteY47" fmla="*/ 7485 h 10000"/>
              <a:gd name="connsiteX48" fmla="*/ 201 w 9979"/>
              <a:gd name="connsiteY48" fmla="*/ 7831 h 10000"/>
              <a:gd name="connsiteX49" fmla="*/ 361 w 9979"/>
              <a:gd name="connsiteY49" fmla="*/ 8102 h 10000"/>
              <a:gd name="connsiteX50" fmla="*/ 519 w 9979"/>
              <a:gd name="connsiteY50" fmla="*/ 8373 h 10000"/>
              <a:gd name="connsiteX51" fmla="*/ 674 w 9979"/>
              <a:gd name="connsiteY51" fmla="*/ 8599 h 10000"/>
              <a:gd name="connsiteX52" fmla="*/ 831 w 9979"/>
              <a:gd name="connsiteY52" fmla="*/ 8810 h 10000"/>
              <a:gd name="connsiteX53" fmla="*/ 982 w 9979"/>
              <a:gd name="connsiteY53" fmla="*/ 8946 h 10000"/>
              <a:gd name="connsiteX54" fmla="*/ 1132 w 9979"/>
              <a:gd name="connsiteY54" fmla="*/ 9096 h 10000"/>
              <a:gd name="connsiteX55" fmla="*/ 1280 w 9979"/>
              <a:gd name="connsiteY55" fmla="*/ 9202 h 10000"/>
              <a:gd name="connsiteX56" fmla="*/ 1427 w 9979"/>
              <a:gd name="connsiteY56" fmla="*/ 9277 h 10000"/>
              <a:gd name="connsiteX57" fmla="*/ 1575 w 9979"/>
              <a:gd name="connsiteY57" fmla="*/ 9322 h 10000"/>
              <a:gd name="connsiteX58" fmla="*/ 1717 w 9979"/>
              <a:gd name="connsiteY58" fmla="*/ 9383 h 10000"/>
              <a:gd name="connsiteX59" fmla="*/ 1861 w 9979"/>
              <a:gd name="connsiteY59" fmla="*/ 9383 h 10000"/>
              <a:gd name="connsiteX60" fmla="*/ 2005 w 9979"/>
              <a:gd name="connsiteY60" fmla="*/ 9352 h 10000"/>
              <a:gd name="connsiteX61" fmla="*/ 2146 w 9979"/>
              <a:gd name="connsiteY61" fmla="*/ 9307 h 10000"/>
              <a:gd name="connsiteX62" fmla="*/ 2286 w 9979"/>
              <a:gd name="connsiteY62" fmla="*/ 9247 h 10000"/>
              <a:gd name="connsiteX63" fmla="*/ 2424 w 9979"/>
              <a:gd name="connsiteY63" fmla="*/ 9157 h 10000"/>
              <a:gd name="connsiteX64" fmla="*/ 2564 w 9979"/>
              <a:gd name="connsiteY64" fmla="*/ 9051 h 10000"/>
              <a:gd name="connsiteX65" fmla="*/ 2702 w 9979"/>
              <a:gd name="connsiteY65" fmla="*/ 8931 h 10000"/>
              <a:gd name="connsiteX66" fmla="*/ 2841 w 9979"/>
              <a:gd name="connsiteY66" fmla="*/ 8780 h 10000"/>
              <a:gd name="connsiteX67" fmla="*/ 2978 w 9979"/>
              <a:gd name="connsiteY67" fmla="*/ 8630 h 10000"/>
              <a:gd name="connsiteX68" fmla="*/ 3117 w 9979"/>
              <a:gd name="connsiteY68" fmla="*/ 8449 h 10000"/>
              <a:gd name="connsiteX69" fmla="*/ 3391 w 9979"/>
              <a:gd name="connsiteY69" fmla="*/ 8057 h 10000"/>
              <a:gd name="connsiteX70" fmla="*/ 3667 w 9979"/>
              <a:gd name="connsiteY70" fmla="*/ 7636 h 10000"/>
              <a:gd name="connsiteX71" fmla="*/ 3942 w 9979"/>
              <a:gd name="connsiteY71" fmla="*/ 7139 h 10000"/>
              <a:gd name="connsiteX72" fmla="*/ 4221 w 9979"/>
              <a:gd name="connsiteY72" fmla="*/ 6611 h 10000"/>
              <a:gd name="connsiteX73" fmla="*/ 4503 w 9979"/>
              <a:gd name="connsiteY73" fmla="*/ 6054 h 10000"/>
              <a:gd name="connsiteX74" fmla="*/ 5077 w 9979"/>
              <a:gd name="connsiteY74" fmla="*/ 4940 h 10000"/>
              <a:gd name="connsiteX75" fmla="*/ 5369 w 9979"/>
              <a:gd name="connsiteY75" fmla="*/ 4337 h 10000"/>
              <a:gd name="connsiteX76" fmla="*/ 5672 w 9979"/>
              <a:gd name="connsiteY76" fmla="*/ 3765 h 10000"/>
              <a:gd name="connsiteX77" fmla="*/ 5980 w 9979"/>
              <a:gd name="connsiteY77" fmla="*/ 3223 h 10000"/>
              <a:gd name="connsiteX78" fmla="*/ 6296 w 9979"/>
              <a:gd name="connsiteY78" fmla="*/ 2666 h 10000"/>
              <a:gd name="connsiteX79" fmla="*/ 6622 w 9979"/>
              <a:gd name="connsiteY79" fmla="*/ 2139 h 10000"/>
              <a:gd name="connsiteX80" fmla="*/ 6957 w 9979"/>
              <a:gd name="connsiteY80" fmla="*/ 1672 h 10000"/>
              <a:gd name="connsiteX81" fmla="*/ 7125 w 9979"/>
              <a:gd name="connsiteY81" fmla="*/ 1446 h 10000"/>
              <a:gd name="connsiteX82" fmla="*/ 7300 w 9979"/>
              <a:gd name="connsiteY82" fmla="*/ 1250 h 10000"/>
              <a:gd name="connsiteX83" fmla="*/ 7479 w 9979"/>
              <a:gd name="connsiteY83" fmla="*/ 1054 h 10000"/>
              <a:gd name="connsiteX84" fmla="*/ 7655 w 9979"/>
              <a:gd name="connsiteY84" fmla="*/ 843 h 10000"/>
              <a:gd name="connsiteX85" fmla="*/ 7838 w 9979"/>
              <a:gd name="connsiteY85" fmla="*/ 693 h 10000"/>
              <a:gd name="connsiteX86" fmla="*/ 8023 w 9979"/>
              <a:gd name="connsiteY86" fmla="*/ 542 h 10000"/>
              <a:gd name="connsiteX87" fmla="*/ 8214 w 9979"/>
              <a:gd name="connsiteY87" fmla="*/ 392 h 10000"/>
              <a:gd name="connsiteX88" fmla="*/ 8405 w 9979"/>
              <a:gd name="connsiteY88" fmla="*/ 271 h 10000"/>
              <a:gd name="connsiteX89" fmla="*/ 8600 w 9979"/>
              <a:gd name="connsiteY89" fmla="*/ 181 h 10000"/>
              <a:gd name="connsiteX90" fmla="*/ 8800 w 9979"/>
              <a:gd name="connsiteY90" fmla="*/ 105 h 10000"/>
              <a:gd name="connsiteX91" fmla="*/ 9002 w 9979"/>
              <a:gd name="connsiteY91" fmla="*/ 45 h 10000"/>
              <a:gd name="connsiteX92" fmla="*/ 9207 w 9979"/>
              <a:gd name="connsiteY92" fmla="*/ 0 h 10000"/>
              <a:gd name="connsiteX93" fmla="*/ 9418 w 9979"/>
              <a:gd name="connsiteY93" fmla="*/ 0 h 10000"/>
              <a:gd name="connsiteX94" fmla="*/ 9632 w 9979"/>
              <a:gd name="connsiteY94" fmla="*/ 0 h 10000"/>
              <a:gd name="connsiteX95" fmla="*/ 9852 w 9979"/>
              <a:gd name="connsiteY95" fmla="*/ 45 h 10000"/>
              <a:gd name="connsiteX96" fmla="*/ 9979 w 9979"/>
              <a:gd name="connsiteY96" fmla="*/ 45 h 10000"/>
              <a:gd name="connsiteX0" fmla="*/ 10024 w 10024"/>
              <a:gd name="connsiteY0" fmla="*/ 45 h 10000"/>
              <a:gd name="connsiteX1" fmla="*/ 10024 w 10024"/>
              <a:gd name="connsiteY1" fmla="*/ 135 h 10000"/>
              <a:gd name="connsiteX2" fmla="*/ 9775 w 10024"/>
              <a:gd name="connsiteY2" fmla="*/ 120 h 10000"/>
              <a:gd name="connsiteX3" fmla="*/ 9604 w 10024"/>
              <a:gd name="connsiteY3" fmla="*/ 151 h 10000"/>
              <a:gd name="connsiteX4" fmla="*/ 9430 w 10024"/>
              <a:gd name="connsiteY4" fmla="*/ 226 h 10000"/>
              <a:gd name="connsiteX5" fmla="*/ 9256 w 10024"/>
              <a:gd name="connsiteY5" fmla="*/ 301 h 10000"/>
              <a:gd name="connsiteX6" fmla="*/ 9083 w 10024"/>
              <a:gd name="connsiteY6" fmla="*/ 392 h 10000"/>
              <a:gd name="connsiteX7" fmla="*/ 8907 w 10024"/>
              <a:gd name="connsiteY7" fmla="*/ 527 h 10000"/>
              <a:gd name="connsiteX8" fmla="*/ 8734 w 10024"/>
              <a:gd name="connsiteY8" fmla="*/ 678 h 10000"/>
              <a:gd name="connsiteX9" fmla="*/ 8556 w 10024"/>
              <a:gd name="connsiteY9" fmla="*/ 843 h 10000"/>
              <a:gd name="connsiteX10" fmla="*/ 8385 w 10024"/>
              <a:gd name="connsiteY10" fmla="*/ 1024 h 10000"/>
              <a:gd name="connsiteX11" fmla="*/ 8035 w 10024"/>
              <a:gd name="connsiteY11" fmla="*/ 1416 h 10000"/>
              <a:gd name="connsiteX12" fmla="*/ 7682 w 10024"/>
              <a:gd name="connsiteY12" fmla="*/ 1867 h 10000"/>
              <a:gd name="connsiteX13" fmla="*/ 7332 w 10024"/>
              <a:gd name="connsiteY13" fmla="*/ 2364 h 10000"/>
              <a:gd name="connsiteX14" fmla="*/ 6981 w 10024"/>
              <a:gd name="connsiteY14" fmla="*/ 2892 h 10000"/>
              <a:gd name="connsiteX15" fmla="*/ 6634 w 10024"/>
              <a:gd name="connsiteY15" fmla="*/ 3464 h 10000"/>
              <a:gd name="connsiteX16" fmla="*/ 6283 w 10024"/>
              <a:gd name="connsiteY16" fmla="*/ 4036 h 10000"/>
              <a:gd name="connsiteX17" fmla="*/ 5937 w 10024"/>
              <a:gd name="connsiteY17" fmla="*/ 4639 h 10000"/>
              <a:gd name="connsiteX18" fmla="*/ 5250 w 10024"/>
              <a:gd name="connsiteY18" fmla="*/ 5828 h 10000"/>
              <a:gd name="connsiteX19" fmla="*/ 4910 w 10024"/>
              <a:gd name="connsiteY19" fmla="*/ 6431 h 10000"/>
              <a:gd name="connsiteX20" fmla="*/ 4574 w 10024"/>
              <a:gd name="connsiteY20" fmla="*/ 7003 h 10000"/>
              <a:gd name="connsiteX21" fmla="*/ 4239 w 10024"/>
              <a:gd name="connsiteY21" fmla="*/ 7560 h 10000"/>
              <a:gd name="connsiteX22" fmla="*/ 3910 w 10024"/>
              <a:gd name="connsiteY22" fmla="*/ 8057 h 10000"/>
              <a:gd name="connsiteX23" fmla="*/ 3583 w 10024"/>
              <a:gd name="connsiteY23" fmla="*/ 8524 h 10000"/>
              <a:gd name="connsiteX24" fmla="*/ 3264 w 10024"/>
              <a:gd name="connsiteY24" fmla="*/ 8946 h 10000"/>
              <a:gd name="connsiteX25" fmla="*/ 2947 w 10024"/>
              <a:gd name="connsiteY25" fmla="*/ 9307 h 10000"/>
              <a:gd name="connsiteX26" fmla="*/ 2791 w 10024"/>
              <a:gd name="connsiteY26" fmla="*/ 9473 h 10000"/>
              <a:gd name="connsiteX27" fmla="*/ 2635 w 10024"/>
              <a:gd name="connsiteY27" fmla="*/ 9608 h 10000"/>
              <a:gd name="connsiteX28" fmla="*/ 2484 w 10024"/>
              <a:gd name="connsiteY28" fmla="*/ 9729 h 10000"/>
              <a:gd name="connsiteX29" fmla="*/ 2333 w 10024"/>
              <a:gd name="connsiteY29" fmla="*/ 9819 h 10000"/>
              <a:gd name="connsiteX30" fmla="*/ 2181 w 10024"/>
              <a:gd name="connsiteY30" fmla="*/ 9895 h 10000"/>
              <a:gd name="connsiteX31" fmla="*/ 2033 w 10024"/>
              <a:gd name="connsiteY31" fmla="*/ 9970 h 10000"/>
              <a:gd name="connsiteX32" fmla="*/ 1887 w 10024"/>
              <a:gd name="connsiteY32" fmla="*/ 10000 h 10000"/>
              <a:gd name="connsiteX33" fmla="*/ 1740 w 10024"/>
              <a:gd name="connsiteY33" fmla="*/ 10000 h 10000"/>
              <a:gd name="connsiteX34" fmla="*/ 1596 w 10024"/>
              <a:gd name="connsiteY34" fmla="*/ 10000 h 10000"/>
              <a:gd name="connsiteX35" fmla="*/ 1454 w 10024"/>
              <a:gd name="connsiteY35" fmla="*/ 9955 h 10000"/>
              <a:gd name="connsiteX36" fmla="*/ 1314 w 10024"/>
              <a:gd name="connsiteY36" fmla="*/ 9895 h 10000"/>
              <a:gd name="connsiteX37" fmla="*/ 1175 w 10024"/>
              <a:gd name="connsiteY37" fmla="*/ 9804 h 10000"/>
              <a:gd name="connsiteX38" fmla="*/ 1038 w 10024"/>
              <a:gd name="connsiteY38" fmla="*/ 9669 h 10000"/>
              <a:gd name="connsiteX39" fmla="*/ 902 w 10024"/>
              <a:gd name="connsiteY39" fmla="*/ 9533 h 10000"/>
              <a:gd name="connsiteX40" fmla="*/ 771 w 10024"/>
              <a:gd name="connsiteY40" fmla="*/ 9352 h 10000"/>
              <a:gd name="connsiteX41" fmla="*/ 638 w 10024"/>
              <a:gd name="connsiteY41" fmla="*/ 9127 h 10000"/>
              <a:gd name="connsiteX42" fmla="*/ 512 w 10024"/>
              <a:gd name="connsiteY42" fmla="*/ 8870 h 10000"/>
              <a:gd name="connsiteX43" fmla="*/ 382 w 10024"/>
              <a:gd name="connsiteY43" fmla="*/ 8599 h 10000"/>
              <a:gd name="connsiteX44" fmla="*/ 259 w 10024"/>
              <a:gd name="connsiteY44" fmla="*/ 8283 h 10000"/>
              <a:gd name="connsiteX45" fmla="*/ 135 w 10024"/>
              <a:gd name="connsiteY45" fmla="*/ 7937 h 10000"/>
              <a:gd name="connsiteX46" fmla="*/ 36 w 10024"/>
              <a:gd name="connsiteY46" fmla="*/ 7605 h 10000"/>
              <a:gd name="connsiteX47" fmla="*/ 36 w 10024"/>
              <a:gd name="connsiteY47" fmla="*/ 7410 h 10000"/>
              <a:gd name="connsiteX48" fmla="*/ 225 w 10024"/>
              <a:gd name="connsiteY48" fmla="*/ 7831 h 10000"/>
              <a:gd name="connsiteX49" fmla="*/ 386 w 10024"/>
              <a:gd name="connsiteY49" fmla="*/ 8102 h 10000"/>
              <a:gd name="connsiteX50" fmla="*/ 544 w 10024"/>
              <a:gd name="connsiteY50" fmla="*/ 8373 h 10000"/>
              <a:gd name="connsiteX51" fmla="*/ 699 w 10024"/>
              <a:gd name="connsiteY51" fmla="*/ 8599 h 10000"/>
              <a:gd name="connsiteX52" fmla="*/ 857 w 10024"/>
              <a:gd name="connsiteY52" fmla="*/ 8810 h 10000"/>
              <a:gd name="connsiteX53" fmla="*/ 1008 w 10024"/>
              <a:gd name="connsiteY53" fmla="*/ 8946 h 10000"/>
              <a:gd name="connsiteX54" fmla="*/ 1158 w 10024"/>
              <a:gd name="connsiteY54" fmla="*/ 9096 h 10000"/>
              <a:gd name="connsiteX55" fmla="*/ 1307 w 10024"/>
              <a:gd name="connsiteY55" fmla="*/ 9202 h 10000"/>
              <a:gd name="connsiteX56" fmla="*/ 1454 w 10024"/>
              <a:gd name="connsiteY56" fmla="*/ 9277 h 10000"/>
              <a:gd name="connsiteX57" fmla="*/ 1602 w 10024"/>
              <a:gd name="connsiteY57" fmla="*/ 9322 h 10000"/>
              <a:gd name="connsiteX58" fmla="*/ 1745 w 10024"/>
              <a:gd name="connsiteY58" fmla="*/ 9383 h 10000"/>
              <a:gd name="connsiteX59" fmla="*/ 1889 w 10024"/>
              <a:gd name="connsiteY59" fmla="*/ 9383 h 10000"/>
              <a:gd name="connsiteX60" fmla="*/ 2033 w 10024"/>
              <a:gd name="connsiteY60" fmla="*/ 9352 h 10000"/>
              <a:gd name="connsiteX61" fmla="*/ 2175 w 10024"/>
              <a:gd name="connsiteY61" fmla="*/ 9307 h 10000"/>
              <a:gd name="connsiteX62" fmla="*/ 2315 w 10024"/>
              <a:gd name="connsiteY62" fmla="*/ 9247 h 10000"/>
              <a:gd name="connsiteX63" fmla="*/ 2453 w 10024"/>
              <a:gd name="connsiteY63" fmla="*/ 9157 h 10000"/>
              <a:gd name="connsiteX64" fmla="*/ 2593 w 10024"/>
              <a:gd name="connsiteY64" fmla="*/ 9051 h 10000"/>
              <a:gd name="connsiteX65" fmla="*/ 2732 w 10024"/>
              <a:gd name="connsiteY65" fmla="*/ 8931 h 10000"/>
              <a:gd name="connsiteX66" fmla="*/ 2871 w 10024"/>
              <a:gd name="connsiteY66" fmla="*/ 8780 h 10000"/>
              <a:gd name="connsiteX67" fmla="*/ 3008 w 10024"/>
              <a:gd name="connsiteY67" fmla="*/ 8630 h 10000"/>
              <a:gd name="connsiteX68" fmla="*/ 3148 w 10024"/>
              <a:gd name="connsiteY68" fmla="*/ 8449 h 10000"/>
              <a:gd name="connsiteX69" fmla="*/ 3422 w 10024"/>
              <a:gd name="connsiteY69" fmla="*/ 8057 h 10000"/>
              <a:gd name="connsiteX70" fmla="*/ 3699 w 10024"/>
              <a:gd name="connsiteY70" fmla="*/ 7636 h 10000"/>
              <a:gd name="connsiteX71" fmla="*/ 3974 w 10024"/>
              <a:gd name="connsiteY71" fmla="*/ 7139 h 10000"/>
              <a:gd name="connsiteX72" fmla="*/ 4254 w 10024"/>
              <a:gd name="connsiteY72" fmla="*/ 6611 h 10000"/>
              <a:gd name="connsiteX73" fmla="*/ 4536 w 10024"/>
              <a:gd name="connsiteY73" fmla="*/ 6054 h 10000"/>
              <a:gd name="connsiteX74" fmla="*/ 5112 w 10024"/>
              <a:gd name="connsiteY74" fmla="*/ 4940 h 10000"/>
              <a:gd name="connsiteX75" fmla="*/ 5404 w 10024"/>
              <a:gd name="connsiteY75" fmla="*/ 4337 h 10000"/>
              <a:gd name="connsiteX76" fmla="*/ 5708 w 10024"/>
              <a:gd name="connsiteY76" fmla="*/ 3765 h 10000"/>
              <a:gd name="connsiteX77" fmla="*/ 6017 w 10024"/>
              <a:gd name="connsiteY77" fmla="*/ 3223 h 10000"/>
              <a:gd name="connsiteX78" fmla="*/ 6333 w 10024"/>
              <a:gd name="connsiteY78" fmla="*/ 2666 h 10000"/>
              <a:gd name="connsiteX79" fmla="*/ 6660 w 10024"/>
              <a:gd name="connsiteY79" fmla="*/ 2139 h 10000"/>
              <a:gd name="connsiteX80" fmla="*/ 6996 w 10024"/>
              <a:gd name="connsiteY80" fmla="*/ 1672 h 10000"/>
              <a:gd name="connsiteX81" fmla="*/ 7164 w 10024"/>
              <a:gd name="connsiteY81" fmla="*/ 1446 h 10000"/>
              <a:gd name="connsiteX82" fmla="*/ 7339 w 10024"/>
              <a:gd name="connsiteY82" fmla="*/ 1250 h 10000"/>
              <a:gd name="connsiteX83" fmla="*/ 7519 w 10024"/>
              <a:gd name="connsiteY83" fmla="*/ 1054 h 10000"/>
              <a:gd name="connsiteX84" fmla="*/ 7695 w 10024"/>
              <a:gd name="connsiteY84" fmla="*/ 843 h 10000"/>
              <a:gd name="connsiteX85" fmla="*/ 7878 w 10024"/>
              <a:gd name="connsiteY85" fmla="*/ 693 h 10000"/>
              <a:gd name="connsiteX86" fmla="*/ 8064 w 10024"/>
              <a:gd name="connsiteY86" fmla="*/ 542 h 10000"/>
              <a:gd name="connsiteX87" fmla="*/ 8255 w 10024"/>
              <a:gd name="connsiteY87" fmla="*/ 392 h 10000"/>
              <a:gd name="connsiteX88" fmla="*/ 8447 w 10024"/>
              <a:gd name="connsiteY88" fmla="*/ 271 h 10000"/>
              <a:gd name="connsiteX89" fmla="*/ 8642 w 10024"/>
              <a:gd name="connsiteY89" fmla="*/ 181 h 10000"/>
              <a:gd name="connsiteX90" fmla="*/ 8843 w 10024"/>
              <a:gd name="connsiteY90" fmla="*/ 105 h 10000"/>
              <a:gd name="connsiteX91" fmla="*/ 9045 w 10024"/>
              <a:gd name="connsiteY91" fmla="*/ 45 h 10000"/>
              <a:gd name="connsiteX92" fmla="*/ 9250 w 10024"/>
              <a:gd name="connsiteY92" fmla="*/ 0 h 10000"/>
              <a:gd name="connsiteX93" fmla="*/ 9462 w 10024"/>
              <a:gd name="connsiteY93" fmla="*/ 0 h 10000"/>
              <a:gd name="connsiteX94" fmla="*/ 9676 w 10024"/>
              <a:gd name="connsiteY94" fmla="*/ 0 h 10000"/>
              <a:gd name="connsiteX95" fmla="*/ 9897 w 10024"/>
              <a:gd name="connsiteY95" fmla="*/ 45 h 10000"/>
              <a:gd name="connsiteX96" fmla="*/ 10024 w 10024"/>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605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590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0 h 10575"/>
              <a:gd name="connsiteX1" fmla="*/ 10000 w 10000"/>
              <a:gd name="connsiteY1" fmla="*/ 710 h 10575"/>
              <a:gd name="connsiteX2" fmla="*/ 9751 w 10000"/>
              <a:gd name="connsiteY2" fmla="*/ 695 h 10575"/>
              <a:gd name="connsiteX3" fmla="*/ 9580 w 10000"/>
              <a:gd name="connsiteY3" fmla="*/ 726 h 10575"/>
              <a:gd name="connsiteX4" fmla="*/ 9406 w 10000"/>
              <a:gd name="connsiteY4" fmla="*/ 801 h 10575"/>
              <a:gd name="connsiteX5" fmla="*/ 9232 w 10000"/>
              <a:gd name="connsiteY5" fmla="*/ 876 h 10575"/>
              <a:gd name="connsiteX6" fmla="*/ 9059 w 10000"/>
              <a:gd name="connsiteY6" fmla="*/ 967 h 10575"/>
              <a:gd name="connsiteX7" fmla="*/ 8883 w 10000"/>
              <a:gd name="connsiteY7" fmla="*/ 1102 h 10575"/>
              <a:gd name="connsiteX8" fmla="*/ 8710 w 10000"/>
              <a:gd name="connsiteY8" fmla="*/ 1253 h 10575"/>
              <a:gd name="connsiteX9" fmla="*/ 8532 w 10000"/>
              <a:gd name="connsiteY9" fmla="*/ 1418 h 10575"/>
              <a:gd name="connsiteX10" fmla="*/ 8361 w 10000"/>
              <a:gd name="connsiteY10" fmla="*/ 1599 h 10575"/>
              <a:gd name="connsiteX11" fmla="*/ 8011 w 10000"/>
              <a:gd name="connsiteY11" fmla="*/ 1991 h 10575"/>
              <a:gd name="connsiteX12" fmla="*/ 7658 w 10000"/>
              <a:gd name="connsiteY12" fmla="*/ 2442 h 10575"/>
              <a:gd name="connsiteX13" fmla="*/ 7308 w 10000"/>
              <a:gd name="connsiteY13" fmla="*/ 2939 h 10575"/>
              <a:gd name="connsiteX14" fmla="*/ 6957 w 10000"/>
              <a:gd name="connsiteY14" fmla="*/ 3467 h 10575"/>
              <a:gd name="connsiteX15" fmla="*/ 6610 w 10000"/>
              <a:gd name="connsiteY15" fmla="*/ 4039 h 10575"/>
              <a:gd name="connsiteX16" fmla="*/ 6259 w 10000"/>
              <a:gd name="connsiteY16" fmla="*/ 4611 h 10575"/>
              <a:gd name="connsiteX17" fmla="*/ 5913 w 10000"/>
              <a:gd name="connsiteY17" fmla="*/ 5214 h 10575"/>
              <a:gd name="connsiteX18" fmla="*/ 5226 w 10000"/>
              <a:gd name="connsiteY18" fmla="*/ 6403 h 10575"/>
              <a:gd name="connsiteX19" fmla="*/ 4886 w 10000"/>
              <a:gd name="connsiteY19" fmla="*/ 7006 h 10575"/>
              <a:gd name="connsiteX20" fmla="*/ 4550 w 10000"/>
              <a:gd name="connsiteY20" fmla="*/ 7578 h 10575"/>
              <a:gd name="connsiteX21" fmla="*/ 4215 w 10000"/>
              <a:gd name="connsiteY21" fmla="*/ 8135 h 10575"/>
              <a:gd name="connsiteX22" fmla="*/ 3886 w 10000"/>
              <a:gd name="connsiteY22" fmla="*/ 8632 h 10575"/>
              <a:gd name="connsiteX23" fmla="*/ 3559 w 10000"/>
              <a:gd name="connsiteY23" fmla="*/ 9099 h 10575"/>
              <a:gd name="connsiteX24" fmla="*/ 3240 w 10000"/>
              <a:gd name="connsiteY24" fmla="*/ 9521 h 10575"/>
              <a:gd name="connsiteX25" fmla="*/ 2923 w 10000"/>
              <a:gd name="connsiteY25" fmla="*/ 9882 h 10575"/>
              <a:gd name="connsiteX26" fmla="*/ 2767 w 10000"/>
              <a:gd name="connsiteY26" fmla="*/ 10048 h 10575"/>
              <a:gd name="connsiteX27" fmla="*/ 2611 w 10000"/>
              <a:gd name="connsiteY27" fmla="*/ 10183 h 10575"/>
              <a:gd name="connsiteX28" fmla="*/ 2460 w 10000"/>
              <a:gd name="connsiteY28" fmla="*/ 10304 h 10575"/>
              <a:gd name="connsiteX29" fmla="*/ 2309 w 10000"/>
              <a:gd name="connsiteY29" fmla="*/ 10394 h 10575"/>
              <a:gd name="connsiteX30" fmla="*/ 2157 w 10000"/>
              <a:gd name="connsiteY30" fmla="*/ 10470 h 10575"/>
              <a:gd name="connsiteX31" fmla="*/ 2009 w 10000"/>
              <a:gd name="connsiteY31" fmla="*/ 10545 h 10575"/>
              <a:gd name="connsiteX32" fmla="*/ 1863 w 10000"/>
              <a:gd name="connsiteY32" fmla="*/ 10575 h 10575"/>
              <a:gd name="connsiteX33" fmla="*/ 1716 w 10000"/>
              <a:gd name="connsiteY33" fmla="*/ 10575 h 10575"/>
              <a:gd name="connsiteX34" fmla="*/ 1572 w 10000"/>
              <a:gd name="connsiteY34" fmla="*/ 10575 h 10575"/>
              <a:gd name="connsiteX35" fmla="*/ 1430 w 10000"/>
              <a:gd name="connsiteY35" fmla="*/ 10530 h 10575"/>
              <a:gd name="connsiteX36" fmla="*/ 1290 w 10000"/>
              <a:gd name="connsiteY36" fmla="*/ 10470 h 10575"/>
              <a:gd name="connsiteX37" fmla="*/ 1151 w 10000"/>
              <a:gd name="connsiteY37" fmla="*/ 10379 h 10575"/>
              <a:gd name="connsiteX38" fmla="*/ 1014 w 10000"/>
              <a:gd name="connsiteY38" fmla="*/ 10244 h 10575"/>
              <a:gd name="connsiteX39" fmla="*/ 878 w 10000"/>
              <a:gd name="connsiteY39" fmla="*/ 10108 h 10575"/>
              <a:gd name="connsiteX40" fmla="*/ 747 w 10000"/>
              <a:gd name="connsiteY40" fmla="*/ 9927 h 10575"/>
              <a:gd name="connsiteX41" fmla="*/ 614 w 10000"/>
              <a:gd name="connsiteY41" fmla="*/ 9702 h 10575"/>
              <a:gd name="connsiteX42" fmla="*/ 488 w 10000"/>
              <a:gd name="connsiteY42" fmla="*/ 9445 h 10575"/>
              <a:gd name="connsiteX43" fmla="*/ 358 w 10000"/>
              <a:gd name="connsiteY43" fmla="*/ 9174 h 10575"/>
              <a:gd name="connsiteX44" fmla="*/ 235 w 10000"/>
              <a:gd name="connsiteY44" fmla="*/ 8858 h 10575"/>
              <a:gd name="connsiteX45" fmla="*/ 111 w 10000"/>
              <a:gd name="connsiteY45" fmla="*/ 8512 h 10575"/>
              <a:gd name="connsiteX46" fmla="*/ 12 w 10000"/>
              <a:gd name="connsiteY46" fmla="*/ 8165 h 10575"/>
              <a:gd name="connsiteX47" fmla="*/ 12 w 10000"/>
              <a:gd name="connsiteY47" fmla="*/ 7985 h 10575"/>
              <a:gd name="connsiteX48" fmla="*/ 201 w 10000"/>
              <a:gd name="connsiteY48" fmla="*/ 8406 h 10575"/>
              <a:gd name="connsiteX49" fmla="*/ 362 w 10000"/>
              <a:gd name="connsiteY49" fmla="*/ 8677 h 10575"/>
              <a:gd name="connsiteX50" fmla="*/ 520 w 10000"/>
              <a:gd name="connsiteY50" fmla="*/ 8948 h 10575"/>
              <a:gd name="connsiteX51" fmla="*/ 675 w 10000"/>
              <a:gd name="connsiteY51" fmla="*/ 9174 h 10575"/>
              <a:gd name="connsiteX52" fmla="*/ 833 w 10000"/>
              <a:gd name="connsiteY52" fmla="*/ 9385 h 10575"/>
              <a:gd name="connsiteX53" fmla="*/ 984 w 10000"/>
              <a:gd name="connsiteY53" fmla="*/ 9521 h 10575"/>
              <a:gd name="connsiteX54" fmla="*/ 1134 w 10000"/>
              <a:gd name="connsiteY54" fmla="*/ 9671 h 10575"/>
              <a:gd name="connsiteX55" fmla="*/ 1283 w 10000"/>
              <a:gd name="connsiteY55" fmla="*/ 9777 h 10575"/>
              <a:gd name="connsiteX56" fmla="*/ 1430 w 10000"/>
              <a:gd name="connsiteY56" fmla="*/ 9852 h 10575"/>
              <a:gd name="connsiteX57" fmla="*/ 1578 w 10000"/>
              <a:gd name="connsiteY57" fmla="*/ 9897 h 10575"/>
              <a:gd name="connsiteX58" fmla="*/ 1721 w 10000"/>
              <a:gd name="connsiteY58" fmla="*/ 9958 h 10575"/>
              <a:gd name="connsiteX59" fmla="*/ 1865 w 10000"/>
              <a:gd name="connsiteY59" fmla="*/ 9958 h 10575"/>
              <a:gd name="connsiteX60" fmla="*/ 2009 w 10000"/>
              <a:gd name="connsiteY60" fmla="*/ 9927 h 10575"/>
              <a:gd name="connsiteX61" fmla="*/ 2151 w 10000"/>
              <a:gd name="connsiteY61" fmla="*/ 9882 h 10575"/>
              <a:gd name="connsiteX62" fmla="*/ 2291 w 10000"/>
              <a:gd name="connsiteY62" fmla="*/ 9822 h 10575"/>
              <a:gd name="connsiteX63" fmla="*/ 2429 w 10000"/>
              <a:gd name="connsiteY63" fmla="*/ 9732 h 10575"/>
              <a:gd name="connsiteX64" fmla="*/ 2569 w 10000"/>
              <a:gd name="connsiteY64" fmla="*/ 9626 h 10575"/>
              <a:gd name="connsiteX65" fmla="*/ 2708 w 10000"/>
              <a:gd name="connsiteY65" fmla="*/ 9506 h 10575"/>
              <a:gd name="connsiteX66" fmla="*/ 2847 w 10000"/>
              <a:gd name="connsiteY66" fmla="*/ 9355 h 10575"/>
              <a:gd name="connsiteX67" fmla="*/ 2984 w 10000"/>
              <a:gd name="connsiteY67" fmla="*/ 9205 h 10575"/>
              <a:gd name="connsiteX68" fmla="*/ 3124 w 10000"/>
              <a:gd name="connsiteY68" fmla="*/ 9024 h 10575"/>
              <a:gd name="connsiteX69" fmla="*/ 3398 w 10000"/>
              <a:gd name="connsiteY69" fmla="*/ 8632 h 10575"/>
              <a:gd name="connsiteX70" fmla="*/ 3675 w 10000"/>
              <a:gd name="connsiteY70" fmla="*/ 8211 h 10575"/>
              <a:gd name="connsiteX71" fmla="*/ 3950 w 10000"/>
              <a:gd name="connsiteY71" fmla="*/ 7714 h 10575"/>
              <a:gd name="connsiteX72" fmla="*/ 4230 w 10000"/>
              <a:gd name="connsiteY72" fmla="*/ 7186 h 10575"/>
              <a:gd name="connsiteX73" fmla="*/ 4512 w 10000"/>
              <a:gd name="connsiteY73" fmla="*/ 6629 h 10575"/>
              <a:gd name="connsiteX74" fmla="*/ 5088 w 10000"/>
              <a:gd name="connsiteY74" fmla="*/ 5515 h 10575"/>
              <a:gd name="connsiteX75" fmla="*/ 5380 w 10000"/>
              <a:gd name="connsiteY75" fmla="*/ 4912 h 10575"/>
              <a:gd name="connsiteX76" fmla="*/ 5684 w 10000"/>
              <a:gd name="connsiteY76" fmla="*/ 4340 h 10575"/>
              <a:gd name="connsiteX77" fmla="*/ 5993 w 10000"/>
              <a:gd name="connsiteY77" fmla="*/ 3798 h 10575"/>
              <a:gd name="connsiteX78" fmla="*/ 6309 w 10000"/>
              <a:gd name="connsiteY78" fmla="*/ 3241 h 10575"/>
              <a:gd name="connsiteX79" fmla="*/ 6636 w 10000"/>
              <a:gd name="connsiteY79" fmla="*/ 2714 h 10575"/>
              <a:gd name="connsiteX80" fmla="*/ 6972 w 10000"/>
              <a:gd name="connsiteY80" fmla="*/ 2247 h 10575"/>
              <a:gd name="connsiteX81" fmla="*/ 7140 w 10000"/>
              <a:gd name="connsiteY81" fmla="*/ 2021 h 10575"/>
              <a:gd name="connsiteX82" fmla="*/ 7315 w 10000"/>
              <a:gd name="connsiteY82" fmla="*/ 1825 h 10575"/>
              <a:gd name="connsiteX83" fmla="*/ 7495 w 10000"/>
              <a:gd name="connsiteY83" fmla="*/ 1629 h 10575"/>
              <a:gd name="connsiteX84" fmla="*/ 7671 w 10000"/>
              <a:gd name="connsiteY84" fmla="*/ 1418 h 10575"/>
              <a:gd name="connsiteX85" fmla="*/ 7854 w 10000"/>
              <a:gd name="connsiteY85" fmla="*/ 1268 h 10575"/>
              <a:gd name="connsiteX86" fmla="*/ 8040 w 10000"/>
              <a:gd name="connsiteY86" fmla="*/ 1117 h 10575"/>
              <a:gd name="connsiteX87" fmla="*/ 8231 w 10000"/>
              <a:gd name="connsiteY87" fmla="*/ 967 h 10575"/>
              <a:gd name="connsiteX88" fmla="*/ 8423 w 10000"/>
              <a:gd name="connsiteY88" fmla="*/ 846 h 10575"/>
              <a:gd name="connsiteX89" fmla="*/ 8618 w 10000"/>
              <a:gd name="connsiteY89" fmla="*/ 756 h 10575"/>
              <a:gd name="connsiteX90" fmla="*/ 8819 w 10000"/>
              <a:gd name="connsiteY90" fmla="*/ 680 h 10575"/>
              <a:gd name="connsiteX91" fmla="*/ 9021 w 10000"/>
              <a:gd name="connsiteY91" fmla="*/ 620 h 10575"/>
              <a:gd name="connsiteX92" fmla="*/ 9226 w 10000"/>
              <a:gd name="connsiteY92" fmla="*/ 575 h 10575"/>
              <a:gd name="connsiteX93" fmla="*/ 9438 w 10000"/>
              <a:gd name="connsiteY93" fmla="*/ 575 h 10575"/>
              <a:gd name="connsiteX94" fmla="*/ 9652 w 10000"/>
              <a:gd name="connsiteY94" fmla="*/ 575 h 10575"/>
              <a:gd name="connsiteX95" fmla="*/ 9873 w 10000"/>
              <a:gd name="connsiteY95" fmla="*/ 620 h 10575"/>
              <a:gd name="connsiteX96" fmla="*/ 10000 w 10000"/>
              <a:gd name="connsiteY96" fmla="*/ 0 h 10575"/>
              <a:gd name="connsiteX0" fmla="*/ 9873 w 10020"/>
              <a:gd name="connsiteY0" fmla="*/ 45 h 10000"/>
              <a:gd name="connsiteX1" fmla="*/ 10000 w 10020"/>
              <a:gd name="connsiteY1" fmla="*/ 135 h 10000"/>
              <a:gd name="connsiteX2" fmla="*/ 9751 w 10020"/>
              <a:gd name="connsiteY2" fmla="*/ 120 h 10000"/>
              <a:gd name="connsiteX3" fmla="*/ 9580 w 10020"/>
              <a:gd name="connsiteY3" fmla="*/ 151 h 10000"/>
              <a:gd name="connsiteX4" fmla="*/ 9406 w 10020"/>
              <a:gd name="connsiteY4" fmla="*/ 226 h 10000"/>
              <a:gd name="connsiteX5" fmla="*/ 9232 w 10020"/>
              <a:gd name="connsiteY5" fmla="*/ 301 h 10000"/>
              <a:gd name="connsiteX6" fmla="*/ 9059 w 10020"/>
              <a:gd name="connsiteY6" fmla="*/ 392 h 10000"/>
              <a:gd name="connsiteX7" fmla="*/ 8883 w 10020"/>
              <a:gd name="connsiteY7" fmla="*/ 527 h 10000"/>
              <a:gd name="connsiteX8" fmla="*/ 8710 w 10020"/>
              <a:gd name="connsiteY8" fmla="*/ 678 h 10000"/>
              <a:gd name="connsiteX9" fmla="*/ 8532 w 10020"/>
              <a:gd name="connsiteY9" fmla="*/ 843 h 10000"/>
              <a:gd name="connsiteX10" fmla="*/ 8361 w 10020"/>
              <a:gd name="connsiteY10" fmla="*/ 1024 h 10000"/>
              <a:gd name="connsiteX11" fmla="*/ 8011 w 10020"/>
              <a:gd name="connsiteY11" fmla="*/ 1416 h 10000"/>
              <a:gd name="connsiteX12" fmla="*/ 7658 w 10020"/>
              <a:gd name="connsiteY12" fmla="*/ 1867 h 10000"/>
              <a:gd name="connsiteX13" fmla="*/ 7308 w 10020"/>
              <a:gd name="connsiteY13" fmla="*/ 2364 h 10000"/>
              <a:gd name="connsiteX14" fmla="*/ 6957 w 10020"/>
              <a:gd name="connsiteY14" fmla="*/ 2892 h 10000"/>
              <a:gd name="connsiteX15" fmla="*/ 6610 w 10020"/>
              <a:gd name="connsiteY15" fmla="*/ 3464 h 10000"/>
              <a:gd name="connsiteX16" fmla="*/ 6259 w 10020"/>
              <a:gd name="connsiteY16" fmla="*/ 4036 h 10000"/>
              <a:gd name="connsiteX17" fmla="*/ 5913 w 10020"/>
              <a:gd name="connsiteY17" fmla="*/ 4639 h 10000"/>
              <a:gd name="connsiteX18" fmla="*/ 5226 w 10020"/>
              <a:gd name="connsiteY18" fmla="*/ 5828 h 10000"/>
              <a:gd name="connsiteX19" fmla="*/ 4886 w 10020"/>
              <a:gd name="connsiteY19" fmla="*/ 6431 h 10000"/>
              <a:gd name="connsiteX20" fmla="*/ 4550 w 10020"/>
              <a:gd name="connsiteY20" fmla="*/ 7003 h 10000"/>
              <a:gd name="connsiteX21" fmla="*/ 4215 w 10020"/>
              <a:gd name="connsiteY21" fmla="*/ 7560 h 10000"/>
              <a:gd name="connsiteX22" fmla="*/ 3886 w 10020"/>
              <a:gd name="connsiteY22" fmla="*/ 8057 h 10000"/>
              <a:gd name="connsiteX23" fmla="*/ 3559 w 10020"/>
              <a:gd name="connsiteY23" fmla="*/ 8524 h 10000"/>
              <a:gd name="connsiteX24" fmla="*/ 3240 w 10020"/>
              <a:gd name="connsiteY24" fmla="*/ 8946 h 10000"/>
              <a:gd name="connsiteX25" fmla="*/ 2923 w 10020"/>
              <a:gd name="connsiteY25" fmla="*/ 9307 h 10000"/>
              <a:gd name="connsiteX26" fmla="*/ 2767 w 10020"/>
              <a:gd name="connsiteY26" fmla="*/ 9473 h 10000"/>
              <a:gd name="connsiteX27" fmla="*/ 2611 w 10020"/>
              <a:gd name="connsiteY27" fmla="*/ 9608 h 10000"/>
              <a:gd name="connsiteX28" fmla="*/ 2460 w 10020"/>
              <a:gd name="connsiteY28" fmla="*/ 9729 h 10000"/>
              <a:gd name="connsiteX29" fmla="*/ 2309 w 10020"/>
              <a:gd name="connsiteY29" fmla="*/ 9819 h 10000"/>
              <a:gd name="connsiteX30" fmla="*/ 2157 w 10020"/>
              <a:gd name="connsiteY30" fmla="*/ 9895 h 10000"/>
              <a:gd name="connsiteX31" fmla="*/ 2009 w 10020"/>
              <a:gd name="connsiteY31" fmla="*/ 9970 h 10000"/>
              <a:gd name="connsiteX32" fmla="*/ 1863 w 10020"/>
              <a:gd name="connsiteY32" fmla="*/ 10000 h 10000"/>
              <a:gd name="connsiteX33" fmla="*/ 1716 w 10020"/>
              <a:gd name="connsiteY33" fmla="*/ 10000 h 10000"/>
              <a:gd name="connsiteX34" fmla="*/ 1572 w 10020"/>
              <a:gd name="connsiteY34" fmla="*/ 10000 h 10000"/>
              <a:gd name="connsiteX35" fmla="*/ 1430 w 10020"/>
              <a:gd name="connsiteY35" fmla="*/ 9955 h 10000"/>
              <a:gd name="connsiteX36" fmla="*/ 1290 w 10020"/>
              <a:gd name="connsiteY36" fmla="*/ 9895 h 10000"/>
              <a:gd name="connsiteX37" fmla="*/ 1151 w 10020"/>
              <a:gd name="connsiteY37" fmla="*/ 9804 h 10000"/>
              <a:gd name="connsiteX38" fmla="*/ 1014 w 10020"/>
              <a:gd name="connsiteY38" fmla="*/ 9669 h 10000"/>
              <a:gd name="connsiteX39" fmla="*/ 878 w 10020"/>
              <a:gd name="connsiteY39" fmla="*/ 9533 h 10000"/>
              <a:gd name="connsiteX40" fmla="*/ 747 w 10020"/>
              <a:gd name="connsiteY40" fmla="*/ 9352 h 10000"/>
              <a:gd name="connsiteX41" fmla="*/ 614 w 10020"/>
              <a:gd name="connsiteY41" fmla="*/ 9127 h 10000"/>
              <a:gd name="connsiteX42" fmla="*/ 488 w 10020"/>
              <a:gd name="connsiteY42" fmla="*/ 8870 h 10000"/>
              <a:gd name="connsiteX43" fmla="*/ 358 w 10020"/>
              <a:gd name="connsiteY43" fmla="*/ 8599 h 10000"/>
              <a:gd name="connsiteX44" fmla="*/ 235 w 10020"/>
              <a:gd name="connsiteY44" fmla="*/ 8283 h 10000"/>
              <a:gd name="connsiteX45" fmla="*/ 111 w 10020"/>
              <a:gd name="connsiteY45" fmla="*/ 7937 h 10000"/>
              <a:gd name="connsiteX46" fmla="*/ 12 w 10020"/>
              <a:gd name="connsiteY46" fmla="*/ 7590 h 10000"/>
              <a:gd name="connsiteX47" fmla="*/ 12 w 10020"/>
              <a:gd name="connsiteY47" fmla="*/ 7410 h 10000"/>
              <a:gd name="connsiteX48" fmla="*/ 201 w 10020"/>
              <a:gd name="connsiteY48" fmla="*/ 7831 h 10000"/>
              <a:gd name="connsiteX49" fmla="*/ 362 w 10020"/>
              <a:gd name="connsiteY49" fmla="*/ 8102 h 10000"/>
              <a:gd name="connsiteX50" fmla="*/ 520 w 10020"/>
              <a:gd name="connsiteY50" fmla="*/ 8373 h 10000"/>
              <a:gd name="connsiteX51" fmla="*/ 675 w 10020"/>
              <a:gd name="connsiteY51" fmla="*/ 8599 h 10000"/>
              <a:gd name="connsiteX52" fmla="*/ 833 w 10020"/>
              <a:gd name="connsiteY52" fmla="*/ 8810 h 10000"/>
              <a:gd name="connsiteX53" fmla="*/ 984 w 10020"/>
              <a:gd name="connsiteY53" fmla="*/ 8946 h 10000"/>
              <a:gd name="connsiteX54" fmla="*/ 1134 w 10020"/>
              <a:gd name="connsiteY54" fmla="*/ 9096 h 10000"/>
              <a:gd name="connsiteX55" fmla="*/ 1283 w 10020"/>
              <a:gd name="connsiteY55" fmla="*/ 9202 h 10000"/>
              <a:gd name="connsiteX56" fmla="*/ 1430 w 10020"/>
              <a:gd name="connsiteY56" fmla="*/ 9277 h 10000"/>
              <a:gd name="connsiteX57" fmla="*/ 1578 w 10020"/>
              <a:gd name="connsiteY57" fmla="*/ 9322 h 10000"/>
              <a:gd name="connsiteX58" fmla="*/ 1721 w 10020"/>
              <a:gd name="connsiteY58" fmla="*/ 9383 h 10000"/>
              <a:gd name="connsiteX59" fmla="*/ 1865 w 10020"/>
              <a:gd name="connsiteY59" fmla="*/ 9383 h 10000"/>
              <a:gd name="connsiteX60" fmla="*/ 2009 w 10020"/>
              <a:gd name="connsiteY60" fmla="*/ 9352 h 10000"/>
              <a:gd name="connsiteX61" fmla="*/ 2151 w 10020"/>
              <a:gd name="connsiteY61" fmla="*/ 9307 h 10000"/>
              <a:gd name="connsiteX62" fmla="*/ 2291 w 10020"/>
              <a:gd name="connsiteY62" fmla="*/ 9247 h 10000"/>
              <a:gd name="connsiteX63" fmla="*/ 2429 w 10020"/>
              <a:gd name="connsiteY63" fmla="*/ 9157 h 10000"/>
              <a:gd name="connsiteX64" fmla="*/ 2569 w 10020"/>
              <a:gd name="connsiteY64" fmla="*/ 9051 h 10000"/>
              <a:gd name="connsiteX65" fmla="*/ 2708 w 10020"/>
              <a:gd name="connsiteY65" fmla="*/ 8931 h 10000"/>
              <a:gd name="connsiteX66" fmla="*/ 2847 w 10020"/>
              <a:gd name="connsiteY66" fmla="*/ 8780 h 10000"/>
              <a:gd name="connsiteX67" fmla="*/ 2984 w 10020"/>
              <a:gd name="connsiteY67" fmla="*/ 8630 h 10000"/>
              <a:gd name="connsiteX68" fmla="*/ 3124 w 10020"/>
              <a:gd name="connsiteY68" fmla="*/ 8449 h 10000"/>
              <a:gd name="connsiteX69" fmla="*/ 3398 w 10020"/>
              <a:gd name="connsiteY69" fmla="*/ 8057 h 10000"/>
              <a:gd name="connsiteX70" fmla="*/ 3675 w 10020"/>
              <a:gd name="connsiteY70" fmla="*/ 7636 h 10000"/>
              <a:gd name="connsiteX71" fmla="*/ 3950 w 10020"/>
              <a:gd name="connsiteY71" fmla="*/ 7139 h 10000"/>
              <a:gd name="connsiteX72" fmla="*/ 4230 w 10020"/>
              <a:gd name="connsiteY72" fmla="*/ 6611 h 10000"/>
              <a:gd name="connsiteX73" fmla="*/ 4512 w 10020"/>
              <a:gd name="connsiteY73" fmla="*/ 6054 h 10000"/>
              <a:gd name="connsiteX74" fmla="*/ 5088 w 10020"/>
              <a:gd name="connsiteY74" fmla="*/ 4940 h 10000"/>
              <a:gd name="connsiteX75" fmla="*/ 5380 w 10020"/>
              <a:gd name="connsiteY75" fmla="*/ 4337 h 10000"/>
              <a:gd name="connsiteX76" fmla="*/ 5684 w 10020"/>
              <a:gd name="connsiteY76" fmla="*/ 3765 h 10000"/>
              <a:gd name="connsiteX77" fmla="*/ 5993 w 10020"/>
              <a:gd name="connsiteY77" fmla="*/ 3223 h 10000"/>
              <a:gd name="connsiteX78" fmla="*/ 6309 w 10020"/>
              <a:gd name="connsiteY78" fmla="*/ 2666 h 10000"/>
              <a:gd name="connsiteX79" fmla="*/ 6636 w 10020"/>
              <a:gd name="connsiteY79" fmla="*/ 2139 h 10000"/>
              <a:gd name="connsiteX80" fmla="*/ 6972 w 10020"/>
              <a:gd name="connsiteY80" fmla="*/ 1672 h 10000"/>
              <a:gd name="connsiteX81" fmla="*/ 7140 w 10020"/>
              <a:gd name="connsiteY81" fmla="*/ 1446 h 10000"/>
              <a:gd name="connsiteX82" fmla="*/ 7315 w 10020"/>
              <a:gd name="connsiteY82" fmla="*/ 1250 h 10000"/>
              <a:gd name="connsiteX83" fmla="*/ 7495 w 10020"/>
              <a:gd name="connsiteY83" fmla="*/ 1054 h 10000"/>
              <a:gd name="connsiteX84" fmla="*/ 7671 w 10020"/>
              <a:gd name="connsiteY84" fmla="*/ 843 h 10000"/>
              <a:gd name="connsiteX85" fmla="*/ 7854 w 10020"/>
              <a:gd name="connsiteY85" fmla="*/ 693 h 10000"/>
              <a:gd name="connsiteX86" fmla="*/ 8040 w 10020"/>
              <a:gd name="connsiteY86" fmla="*/ 542 h 10000"/>
              <a:gd name="connsiteX87" fmla="*/ 8231 w 10020"/>
              <a:gd name="connsiteY87" fmla="*/ 392 h 10000"/>
              <a:gd name="connsiteX88" fmla="*/ 8423 w 10020"/>
              <a:gd name="connsiteY88" fmla="*/ 271 h 10000"/>
              <a:gd name="connsiteX89" fmla="*/ 8618 w 10020"/>
              <a:gd name="connsiteY89" fmla="*/ 181 h 10000"/>
              <a:gd name="connsiteX90" fmla="*/ 8819 w 10020"/>
              <a:gd name="connsiteY90" fmla="*/ 105 h 10000"/>
              <a:gd name="connsiteX91" fmla="*/ 9021 w 10020"/>
              <a:gd name="connsiteY91" fmla="*/ 45 h 10000"/>
              <a:gd name="connsiteX92" fmla="*/ 9226 w 10020"/>
              <a:gd name="connsiteY92" fmla="*/ 0 h 10000"/>
              <a:gd name="connsiteX93" fmla="*/ 9438 w 10020"/>
              <a:gd name="connsiteY93" fmla="*/ 0 h 10000"/>
              <a:gd name="connsiteX94" fmla="*/ 9652 w 10020"/>
              <a:gd name="connsiteY94" fmla="*/ 0 h 10000"/>
              <a:gd name="connsiteX95" fmla="*/ 9873 w 10020"/>
              <a:gd name="connsiteY95" fmla="*/ 45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0020" h="10000">
                <a:moveTo>
                  <a:pt x="9873" y="45"/>
                </a:moveTo>
                <a:cubicBezTo>
                  <a:pt x="9931" y="68"/>
                  <a:pt x="10020" y="123"/>
                  <a:pt x="10000" y="135"/>
                </a:cubicBezTo>
                <a:lnTo>
                  <a:pt x="9751" y="120"/>
                </a:lnTo>
                <a:lnTo>
                  <a:pt x="9580" y="151"/>
                </a:lnTo>
                <a:lnTo>
                  <a:pt x="9406" y="226"/>
                </a:lnTo>
                <a:lnTo>
                  <a:pt x="9232" y="301"/>
                </a:lnTo>
                <a:lnTo>
                  <a:pt x="9059" y="392"/>
                </a:lnTo>
                <a:lnTo>
                  <a:pt x="8883" y="527"/>
                </a:lnTo>
                <a:cubicBezTo>
                  <a:pt x="8825" y="577"/>
                  <a:pt x="8768" y="628"/>
                  <a:pt x="8710" y="678"/>
                </a:cubicBezTo>
                <a:lnTo>
                  <a:pt x="8532" y="843"/>
                </a:lnTo>
                <a:lnTo>
                  <a:pt x="8361" y="1024"/>
                </a:lnTo>
                <a:lnTo>
                  <a:pt x="8011" y="1416"/>
                </a:lnTo>
                <a:lnTo>
                  <a:pt x="7658" y="1867"/>
                </a:lnTo>
                <a:lnTo>
                  <a:pt x="7308" y="2364"/>
                </a:lnTo>
                <a:lnTo>
                  <a:pt x="6957" y="2892"/>
                </a:lnTo>
                <a:lnTo>
                  <a:pt x="6610" y="3464"/>
                </a:lnTo>
                <a:lnTo>
                  <a:pt x="6259" y="4036"/>
                </a:lnTo>
                <a:lnTo>
                  <a:pt x="5913" y="4639"/>
                </a:lnTo>
                <a:lnTo>
                  <a:pt x="5226" y="5828"/>
                </a:lnTo>
                <a:lnTo>
                  <a:pt x="4886" y="6431"/>
                </a:lnTo>
                <a:lnTo>
                  <a:pt x="4550" y="7003"/>
                </a:lnTo>
                <a:lnTo>
                  <a:pt x="4215" y="7560"/>
                </a:lnTo>
                <a:lnTo>
                  <a:pt x="3886" y="8057"/>
                </a:lnTo>
                <a:lnTo>
                  <a:pt x="3559" y="8524"/>
                </a:lnTo>
                <a:lnTo>
                  <a:pt x="3240" y="8946"/>
                </a:lnTo>
                <a:lnTo>
                  <a:pt x="2923" y="9307"/>
                </a:lnTo>
                <a:lnTo>
                  <a:pt x="2767" y="9473"/>
                </a:lnTo>
                <a:lnTo>
                  <a:pt x="2611" y="9608"/>
                </a:lnTo>
                <a:lnTo>
                  <a:pt x="2460" y="9729"/>
                </a:lnTo>
                <a:lnTo>
                  <a:pt x="2309" y="9819"/>
                </a:lnTo>
                <a:lnTo>
                  <a:pt x="2157" y="9895"/>
                </a:lnTo>
                <a:lnTo>
                  <a:pt x="2009" y="9970"/>
                </a:lnTo>
                <a:lnTo>
                  <a:pt x="1863" y="10000"/>
                </a:lnTo>
                <a:lnTo>
                  <a:pt x="1716" y="10000"/>
                </a:lnTo>
                <a:lnTo>
                  <a:pt x="1572" y="10000"/>
                </a:lnTo>
                <a:lnTo>
                  <a:pt x="1430" y="9955"/>
                </a:lnTo>
                <a:lnTo>
                  <a:pt x="1290" y="9895"/>
                </a:lnTo>
                <a:lnTo>
                  <a:pt x="1151" y="9804"/>
                </a:lnTo>
                <a:lnTo>
                  <a:pt x="1014" y="9669"/>
                </a:lnTo>
                <a:cubicBezTo>
                  <a:pt x="968" y="9624"/>
                  <a:pt x="924" y="9578"/>
                  <a:pt x="878" y="9533"/>
                </a:cubicBezTo>
                <a:cubicBezTo>
                  <a:pt x="834" y="9473"/>
                  <a:pt x="791" y="9412"/>
                  <a:pt x="747" y="9352"/>
                </a:cubicBezTo>
                <a:cubicBezTo>
                  <a:pt x="703" y="9277"/>
                  <a:pt x="657" y="9202"/>
                  <a:pt x="614" y="9127"/>
                </a:cubicBezTo>
                <a:lnTo>
                  <a:pt x="488" y="8870"/>
                </a:lnTo>
                <a:lnTo>
                  <a:pt x="358" y="8599"/>
                </a:lnTo>
                <a:cubicBezTo>
                  <a:pt x="318" y="8494"/>
                  <a:pt x="276" y="8388"/>
                  <a:pt x="235" y="8283"/>
                </a:cubicBezTo>
                <a:cubicBezTo>
                  <a:pt x="194" y="8168"/>
                  <a:pt x="153" y="8052"/>
                  <a:pt x="111" y="7937"/>
                </a:cubicBezTo>
                <a:cubicBezTo>
                  <a:pt x="72" y="7811"/>
                  <a:pt x="52" y="7716"/>
                  <a:pt x="12" y="7590"/>
                </a:cubicBezTo>
                <a:cubicBezTo>
                  <a:pt x="0" y="7515"/>
                  <a:pt x="20" y="7365"/>
                  <a:pt x="12" y="7410"/>
                </a:cubicBezTo>
                <a:lnTo>
                  <a:pt x="201" y="7831"/>
                </a:lnTo>
                <a:cubicBezTo>
                  <a:pt x="256" y="7921"/>
                  <a:pt x="308" y="8012"/>
                  <a:pt x="362" y="8102"/>
                </a:cubicBezTo>
                <a:cubicBezTo>
                  <a:pt x="415" y="8192"/>
                  <a:pt x="467" y="8283"/>
                  <a:pt x="520" y="8373"/>
                </a:cubicBezTo>
                <a:cubicBezTo>
                  <a:pt x="572" y="8448"/>
                  <a:pt x="623" y="8524"/>
                  <a:pt x="675" y="8599"/>
                </a:cubicBezTo>
                <a:cubicBezTo>
                  <a:pt x="729" y="8669"/>
                  <a:pt x="780" y="8740"/>
                  <a:pt x="833" y="8810"/>
                </a:cubicBezTo>
                <a:lnTo>
                  <a:pt x="984" y="8946"/>
                </a:lnTo>
                <a:lnTo>
                  <a:pt x="1134" y="9096"/>
                </a:lnTo>
                <a:cubicBezTo>
                  <a:pt x="1184" y="9131"/>
                  <a:pt x="1233" y="9167"/>
                  <a:pt x="1283" y="9202"/>
                </a:cubicBezTo>
                <a:lnTo>
                  <a:pt x="1430" y="9277"/>
                </a:lnTo>
                <a:lnTo>
                  <a:pt x="1578" y="9322"/>
                </a:lnTo>
                <a:lnTo>
                  <a:pt x="1721" y="9383"/>
                </a:lnTo>
                <a:lnTo>
                  <a:pt x="1865" y="9383"/>
                </a:lnTo>
                <a:lnTo>
                  <a:pt x="2009" y="9352"/>
                </a:lnTo>
                <a:lnTo>
                  <a:pt x="2151" y="9307"/>
                </a:lnTo>
                <a:lnTo>
                  <a:pt x="2291" y="9247"/>
                </a:lnTo>
                <a:lnTo>
                  <a:pt x="2429" y="9157"/>
                </a:lnTo>
                <a:cubicBezTo>
                  <a:pt x="2476" y="9122"/>
                  <a:pt x="2522" y="9086"/>
                  <a:pt x="2569" y="9051"/>
                </a:cubicBezTo>
                <a:lnTo>
                  <a:pt x="2708" y="8931"/>
                </a:lnTo>
                <a:cubicBezTo>
                  <a:pt x="2755" y="8881"/>
                  <a:pt x="2800" y="8830"/>
                  <a:pt x="2847" y="8780"/>
                </a:cubicBezTo>
                <a:lnTo>
                  <a:pt x="2984" y="8630"/>
                </a:lnTo>
                <a:cubicBezTo>
                  <a:pt x="3031" y="8570"/>
                  <a:pt x="3076" y="8509"/>
                  <a:pt x="3124" y="8449"/>
                </a:cubicBezTo>
                <a:lnTo>
                  <a:pt x="3398" y="8057"/>
                </a:lnTo>
                <a:lnTo>
                  <a:pt x="3675" y="7636"/>
                </a:lnTo>
                <a:lnTo>
                  <a:pt x="3950" y="7139"/>
                </a:lnTo>
                <a:lnTo>
                  <a:pt x="4230" y="6611"/>
                </a:lnTo>
                <a:lnTo>
                  <a:pt x="4512" y="6054"/>
                </a:lnTo>
                <a:lnTo>
                  <a:pt x="5088" y="4940"/>
                </a:lnTo>
                <a:lnTo>
                  <a:pt x="5380" y="4337"/>
                </a:lnTo>
                <a:lnTo>
                  <a:pt x="5684" y="3765"/>
                </a:lnTo>
                <a:lnTo>
                  <a:pt x="5993" y="3223"/>
                </a:lnTo>
                <a:lnTo>
                  <a:pt x="6309" y="2666"/>
                </a:lnTo>
                <a:lnTo>
                  <a:pt x="6636" y="2139"/>
                </a:lnTo>
                <a:lnTo>
                  <a:pt x="6972" y="1672"/>
                </a:lnTo>
                <a:lnTo>
                  <a:pt x="7140" y="1446"/>
                </a:lnTo>
                <a:cubicBezTo>
                  <a:pt x="7199" y="1381"/>
                  <a:pt x="7257" y="1315"/>
                  <a:pt x="7315" y="1250"/>
                </a:cubicBezTo>
                <a:lnTo>
                  <a:pt x="7495" y="1054"/>
                </a:lnTo>
                <a:cubicBezTo>
                  <a:pt x="7554" y="984"/>
                  <a:pt x="7612" y="913"/>
                  <a:pt x="7671" y="843"/>
                </a:cubicBezTo>
                <a:lnTo>
                  <a:pt x="7854" y="693"/>
                </a:lnTo>
                <a:lnTo>
                  <a:pt x="8040" y="542"/>
                </a:lnTo>
                <a:lnTo>
                  <a:pt x="8231" y="392"/>
                </a:lnTo>
                <a:lnTo>
                  <a:pt x="8423" y="271"/>
                </a:lnTo>
                <a:lnTo>
                  <a:pt x="8618" y="181"/>
                </a:lnTo>
                <a:lnTo>
                  <a:pt x="8819" y="105"/>
                </a:lnTo>
                <a:lnTo>
                  <a:pt x="9021" y="45"/>
                </a:lnTo>
                <a:lnTo>
                  <a:pt x="9226" y="0"/>
                </a:lnTo>
                <a:lnTo>
                  <a:pt x="9438" y="0"/>
                </a:lnTo>
                <a:lnTo>
                  <a:pt x="9652" y="0"/>
                </a:lnTo>
                <a:lnTo>
                  <a:pt x="9873" y="45"/>
                </a:lnTo>
                <a:close/>
              </a:path>
            </a:pathLst>
          </a:custGeom>
          <a:solidFill>
            <a:schemeClr val="bg2"/>
          </a:solidFill>
          <a:ln w="9525">
            <a:noFill/>
            <a:round/>
            <a:headEnd/>
            <a:tailEnd/>
          </a:ln>
        </p:spPr>
        <p:txBody>
          <a:bodyPr/>
          <a:lstStyle/>
          <a:p>
            <a:pPr>
              <a:defRPr/>
            </a:pPr>
            <a:endParaRPr lang="en-AU" dirty="0">
              <a:solidFill>
                <a:srgbClr val="000000"/>
              </a:solidFill>
              <a:cs typeface="Arial" charset="0"/>
            </a:endParaRPr>
          </a:p>
        </p:txBody>
      </p:sp>
      <p:pic>
        <p:nvPicPr>
          <p:cNvPr id="2053" name="Picture 3" descr="if_logo_rgb.jpg"/>
          <p:cNvPicPr>
            <a:picLocks noChangeAspect="1"/>
          </p:cNvPicPr>
          <p:nvPr/>
        </p:nvPicPr>
        <p:blipFill>
          <a:blip r:embed="rId3" cstate="print"/>
          <a:srcRect r="141" b="232"/>
          <a:stretch>
            <a:fillRect/>
          </a:stretch>
        </p:blipFill>
        <p:spPr bwMode="auto">
          <a:xfrm>
            <a:off x="571500" y="5643563"/>
            <a:ext cx="2000250" cy="760412"/>
          </a:xfrm>
          <a:prstGeom prst="rect">
            <a:avLst/>
          </a:prstGeom>
          <a:noFill/>
          <a:ln w="9525">
            <a:noFill/>
            <a:miter lim="800000"/>
            <a:headEnd/>
            <a:tailEnd/>
          </a:ln>
        </p:spPr>
      </p:pic>
      <p:sp>
        <p:nvSpPr>
          <p:cNvPr id="2054" name="Rectangle 3"/>
          <p:cNvSpPr>
            <a:spLocks noGrp="1" noChangeArrowheads="1"/>
          </p:cNvSpPr>
          <p:nvPr>
            <p:ph type="title"/>
          </p:nvPr>
        </p:nvSpPr>
        <p:spPr bwMode="auto">
          <a:xfrm>
            <a:off x="495300" y="476250"/>
            <a:ext cx="8151813" cy="6334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endParaRPr lang="en-AU" smtClean="0"/>
          </a:p>
        </p:txBody>
      </p:sp>
      <p:sp>
        <p:nvSpPr>
          <p:cNvPr id="13" name="Rectangle 5"/>
          <p:cNvSpPr>
            <a:spLocks noGrp="1" noChangeArrowheads="1"/>
          </p:cNvSpPr>
          <p:nvPr>
            <p:ph type="ftr" sz="quarter" idx="3"/>
          </p:nvPr>
        </p:nvSpPr>
        <p:spPr bwMode="white">
          <a:xfrm>
            <a:off x="555625" y="6605588"/>
            <a:ext cx="3906838" cy="252412"/>
          </a:xfrm>
          <a:prstGeom prst="rect">
            <a:avLst/>
          </a:prstGeom>
        </p:spPr>
        <p:txBody>
          <a:bodyPr lIns="108000"/>
          <a:lstStyle>
            <a:lvl1pPr>
              <a:defRPr sz="1050" dirty="0" smtClean="0">
                <a:solidFill>
                  <a:schemeClr val="bg1"/>
                </a:solidFill>
                <a:cs typeface="+mn-cs"/>
              </a:defRPr>
            </a:lvl1pPr>
          </a:lstStyle>
          <a:p>
            <a:pPr>
              <a:defRPr/>
            </a:pPr>
            <a:r>
              <a:rPr lang="en-AU">
                <a:solidFill>
                  <a:srgbClr val="FFFFFF"/>
                </a:solidFill>
              </a:rPr>
              <a:t>PRESENTATION TITLE    00 MONTH 2010</a:t>
            </a:r>
          </a:p>
        </p:txBody>
      </p:sp>
      <p:sp>
        <p:nvSpPr>
          <p:cNvPr id="14" name="Slide Number Placeholder 13"/>
          <p:cNvSpPr>
            <a:spLocks noGrp="1"/>
          </p:cNvSpPr>
          <p:nvPr>
            <p:ph type="sldNum" sz="quarter" idx="4"/>
          </p:nvPr>
        </p:nvSpPr>
        <p:spPr bwMode="white">
          <a:xfrm>
            <a:off x="247650" y="6605588"/>
            <a:ext cx="301625" cy="252412"/>
          </a:xfrm>
          <a:prstGeom prst="rect">
            <a:avLst/>
          </a:prstGeom>
        </p:spPr>
        <p:txBody>
          <a:bodyPr lIns="0" rIns="0"/>
          <a:lstStyle>
            <a:lvl1pPr marL="0" algn="l" defTabSz="914400" rtl="0" eaLnBrk="1" latinLnBrk="0" hangingPunct="1">
              <a:defRPr lang="en-AU" sz="1050" kern="1200" smtClean="0">
                <a:solidFill>
                  <a:schemeClr val="bg1"/>
                </a:solidFill>
                <a:latin typeface="+mn-lt"/>
                <a:ea typeface="+mn-ea"/>
                <a:cs typeface="+mn-cs"/>
              </a:defRPr>
            </a:lvl1pPr>
          </a:lstStyle>
          <a:p>
            <a:pPr>
              <a:defRPr/>
            </a:pPr>
            <a:fld id="{13910EBE-1290-44D9-A160-48E81E03ED4F}" type="slidenum">
              <a:rPr>
                <a:solidFill>
                  <a:srgbClr val="FFFFFF"/>
                </a:solidFill>
              </a:rPr>
              <a:pPr>
                <a:defRPr/>
              </a:pPr>
              <a:t>‹#›</a:t>
            </a:fld>
            <a:endParaRPr dirty="0">
              <a:solidFill>
                <a:srgbClr val="FFFFFF"/>
              </a:solidFill>
            </a:endParaRPr>
          </a:p>
        </p:txBody>
      </p:sp>
      <p:sp>
        <p:nvSpPr>
          <p:cNvPr id="2057" name="Text Placeholder 15"/>
          <p:cNvSpPr>
            <a:spLocks noGrp="1"/>
          </p:cNvSpPr>
          <p:nvPr>
            <p:ph type="body" idx="1"/>
          </p:nvPr>
        </p:nvSpPr>
        <p:spPr bwMode="auto">
          <a:xfrm>
            <a:off x="495300" y="1109663"/>
            <a:ext cx="8151813" cy="5126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pic>
        <p:nvPicPr>
          <p:cNvPr id="2058" name="Picture 25" descr="APCC.png"/>
          <p:cNvPicPr>
            <a:picLocks noChangeAspect="1"/>
          </p:cNvPicPr>
          <p:nvPr/>
        </p:nvPicPr>
        <p:blipFill>
          <a:blip r:embed="rId4" cstate="print"/>
          <a:srcRect/>
          <a:stretch>
            <a:fillRect/>
          </a:stretch>
        </p:blipFill>
        <p:spPr bwMode="auto">
          <a:xfrm>
            <a:off x="6643688" y="5802313"/>
            <a:ext cx="2247900" cy="5556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timing>
    <p:tnLst>
      <p:par>
        <p:cTn id="1" dur="indefinite" restart="never" nodeType="tmRoot"/>
      </p:par>
    </p:tnLst>
  </p:timing>
  <p:hf hdr="0" dt="0"/>
  <p:txStyles>
    <p:titleStyle>
      <a:lvl1pPr algn="l" rtl="0" fontAlgn="base">
        <a:spcBef>
          <a:spcPct val="0"/>
        </a:spcBef>
        <a:spcAft>
          <a:spcPct val="0"/>
        </a:spcAft>
        <a:defRPr lang="en-AU" sz="3000" dirty="0">
          <a:solidFill>
            <a:srgbClr val="333333"/>
          </a:solidFill>
          <a:latin typeface="+mj-lt"/>
          <a:ea typeface="+mj-ea"/>
          <a:cs typeface="+mj-cs"/>
        </a:defRPr>
      </a:lvl1pPr>
      <a:lvl2pPr algn="l" rtl="0" fontAlgn="base">
        <a:spcBef>
          <a:spcPct val="0"/>
        </a:spcBef>
        <a:spcAft>
          <a:spcPct val="0"/>
        </a:spcAft>
        <a:defRPr sz="3000">
          <a:solidFill>
            <a:srgbClr val="333333"/>
          </a:solidFill>
          <a:latin typeface="Arial" charset="0"/>
        </a:defRPr>
      </a:lvl2pPr>
      <a:lvl3pPr algn="l" rtl="0" fontAlgn="base">
        <a:spcBef>
          <a:spcPct val="0"/>
        </a:spcBef>
        <a:spcAft>
          <a:spcPct val="0"/>
        </a:spcAft>
        <a:defRPr sz="3000">
          <a:solidFill>
            <a:srgbClr val="333333"/>
          </a:solidFill>
          <a:latin typeface="Arial" charset="0"/>
        </a:defRPr>
      </a:lvl3pPr>
      <a:lvl4pPr algn="l" rtl="0" fontAlgn="base">
        <a:spcBef>
          <a:spcPct val="0"/>
        </a:spcBef>
        <a:spcAft>
          <a:spcPct val="0"/>
        </a:spcAft>
        <a:defRPr sz="3000">
          <a:solidFill>
            <a:srgbClr val="333333"/>
          </a:solidFill>
          <a:latin typeface="Arial" charset="0"/>
        </a:defRPr>
      </a:lvl4pPr>
      <a:lvl5pPr algn="l" rtl="0" fontAlgn="base">
        <a:spcBef>
          <a:spcPct val="0"/>
        </a:spcBef>
        <a:spcAft>
          <a:spcPct val="0"/>
        </a:spcAft>
        <a:defRPr sz="3000">
          <a:solidFill>
            <a:srgbClr val="333333"/>
          </a:solidFill>
          <a:latin typeface="Arial" charset="0"/>
        </a:defRPr>
      </a:lvl5pPr>
      <a:lvl6pPr marL="457200" algn="l" rtl="0" eaLnBrk="1" fontAlgn="base" hangingPunct="1">
        <a:spcBef>
          <a:spcPct val="0"/>
        </a:spcBef>
        <a:spcAft>
          <a:spcPct val="0"/>
        </a:spcAft>
        <a:defRPr sz="3000">
          <a:solidFill>
            <a:schemeClr val="tx1"/>
          </a:solidFill>
          <a:latin typeface="Arial" charset="0"/>
        </a:defRPr>
      </a:lvl6pPr>
      <a:lvl7pPr marL="914400" algn="l" rtl="0" eaLnBrk="1" fontAlgn="base" hangingPunct="1">
        <a:spcBef>
          <a:spcPct val="0"/>
        </a:spcBef>
        <a:spcAft>
          <a:spcPct val="0"/>
        </a:spcAft>
        <a:defRPr sz="3000">
          <a:solidFill>
            <a:schemeClr val="tx1"/>
          </a:solidFill>
          <a:latin typeface="Arial" charset="0"/>
        </a:defRPr>
      </a:lvl7pPr>
      <a:lvl8pPr marL="1371600" algn="l" rtl="0" eaLnBrk="1" fontAlgn="base" hangingPunct="1">
        <a:spcBef>
          <a:spcPct val="0"/>
        </a:spcBef>
        <a:spcAft>
          <a:spcPct val="0"/>
        </a:spcAft>
        <a:defRPr sz="3000">
          <a:solidFill>
            <a:schemeClr val="tx1"/>
          </a:solidFill>
          <a:latin typeface="Arial" charset="0"/>
        </a:defRPr>
      </a:lvl8pPr>
      <a:lvl9pPr marL="1828800" algn="l" rtl="0" eaLnBrk="1" fontAlgn="base" hangingPunct="1">
        <a:spcBef>
          <a:spcPct val="0"/>
        </a:spcBef>
        <a:spcAft>
          <a:spcPct val="0"/>
        </a:spcAft>
        <a:defRPr sz="3000">
          <a:solidFill>
            <a:schemeClr val="tx1"/>
          </a:solidFill>
          <a:latin typeface="Arial" charset="0"/>
        </a:defRPr>
      </a:lvl9pPr>
    </p:titleStyle>
    <p:bodyStyle>
      <a:lvl1pPr marL="266700" indent="-266700" algn="l" rtl="0" fontAlgn="base">
        <a:spcBef>
          <a:spcPts val="300"/>
        </a:spcBef>
        <a:spcAft>
          <a:spcPct val="0"/>
        </a:spcAft>
        <a:buClr>
          <a:schemeClr val="accent2"/>
        </a:buClr>
        <a:buSzPct val="60000"/>
        <a:buBlip>
          <a:blip r:embed="rId5"/>
        </a:buBlip>
        <a:defRPr lang="en-US" sz="2000" dirty="0">
          <a:solidFill>
            <a:srgbClr val="000000"/>
          </a:solidFill>
          <a:latin typeface="+mn-lt"/>
          <a:ea typeface="+mn-ea"/>
          <a:cs typeface="+mn-cs"/>
        </a:defRPr>
      </a:lvl1pPr>
      <a:lvl2pPr marL="447675" indent="-265113" algn="l" rtl="0" fontAlgn="base">
        <a:spcBef>
          <a:spcPts val="300"/>
        </a:spcBef>
        <a:spcAft>
          <a:spcPct val="0"/>
        </a:spcAft>
        <a:buClr>
          <a:schemeClr val="accent2"/>
        </a:buClr>
        <a:buSzPct val="60000"/>
        <a:buBlip>
          <a:blip r:embed="rId5"/>
        </a:buBlip>
        <a:defRPr lang="en-AU" sz="2000" dirty="0">
          <a:solidFill>
            <a:srgbClr val="000000"/>
          </a:solidFill>
          <a:latin typeface="+mn-lt"/>
        </a:defRPr>
      </a:lvl2pPr>
      <a:lvl3pPr marL="628650" indent="-269875" algn="l" rtl="0" fontAlgn="base">
        <a:spcBef>
          <a:spcPts val="300"/>
        </a:spcBef>
        <a:spcAft>
          <a:spcPct val="0"/>
        </a:spcAft>
        <a:buClr>
          <a:schemeClr val="accent2"/>
        </a:buClr>
        <a:buSzPct val="60000"/>
        <a:buBlip>
          <a:blip r:embed="rId5"/>
        </a:buBlip>
        <a:defRPr lang="en-US" sz="2000" dirty="0">
          <a:solidFill>
            <a:srgbClr val="000000"/>
          </a:solidFill>
          <a:latin typeface="+mn-lt"/>
        </a:defRPr>
      </a:lvl3pPr>
      <a:lvl4pPr marL="809625" indent="-268288" algn="l" rtl="0" fontAlgn="base">
        <a:spcBef>
          <a:spcPts val="300"/>
        </a:spcBef>
        <a:spcAft>
          <a:spcPct val="0"/>
        </a:spcAft>
        <a:buClr>
          <a:schemeClr val="bg2"/>
        </a:buClr>
        <a:buSzPct val="60000"/>
        <a:buBlip>
          <a:blip r:embed="rId6"/>
        </a:buBlip>
        <a:defRPr sz="2000">
          <a:solidFill>
            <a:srgbClr val="000000"/>
          </a:solidFill>
          <a:latin typeface="+mn-lt"/>
        </a:defRPr>
      </a:lvl4pPr>
      <a:lvl5pPr marL="990600" indent="-274638" algn="l" rtl="0" fontAlgn="base">
        <a:spcBef>
          <a:spcPts val="300"/>
        </a:spcBef>
        <a:spcAft>
          <a:spcPct val="0"/>
        </a:spcAft>
        <a:buClr>
          <a:schemeClr val="bg2"/>
        </a:buClr>
        <a:buSzPct val="60000"/>
        <a:buBlip>
          <a:blip r:embed="rId6"/>
        </a:buBlip>
        <a:defRPr sz="2000">
          <a:solidFill>
            <a:srgbClr val="000000"/>
          </a:solidFill>
          <a:latin typeface="+mn-lt"/>
        </a:defRPr>
      </a:lvl5pPr>
      <a:lvl6pPr marL="990600" indent="-276225" algn="l" rtl="0" eaLnBrk="1" fontAlgn="base" hangingPunct="1">
        <a:spcBef>
          <a:spcPct val="20000"/>
        </a:spcBef>
        <a:spcAft>
          <a:spcPct val="0"/>
        </a:spcAft>
        <a:buClr>
          <a:schemeClr val="bg2"/>
        </a:buClr>
        <a:buSzPct val="60000"/>
        <a:buFontTx/>
        <a:buNone/>
        <a:defRPr lang="en-AU" sz="2000" dirty="0" smtClean="0">
          <a:solidFill>
            <a:schemeClr val="accent6">
              <a:lumMod val="50000"/>
            </a:schemeClr>
          </a:solidFill>
          <a:latin typeface="+mn-lt"/>
        </a:defRPr>
      </a:lvl6pPr>
      <a:lvl7pPr marL="14827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7pPr>
      <a:lvl8pPr marL="19399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8pPr>
      <a:lvl9pPr marL="23971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tretch>
            <a:fillRect/>
          </a:stretch>
        </p:blipFill>
        <p:spPr bwMode="auto">
          <a:xfrm>
            <a:off x="0" y="5143500"/>
            <a:ext cx="9151938" cy="1714500"/>
          </a:xfrm>
          <a:prstGeom prst="rect">
            <a:avLst/>
          </a:prstGeom>
          <a:noFill/>
          <a:ln w="9525">
            <a:noFill/>
            <a:miter lim="800000"/>
            <a:headEnd/>
            <a:tailEnd/>
          </a:ln>
        </p:spPr>
      </p:pic>
      <p:sp>
        <p:nvSpPr>
          <p:cNvPr id="24" name="Freeform 23"/>
          <p:cNvSpPr/>
          <p:nvPr/>
        </p:nvSpPr>
        <p:spPr bwMode="white">
          <a:xfrm flipH="1" flipV="1">
            <a:off x="0" y="5143500"/>
            <a:ext cx="9151938" cy="1420813"/>
          </a:xfrm>
          <a:custGeom>
            <a:avLst/>
            <a:gdLst>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314450 w 9163050"/>
              <a:gd name="connsiteY9" fmla="*/ 1504950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6253139 w 9163050"/>
              <a:gd name="connsiteY4" fmla="*/ 42872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285856 h 1866881"/>
              <a:gd name="connsiteX1" fmla="*/ 0 w 9163050"/>
              <a:gd name="connsiteY1" fmla="*/ 1866881 h 1866881"/>
              <a:gd name="connsiteX2" fmla="*/ 9163050 w 9163050"/>
              <a:gd name="connsiteY2" fmla="*/ 1857356 h 1866881"/>
              <a:gd name="connsiteX3" fmla="*/ 9153525 w 9163050"/>
              <a:gd name="connsiteY3" fmla="*/ 104756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63050"/>
              <a:gd name="connsiteY0" fmla="*/ 1285856 h 1866881"/>
              <a:gd name="connsiteX1" fmla="*/ 0 w 9163050"/>
              <a:gd name="connsiteY1" fmla="*/ 1866881 h 1866881"/>
              <a:gd name="connsiteX2" fmla="*/ 9163050 w 9163050"/>
              <a:gd name="connsiteY2" fmla="*/ 1857356 h 1866881"/>
              <a:gd name="connsiteX3" fmla="*/ 9105900 w 9163050"/>
              <a:gd name="connsiteY3" fmla="*/ 661990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7467579 w 9172575"/>
              <a:gd name="connsiteY4" fmla="*/ 0 h 1866881"/>
              <a:gd name="connsiteX5" fmla="*/ 6253139 w 9172575"/>
              <a:gd name="connsiteY5" fmla="*/ 147628 h 1866881"/>
              <a:gd name="connsiteX6" fmla="*/ 4805354 w 9172575"/>
              <a:gd name="connsiteY6" fmla="*/ 585787 h 1866881"/>
              <a:gd name="connsiteX7" fmla="*/ 3248027 w 9172575"/>
              <a:gd name="connsiteY7" fmla="*/ 1076321 h 1866881"/>
              <a:gd name="connsiteX8" fmla="*/ 2354586 w 9172575"/>
              <a:gd name="connsiteY8" fmla="*/ 1308230 h 1866881"/>
              <a:gd name="connsiteX9" fmla="*/ 1857393 w 9172575"/>
              <a:gd name="connsiteY9" fmla="*/ 1393515 h 1866881"/>
              <a:gd name="connsiteX10" fmla="*/ 1085873 w 9172575"/>
              <a:gd name="connsiteY10" fmla="*/ 1498290 h 1866881"/>
              <a:gd name="connsiteX11" fmla="*/ 542925 w 9172575"/>
              <a:gd name="connsiteY11" fmla="*/ 1504931 h 1866881"/>
              <a:gd name="connsiteX12" fmla="*/ 9525 w 9172575"/>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8381999 w 9172575"/>
              <a:gd name="connsiteY4" fmla="*/ 90478 h 1866881"/>
              <a:gd name="connsiteX5" fmla="*/ 7467579 w 9172575"/>
              <a:gd name="connsiteY5" fmla="*/ 0 h 1866881"/>
              <a:gd name="connsiteX6" fmla="*/ 6253139 w 9172575"/>
              <a:gd name="connsiteY6" fmla="*/ 147628 h 1866881"/>
              <a:gd name="connsiteX7" fmla="*/ 4805354 w 9172575"/>
              <a:gd name="connsiteY7" fmla="*/ 585787 h 1866881"/>
              <a:gd name="connsiteX8" fmla="*/ 3248027 w 9172575"/>
              <a:gd name="connsiteY8" fmla="*/ 1076321 h 1866881"/>
              <a:gd name="connsiteX9" fmla="*/ 2354586 w 9172575"/>
              <a:gd name="connsiteY9" fmla="*/ 1308230 h 1866881"/>
              <a:gd name="connsiteX10" fmla="*/ 1857393 w 9172575"/>
              <a:gd name="connsiteY10" fmla="*/ 1393515 h 1866881"/>
              <a:gd name="connsiteX11" fmla="*/ 1085873 w 9172575"/>
              <a:gd name="connsiteY11" fmla="*/ 1498290 h 1866881"/>
              <a:gd name="connsiteX12" fmla="*/ 542925 w 9172575"/>
              <a:gd name="connsiteY12" fmla="*/ 1504931 h 1866881"/>
              <a:gd name="connsiteX13" fmla="*/ 9525 w 9172575"/>
              <a:gd name="connsiteY13" fmla="*/ 1285856 h 1866881"/>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085873 w 9172575"/>
              <a:gd name="connsiteY11" fmla="*/ 15094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9525 w 9172575"/>
              <a:gd name="connsiteY13" fmla="*/ 1296984 h 1878009"/>
              <a:gd name="connsiteX0" fmla="*/ 0 w 9172576"/>
              <a:gd name="connsiteY0" fmla="*/ 1710369 h 1878009"/>
              <a:gd name="connsiteX1" fmla="*/ 1 w 9172576"/>
              <a:gd name="connsiteY1" fmla="*/ 1878009 h 1878009"/>
              <a:gd name="connsiteX2" fmla="*/ 9163051 w 9172576"/>
              <a:gd name="connsiteY2" fmla="*/ 1868484 h 1878009"/>
              <a:gd name="connsiteX3" fmla="*/ 9172576 w 9172576"/>
              <a:gd name="connsiteY3" fmla="*/ 358811 h 1878009"/>
              <a:gd name="connsiteX4" fmla="*/ 8382000 w 9172576"/>
              <a:gd name="connsiteY4" fmla="*/ 101606 h 1878009"/>
              <a:gd name="connsiteX5" fmla="*/ 7467580 w 9172576"/>
              <a:gd name="connsiteY5" fmla="*/ 11128 h 1878009"/>
              <a:gd name="connsiteX6" fmla="*/ 6253140 w 9172576"/>
              <a:gd name="connsiteY6" fmla="*/ 158756 h 1878009"/>
              <a:gd name="connsiteX7" fmla="*/ 4805355 w 9172576"/>
              <a:gd name="connsiteY7" fmla="*/ 596915 h 1878009"/>
              <a:gd name="connsiteX8" fmla="*/ 3248028 w 9172576"/>
              <a:gd name="connsiteY8" fmla="*/ 1087449 h 1878009"/>
              <a:gd name="connsiteX9" fmla="*/ 2354587 w 9172576"/>
              <a:gd name="connsiteY9" fmla="*/ 1319358 h 1878009"/>
              <a:gd name="connsiteX10" fmla="*/ 1857394 w 9172576"/>
              <a:gd name="connsiteY10" fmla="*/ 1404643 h 1878009"/>
              <a:gd name="connsiteX11" fmla="*/ 1104924 w 9172576"/>
              <a:gd name="connsiteY11" fmla="*/ 1547518 h 1878009"/>
              <a:gd name="connsiteX12" fmla="*/ 574676 w 9172576"/>
              <a:gd name="connsiteY12" fmla="*/ 1586058 h 1878009"/>
              <a:gd name="connsiteX13" fmla="*/ 0 w 9172576"/>
              <a:gd name="connsiteY13" fmla="*/ 1710369 h 1878009"/>
              <a:gd name="connsiteX0" fmla="*/ 19049 w 9172575"/>
              <a:gd name="connsiteY0" fmla="*/ 156749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19049 w 9172575"/>
              <a:gd name="connsiteY13" fmla="*/ 1567494 h 1878009"/>
              <a:gd name="connsiteX0" fmla="*/ 0 w 9175232"/>
              <a:gd name="connsiteY0" fmla="*/ 1577168 h 1878009"/>
              <a:gd name="connsiteX1" fmla="*/ 265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77168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86534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86534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0 w 9165685"/>
              <a:gd name="connsiteY0" fmla="*/ 1569967 h 1878009"/>
              <a:gd name="connsiteX1" fmla="*/ 0 w 9165685"/>
              <a:gd name="connsiteY1" fmla="*/ 1878009 h 1878009"/>
              <a:gd name="connsiteX2" fmla="*/ 9156160 w 9165685"/>
              <a:gd name="connsiteY2" fmla="*/ 1868484 h 1878009"/>
              <a:gd name="connsiteX3" fmla="*/ 9165685 w 9165685"/>
              <a:gd name="connsiteY3" fmla="*/ 358811 h 1878009"/>
              <a:gd name="connsiteX4" fmla="*/ 8375109 w 9165685"/>
              <a:gd name="connsiteY4" fmla="*/ 101606 h 1878009"/>
              <a:gd name="connsiteX5" fmla="*/ 7460689 w 9165685"/>
              <a:gd name="connsiteY5" fmla="*/ 11128 h 1878009"/>
              <a:gd name="connsiteX6" fmla="*/ 6246249 w 9165685"/>
              <a:gd name="connsiteY6" fmla="*/ 158756 h 1878009"/>
              <a:gd name="connsiteX7" fmla="*/ 4798464 w 9165685"/>
              <a:gd name="connsiteY7" fmla="*/ 596915 h 1878009"/>
              <a:gd name="connsiteX8" fmla="*/ 3241137 w 9165685"/>
              <a:gd name="connsiteY8" fmla="*/ 1087449 h 1878009"/>
              <a:gd name="connsiteX9" fmla="*/ 2347696 w 9165685"/>
              <a:gd name="connsiteY9" fmla="*/ 1319358 h 1878009"/>
              <a:gd name="connsiteX10" fmla="*/ 1850503 w 9165685"/>
              <a:gd name="connsiteY10" fmla="*/ 1404643 h 1878009"/>
              <a:gd name="connsiteX11" fmla="*/ 1098033 w 9165685"/>
              <a:gd name="connsiteY11" fmla="*/ 1547518 h 1878009"/>
              <a:gd name="connsiteX12" fmla="*/ 567785 w 9165685"/>
              <a:gd name="connsiteY12" fmla="*/ 1586058 h 1878009"/>
              <a:gd name="connsiteX13" fmla="*/ 0 w 9165685"/>
              <a:gd name="connsiteY13" fmla="*/ 1569967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0 w 9175233"/>
              <a:gd name="connsiteY0" fmla="*/ 1569967 h 1878009"/>
              <a:gd name="connsiteX1" fmla="*/ 9547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7958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7958 w 9173643"/>
              <a:gd name="connsiteY13" fmla="*/ 1569967 h 1878009"/>
              <a:gd name="connsiteX0" fmla="*/ 0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 name="connsiteX0" fmla="*/ 0 w 9173643"/>
              <a:gd name="connsiteY0" fmla="*/ 1569967 h 1878009"/>
              <a:gd name="connsiteX1" fmla="*/ 7957 w 9173643"/>
              <a:gd name="connsiteY1" fmla="*/ 1878009 h 1878009"/>
              <a:gd name="connsiteX2" fmla="*/ 9173641 w 9173643"/>
              <a:gd name="connsiteY2" fmla="*/ 1878009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73643" h="1878009">
                <a:moveTo>
                  <a:pt x="0" y="1569967"/>
                </a:moveTo>
                <a:cubicBezTo>
                  <a:pt x="795" y="1566276"/>
                  <a:pt x="0" y="1797102"/>
                  <a:pt x="7957" y="1878009"/>
                </a:cubicBezTo>
                <a:lnTo>
                  <a:pt x="9173641" y="1878009"/>
                </a:lnTo>
                <a:cubicBezTo>
                  <a:pt x="9173642" y="1371610"/>
                  <a:pt x="9173642" y="865210"/>
                  <a:pt x="9173643" y="358811"/>
                </a:cubicBezTo>
                <a:lnTo>
                  <a:pt x="8383067" y="101606"/>
                </a:lnTo>
                <a:cubicBezTo>
                  <a:pt x="7863923" y="0"/>
                  <a:pt x="7773454" y="41287"/>
                  <a:pt x="7468647" y="11128"/>
                </a:cubicBezTo>
                <a:lnTo>
                  <a:pt x="6254207" y="158756"/>
                </a:lnTo>
                <a:lnTo>
                  <a:pt x="4806422" y="596915"/>
                </a:lnTo>
                <a:lnTo>
                  <a:pt x="3249095" y="1087449"/>
                </a:lnTo>
                <a:lnTo>
                  <a:pt x="2355654" y="1319358"/>
                </a:lnTo>
                <a:lnTo>
                  <a:pt x="1858461" y="1404643"/>
                </a:lnTo>
                <a:lnTo>
                  <a:pt x="1105991" y="1547518"/>
                </a:lnTo>
                <a:lnTo>
                  <a:pt x="575743" y="1586058"/>
                </a:lnTo>
                <a:lnTo>
                  <a:pt x="0" y="1569967"/>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dirty="0">
              <a:solidFill>
                <a:srgbClr val="FFFFFF"/>
              </a:solidFill>
            </a:endParaRPr>
          </a:p>
        </p:txBody>
      </p:sp>
      <p:sp>
        <p:nvSpPr>
          <p:cNvPr id="25" name="Freeform 5"/>
          <p:cNvSpPr>
            <a:spLocks/>
          </p:cNvSpPr>
          <p:nvPr/>
        </p:nvSpPr>
        <p:spPr bwMode="auto">
          <a:xfrm>
            <a:off x="-11113" y="5362575"/>
            <a:ext cx="9183688" cy="1235075"/>
          </a:xfrm>
          <a:custGeom>
            <a:avLst/>
            <a:gdLst>
              <a:gd name="connsiteX0" fmla="*/ 9906 w 10000"/>
              <a:gd name="connsiteY0" fmla="*/ 45 h 10000"/>
              <a:gd name="connsiteX1" fmla="*/ 10000 w 10000"/>
              <a:gd name="connsiteY1" fmla="*/ 105 h 10000"/>
              <a:gd name="connsiteX2" fmla="*/ 10000 w 10000"/>
              <a:gd name="connsiteY2" fmla="*/ 105 h 10000"/>
              <a:gd name="connsiteX3" fmla="*/ 9830 w 10000"/>
              <a:gd name="connsiteY3" fmla="*/ 105 h 10000"/>
              <a:gd name="connsiteX4" fmla="*/ 9663 w 10000"/>
              <a:gd name="connsiteY4" fmla="*/ 120 h 10000"/>
              <a:gd name="connsiteX5" fmla="*/ 9495 w 10000"/>
              <a:gd name="connsiteY5" fmla="*/ 151 h 10000"/>
              <a:gd name="connsiteX6" fmla="*/ 9325 w 10000"/>
              <a:gd name="connsiteY6" fmla="*/ 226 h 10000"/>
              <a:gd name="connsiteX7" fmla="*/ 9155 w 10000"/>
              <a:gd name="connsiteY7" fmla="*/ 301 h 10000"/>
              <a:gd name="connsiteX8" fmla="*/ 8986 w 10000"/>
              <a:gd name="connsiteY8" fmla="*/ 392 h 10000"/>
              <a:gd name="connsiteX9" fmla="*/ 8813 w 10000"/>
              <a:gd name="connsiteY9" fmla="*/ 527 h 10000"/>
              <a:gd name="connsiteX10" fmla="*/ 8644 w 10000"/>
              <a:gd name="connsiteY10" fmla="*/ 678 h 10000"/>
              <a:gd name="connsiteX11" fmla="*/ 8470 w 10000"/>
              <a:gd name="connsiteY11" fmla="*/ 843 h 10000"/>
              <a:gd name="connsiteX12" fmla="*/ 8302 w 10000"/>
              <a:gd name="connsiteY12" fmla="*/ 1024 h 10000"/>
              <a:gd name="connsiteX13" fmla="*/ 7960 w 10000"/>
              <a:gd name="connsiteY13" fmla="*/ 1416 h 10000"/>
              <a:gd name="connsiteX14" fmla="*/ 7615 w 10000"/>
              <a:gd name="connsiteY14" fmla="*/ 1867 h 10000"/>
              <a:gd name="connsiteX15" fmla="*/ 7273 w 10000"/>
              <a:gd name="connsiteY15" fmla="*/ 2364 h 10000"/>
              <a:gd name="connsiteX16" fmla="*/ 6929 w 10000"/>
              <a:gd name="connsiteY16" fmla="*/ 2892 h 10000"/>
              <a:gd name="connsiteX17" fmla="*/ 6589 w 10000"/>
              <a:gd name="connsiteY17" fmla="*/ 3464 h 10000"/>
              <a:gd name="connsiteX18" fmla="*/ 6247 w 10000"/>
              <a:gd name="connsiteY18" fmla="*/ 4036 h 10000"/>
              <a:gd name="connsiteX19" fmla="*/ 5908 w 10000"/>
              <a:gd name="connsiteY19" fmla="*/ 4639 h 10000"/>
              <a:gd name="connsiteX20" fmla="*/ 5236 w 10000"/>
              <a:gd name="connsiteY20" fmla="*/ 5828 h 10000"/>
              <a:gd name="connsiteX21" fmla="*/ 4903 w 10000"/>
              <a:gd name="connsiteY21" fmla="*/ 6431 h 10000"/>
              <a:gd name="connsiteX22" fmla="*/ 4575 w 10000"/>
              <a:gd name="connsiteY22" fmla="*/ 7003 h 10000"/>
              <a:gd name="connsiteX23" fmla="*/ 4247 w 10000"/>
              <a:gd name="connsiteY23" fmla="*/ 7560 h 10000"/>
              <a:gd name="connsiteX24" fmla="*/ 3925 w 10000"/>
              <a:gd name="connsiteY24" fmla="*/ 8057 h 10000"/>
              <a:gd name="connsiteX25" fmla="*/ 3606 w 10000"/>
              <a:gd name="connsiteY25" fmla="*/ 8524 h 10000"/>
              <a:gd name="connsiteX26" fmla="*/ 3293 w 10000"/>
              <a:gd name="connsiteY26" fmla="*/ 8946 h 10000"/>
              <a:gd name="connsiteX27" fmla="*/ 2983 w 10000"/>
              <a:gd name="connsiteY27" fmla="*/ 9307 h 10000"/>
              <a:gd name="connsiteX28" fmla="*/ 2830 w 10000"/>
              <a:gd name="connsiteY28" fmla="*/ 9473 h 10000"/>
              <a:gd name="connsiteX29" fmla="*/ 2679 w 10000"/>
              <a:gd name="connsiteY29" fmla="*/ 9608 h 10000"/>
              <a:gd name="connsiteX30" fmla="*/ 2530 w 10000"/>
              <a:gd name="connsiteY30" fmla="*/ 9729 h 10000"/>
              <a:gd name="connsiteX31" fmla="*/ 2382 w 10000"/>
              <a:gd name="connsiteY31" fmla="*/ 9819 h 10000"/>
              <a:gd name="connsiteX32" fmla="*/ 2233 w 10000"/>
              <a:gd name="connsiteY32" fmla="*/ 9895 h 10000"/>
              <a:gd name="connsiteX33" fmla="*/ 2089 w 10000"/>
              <a:gd name="connsiteY33" fmla="*/ 9970 h 10000"/>
              <a:gd name="connsiteX34" fmla="*/ 1946 w 10000"/>
              <a:gd name="connsiteY34" fmla="*/ 10000 h 10000"/>
              <a:gd name="connsiteX35" fmla="*/ 1802 w 10000"/>
              <a:gd name="connsiteY35" fmla="*/ 10000 h 10000"/>
              <a:gd name="connsiteX36" fmla="*/ 1661 w 10000"/>
              <a:gd name="connsiteY36" fmla="*/ 10000 h 10000"/>
              <a:gd name="connsiteX37" fmla="*/ 1523 w 10000"/>
              <a:gd name="connsiteY37" fmla="*/ 9955 h 10000"/>
              <a:gd name="connsiteX38" fmla="*/ 1385 w 10000"/>
              <a:gd name="connsiteY38" fmla="*/ 9895 h 10000"/>
              <a:gd name="connsiteX39" fmla="*/ 1250 w 10000"/>
              <a:gd name="connsiteY39" fmla="*/ 9804 h 10000"/>
              <a:gd name="connsiteX40" fmla="*/ 1115 w 10000"/>
              <a:gd name="connsiteY40" fmla="*/ 9669 h 10000"/>
              <a:gd name="connsiteX41" fmla="*/ 983 w 10000"/>
              <a:gd name="connsiteY41" fmla="*/ 9533 h 10000"/>
              <a:gd name="connsiteX42" fmla="*/ 854 w 10000"/>
              <a:gd name="connsiteY42" fmla="*/ 9352 h 10000"/>
              <a:gd name="connsiteX43" fmla="*/ 724 w 10000"/>
              <a:gd name="connsiteY43" fmla="*/ 9127 h 10000"/>
              <a:gd name="connsiteX44" fmla="*/ 601 w 10000"/>
              <a:gd name="connsiteY44" fmla="*/ 8870 h 10000"/>
              <a:gd name="connsiteX45" fmla="*/ 474 w 10000"/>
              <a:gd name="connsiteY45" fmla="*/ 8599 h 10000"/>
              <a:gd name="connsiteX46" fmla="*/ 354 w 10000"/>
              <a:gd name="connsiteY46" fmla="*/ 8283 h 10000"/>
              <a:gd name="connsiteX47" fmla="*/ 233 w 10000"/>
              <a:gd name="connsiteY47" fmla="*/ 7937 h 10000"/>
              <a:gd name="connsiteX48" fmla="*/ 115 w 10000"/>
              <a:gd name="connsiteY48" fmla="*/ 7560 h 10000"/>
              <a:gd name="connsiteX49" fmla="*/ 0 w 10000"/>
              <a:gd name="connsiteY49" fmla="*/ 7139 h 10000"/>
              <a:gd name="connsiteX50" fmla="*/ 0 w 10000"/>
              <a:gd name="connsiteY50" fmla="*/ 7139 h 10000"/>
              <a:gd name="connsiteX51" fmla="*/ 161 w 10000"/>
              <a:gd name="connsiteY51" fmla="*/ 7485 h 10000"/>
              <a:gd name="connsiteX52" fmla="*/ 321 w 10000"/>
              <a:gd name="connsiteY52" fmla="*/ 7831 h 10000"/>
              <a:gd name="connsiteX53" fmla="*/ 477 w 10000"/>
              <a:gd name="connsiteY53" fmla="*/ 8102 h 10000"/>
              <a:gd name="connsiteX54" fmla="*/ 632 w 10000"/>
              <a:gd name="connsiteY54" fmla="*/ 8373 h 10000"/>
              <a:gd name="connsiteX55" fmla="*/ 785 w 10000"/>
              <a:gd name="connsiteY55" fmla="*/ 8599 h 10000"/>
              <a:gd name="connsiteX56" fmla="*/ 938 w 10000"/>
              <a:gd name="connsiteY56" fmla="*/ 8810 h 10000"/>
              <a:gd name="connsiteX57" fmla="*/ 1087 w 10000"/>
              <a:gd name="connsiteY57" fmla="*/ 8946 h 10000"/>
              <a:gd name="connsiteX58" fmla="*/ 1233 w 10000"/>
              <a:gd name="connsiteY58" fmla="*/ 9096 h 10000"/>
              <a:gd name="connsiteX59" fmla="*/ 1378 w 10000"/>
              <a:gd name="connsiteY59" fmla="*/ 9202 h 10000"/>
              <a:gd name="connsiteX60" fmla="*/ 1523 w 10000"/>
              <a:gd name="connsiteY60" fmla="*/ 9277 h 10000"/>
              <a:gd name="connsiteX61" fmla="*/ 1667 w 10000"/>
              <a:gd name="connsiteY61" fmla="*/ 9322 h 10000"/>
              <a:gd name="connsiteX62" fmla="*/ 1807 w 10000"/>
              <a:gd name="connsiteY62" fmla="*/ 9383 h 10000"/>
              <a:gd name="connsiteX63" fmla="*/ 1948 w 10000"/>
              <a:gd name="connsiteY63" fmla="*/ 9383 h 10000"/>
              <a:gd name="connsiteX64" fmla="*/ 2089 w 10000"/>
              <a:gd name="connsiteY64" fmla="*/ 9352 h 10000"/>
              <a:gd name="connsiteX65" fmla="*/ 2227 w 10000"/>
              <a:gd name="connsiteY65" fmla="*/ 9307 h 10000"/>
              <a:gd name="connsiteX66" fmla="*/ 2365 w 10000"/>
              <a:gd name="connsiteY66" fmla="*/ 9247 h 10000"/>
              <a:gd name="connsiteX67" fmla="*/ 2500 w 10000"/>
              <a:gd name="connsiteY67" fmla="*/ 9157 h 10000"/>
              <a:gd name="connsiteX68" fmla="*/ 2637 w 10000"/>
              <a:gd name="connsiteY68" fmla="*/ 9051 h 10000"/>
              <a:gd name="connsiteX69" fmla="*/ 2773 w 10000"/>
              <a:gd name="connsiteY69" fmla="*/ 8931 h 10000"/>
              <a:gd name="connsiteX70" fmla="*/ 2908 w 10000"/>
              <a:gd name="connsiteY70" fmla="*/ 8780 h 10000"/>
              <a:gd name="connsiteX71" fmla="*/ 3043 w 10000"/>
              <a:gd name="connsiteY71" fmla="*/ 8630 h 10000"/>
              <a:gd name="connsiteX72" fmla="*/ 3179 w 10000"/>
              <a:gd name="connsiteY72" fmla="*/ 8449 h 10000"/>
              <a:gd name="connsiteX73" fmla="*/ 3448 w 10000"/>
              <a:gd name="connsiteY73" fmla="*/ 8057 h 10000"/>
              <a:gd name="connsiteX74" fmla="*/ 3719 w 10000"/>
              <a:gd name="connsiteY74" fmla="*/ 7636 h 10000"/>
              <a:gd name="connsiteX75" fmla="*/ 3988 w 10000"/>
              <a:gd name="connsiteY75" fmla="*/ 7139 h 10000"/>
              <a:gd name="connsiteX76" fmla="*/ 4262 w 10000"/>
              <a:gd name="connsiteY76" fmla="*/ 6611 h 10000"/>
              <a:gd name="connsiteX77" fmla="*/ 4538 w 10000"/>
              <a:gd name="connsiteY77" fmla="*/ 6054 h 10000"/>
              <a:gd name="connsiteX78" fmla="*/ 5101 w 10000"/>
              <a:gd name="connsiteY78" fmla="*/ 4940 h 10000"/>
              <a:gd name="connsiteX79" fmla="*/ 5387 w 10000"/>
              <a:gd name="connsiteY79" fmla="*/ 4337 h 10000"/>
              <a:gd name="connsiteX80" fmla="*/ 5684 w 10000"/>
              <a:gd name="connsiteY80" fmla="*/ 3765 h 10000"/>
              <a:gd name="connsiteX81" fmla="*/ 5986 w 10000"/>
              <a:gd name="connsiteY81" fmla="*/ 3223 h 10000"/>
              <a:gd name="connsiteX82" fmla="*/ 6295 w 10000"/>
              <a:gd name="connsiteY82" fmla="*/ 2666 h 10000"/>
              <a:gd name="connsiteX83" fmla="*/ 6615 w 10000"/>
              <a:gd name="connsiteY83" fmla="*/ 2139 h 10000"/>
              <a:gd name="connsiteX84" fmla="*/ 6943 w 10000"/>
              <a:gd name="connsiteY84" fmla="*/ 1672 h 10000"/>
              <a:gd name="connsiteX85" fmla="*/ 7109 w 10000"/>
              <a:gd name="connsiteY85" fmla="*/ 1446 h 10000"/>
              <a:gd name="connsiteX86" fmla="*/ 7280 w 10000"/>
              <a:gd name="connsiteY86" fmla="*/ 1250 h 10000"/>
              <a:gd name="connsiteX87" fmla="*/ 7455 w 10000"/>
              <a:gd name="connsiteY87" fmla="*/ 1054 h 10000"/>
              <a:gd name="connsiteX88" fmla="*/ 7628 w 10000"/>
              <a:gd name="connsiteY88" fmla="*/ 843 h 10000"/>
              <a:gd name="connsiteX89" fmla="*/ 7807 w 10000"/>
              <a:gd name="connsiteY89" fmla="*/ 693 h 10000"/>
              <a:gd name="connsiteX90" fmla="*/ 7988 w 10000"/>
              <a:gd name="connsiteY90" fmla="*/ 542 h 10000"/>
              <a:gd name="connsiteX91" fmla="*/ 8175 w 10000"/>
              <a:gd name="connsiteY91" fmla="*/ 392 h 10000"/>
              <a:gd name="connsiteX92" fmla="*/ 8363 w 10000"/>
              <a:gd name="connsiteY92" fmla="*/ 271 h 10000"/>
              <a:gd name="connsiteX93" fmla="*/ 8554 w 10000"/>
              <a:gd name="connsiteY93" fmla="*/ 181 h 10000"/>
              <a:gd name="connsiteX94" fmla="*/ 8750 w 10000"/>
              <a:gd name="connsiteY94" fmla="*/ 105 h 10000"/>
              <a:gd name="connsiteX95" fmla="*/ 8948 w 10000"/>
              <a:gd name="connsiteY95" fmla="*/ 45 h 10000"/>
              <a:gd name="connsiteX96" fmla="*/ 9149 w 10000"/>
              <a:gd name="connsiteY96" fmla="*/ 0 h 10000"/>
              <a:gd name="connsiteX97" fmla="*/ 9356 w 10000"/>
              <a:gd name="connsiteY97" fmla="*/ 0 h 10000"/>
              <a:gd name="connsiteX98" fmla="*/ 9566 w 10000"/>
              <a:gd name="connsiteY98" fmla="*/ 0 h 10000"/>
              <a:gd name="connsiteX99" fmla="*/ 9781 w 10000"/>
              <a:gd name="connsiteY99" fmla="*/ 45 h 10000"/>
              <a:gd name="connsiteX100" fmla="*/ 9906 w 10000"/>
              <a:gd name="connsiteY100" fmla="*/ 45 h 10000"/>
              <a:gd name="connsiteX0" fmla="*/ 9906 w 10000"/>
              <a:gd name="connsiteY0" fmla="*/ 45 h 10000"/>
              <a:gd name="connsiteX1" fmla="*/ 10000 w 10000"/>
              <a:gd name="connsiteY1" fmla="*/ 105 h 10000"/>
              <a:gd name="connsiteX2" fmla="*/ 9830 w 10000"/>
              <a:gd name="connsiteY2" fmla="*/ 105 h 10000"/>
              <a:gd name="connsiteX3" fmla="*/ 9663 w 10000"/>
              <a:gd name="connsiteY3" fmla="*/ 120 h 10000"/>
              <a:gd name="connsiteX4" fmla="*/ 9495 w 10000"/>
              <a:gd name="connsiteY4" fmla="*/ 151 h 10000"/>
              <a:gd name="connsiteX5" fmla="*/ 9325 w 10000"/>
              <a:gd name="connsiteY5" fmla="*/ 226 h 10000"/>
              <a:gd name="connsiteX6" fmla="*/ 9155 w 10000"/>
              <a:gd name="connsiteY6" fmla="*/ 301 h 10000"/>
              <a:gd name="connsiteX7" fmla="*/ 8986 w 10000"/>
              <a:gd name="connsiteY7" fmla="*/ 392 h 10000"/>
              <a:gd name="connsiteX8" fmla="*/ 8813 w 10000"/>
              <a:gd name="connsiteY8" fmla="*/ 527 h 10000"/>
              <a:gd name="connsiteX9" fmla="*/ 8644 w 10000"/>
              <a:gd name="connsiteY9" fmla="*/ 678 h 10000"/>
              <a:gd name="connsiteX10" fmla="*/ 8470 w 10000"/>
              <a:gd name="connsiteY10" fmla="*/ 843 h 10000"/>
              <a:gd name="connsiteX11" fmla="*/ 8302 w 10000"/>
              <a:gd name="connsiteY11" fmla="*/ 1024 h 10000"/>
              <a:gd name="connsiteX12" fmla="*/ 7960 w 10000"/>
              <a:gd name="connsiteY12" fmla="*/ 1416 h 10000"/>
              <a:gd name="connsiteX13" fmla="*/ 7615 w 10000"/>
              <a:gd name="connsiteY13" fmla="*/ 1867 h 10000"/>
              <a:gd name="connsiteX14" fmla="*/ 7273 w 10000"/>
              <a:gd name="connsiteY14" fmla="*/ 2364 h 10000"/>
              <a:gd name="connsiteX15" fmla="*/ 6929 w 10000"/>
              <a:gd name="connsiteY15" fmla="*/ 2892 h 10000"/>
              <a:gd name="connsiteX16" fmla="*/ 6589 w 10000"/>
              <a:gd name="connsiteY16" fmla="*/ 3464 h 10000"/>
              <a:gd name="connsiteX17" fmla="*/ 6247 w 10000"/>
              <a:gd name="connsiteY17" fmla="*/ 4036 h 10000"/>
              <a:gd name="connsiteX18" fmla="*/ 5908 w 10000"/>
              <a:gd name="connsiteY18" fmla="*/ 4639 h 10000"/>
              <a:gd name="connsiteX19" fmla="*/ 5236 w 10000"/>
              <a:gd name="connsiteY19" fmla="*/ 5828 h 10000"/>
              <a:gd name="connsiteX20" fmla="*/ 4903 w 10000"/>
              <a:gd name="connsiteY20" fmla="*/ 6431 h 10000"/>
              <a:gd name="connsiteX21" fmla="*/ 4575 w 10000"/>
              <a:gd name="connsiteY21" fmla="*/ 7003 h 10000"/>
              <a:gd name="connsiteX22" fmla="*/ 4247 w 10000"/>
              <a:gd name="connsiteY22" fmla="*/ 7560 h 10000"/>
              <a:gd name="connsiteX23" fmla="*/ 3925 w 10000"/>
              <a:gd name="connsiteY23" fmla="*/ 8057 h 10000"/>
              <a:gd name="connsiteX24" fmla="*/ 3606 w 10000"/>
              <a:gd name="connsiteY24" fmla="*/ 8524 h 10000"/>
              <a:gd name="connsiteX25" fmla="*/ 3293 w 10000"/>
              <a:gd name="connsiteY25" fmla="*/ 8946 h 10000"/>
              <a:gd name="connsiteX26" fmla="*/ 2983 w 10000"/>
              <a:gd name="connsiteY26" fmla="*/ 9307 h 10000"/>
              <a:gd name="connsiteX27" fmla="*/ 2830 w 10000"/>
              <a:gd name="connsiteY27" fmla="*/ 9473 h 10000"/>
              <a:gd name="connsiteX28" fmla="*/ 2679 w 10000"/>
              <a:gd name="connsiteY28" fmla="*/ 9608 h 10000"/>
              <a:gd name="connsiteX29" fmla="*/ 2530 w 10000"/>
              <a:gd name="connsiteY29" fmla="*/ 9729 h 10000"/>
              <a:gd name="connsiteX30" fmla="*/ 2382 w 10000"/>
              <a:gd name="connsiteY30" fmla="*/ 9819 h 10000"/>
              <a:gd name="connsiteX31" fmla="*/ 2233 w 10000"/>
              <a:gd name="connsiteY31" fmla="*/ 9895 h 10000"/>
              <a:gd name="connsiteX32" fmla="*/ 2089 w 10000"/>
              <a:gd name="connsiteY32" fmla="*/ 9970 h 10000"/>
              <a:gd name="connsiteX33" fmla="*/ 1946 w 10000"/>
              <a:gd name="connsiteY33" fmla="*/ 10000 h 10000"/>
              <a:gd name="connsiteX34" fmla="*/ 1802 w 10000"/>
              <a:gd name="connsiteY34" fmla="*/ 10000 h 10000"/>
              <a:gd name="connsiteX35" fmla="*/ 1661 w 10000"/>
              <a:gd name="connsiteY35" fmla="*/ 10000 h 10000"/>
              <a:gd name="connsiteX36" fmla="*/ 1523 w 10000"/>
              <a:gd name="connsiteY36" fmla="*/ 9955 h 10000"/>
              <a:gd name="connsiteX37" fmla="*/ 1385 w 10000"/>
              <a:gd name="connsiteY37" fmla="*/ 9895 h 10000"/>
              <a:gd name="connsiteX38" fmla="*/ 1250 w 10000"/>
              <a:gd name="connsiteY38" fmla="*/ 9804 h 10000"/>
              <a:gd name="connsiteX39" fmla="*/ 1115 w 10000"/>
              <a:gd name="connsiteY39" fmla="*/ 9669 h 10000"/>
              <a:gd name="connsiteX40" fmla="*/ 983 w 10000"/>
              <a:gd name="connsiteY40" fmla="*/ 9533 h 10000"/>
              <a:gd name="connsiteX41" fmla="*/ 854 w 10000"/>
              <a:gd name="connsiteY41" fmla="*/ 9352 h 10000"/>
              <a:gd name="connsiteX42" fmla="*/ 724 w 10000"/>
              <a:gd name="connsiteY42" fmla="*/ 9127 h 10000"/>
              <a:gd name="connsiteX43" fmla="*/ 601 w 10000"/>
              <a:gd name="connsiteY43" fmla="*/ 8870 h 10000"/>
              <a:gd name="connsiteX44" fmla="*/ 474 w 10000"/>
              <a:gd name="connsiteY44" fmla="*/ 8599 h 10000"/>
              <a:gd name="connsiteX45" fmla="*/ 354 w 10000"/>
              <a:gd name="connsiteY45" fmla="*/ 8283 h 10000"/>
              <a:gd name="connsiteX46" fmla="*/ 233 w 10000"/>
              <a:gd name="connsiteY46" fmla="*/ 7937 h 10000"/>
              <a:gd name="connsiteX47" fmla="*/ 115 w 10000"/>
              <a:gd name="connsiteY47" fmla="*/ 7560 h 10000"/>
              <a:gd name="connsiteX48" fmla="*/ 0 w 10000"/>
              <a:gd name="connsiteY48" fmla="*/ 7139 h 10000"/>
              <a:gd name="connsiteX49" fmla="*/ 0 w 10000"/>
              <a:gd name="connsiteY49" fmla="*/ 7139 h 10000"/>
              <a:gd name="connsiteX50" fmla="*/ 161 w 10000"/>
              <a:gd name="connsiteY50" fmla="*/ 7485 h 10000"/>
              <a:gd name="connsiteX51" fmla="*/ 321 w 10000"/>
              <a:gd name="connsiteY51" fmla="*/ 7831 h 10000"/>
              <a:gd name="connsiteX52" fmla="*/ 477 w 10000"/>
              <a:gd name="connsiteY52" fmla="*/ 8102 h 10000"/>
              <a:gd name="connsiteX53" fmla="*/ 632 w 10000"/>
              <a:gd name="connsiteY53" fmla="*/ 8373 h 10000"/>
              <a:gd name="connsiteX54" fmla="*/ 785 w 10000"/>
              <a:gd name="connsiteY54" fmla="*/ 8599 h 10000"/>
              <a:gd name="connsiteX55" fmla="*/ 938 w 10000"/>
              <a:gd name="connsiteY55" fmla="*/ 8810 h 10000"/>
              <a:gd name="connsiteX56" fmla="*/ 1087 w 10000"/>
              <a:gd name="connsiteY56" fmla="*/ 8946 h 10000"/>
              <a:gd name="connsiteX57" fmla="*/ 1233 w 10000"/>
              <a:gd name="connsiteY57" fmla="*/ 9096 h 10000"/>
              <a:gd name="connsiteX58" fmla="*/ 1378 w 10000"/>
              <a:gd name="connsiteY58" fmla="*/ 9202 h 10000"/>
              <a:gd name="connsiteX59" fmla="*/ 1523 w 10000"/>
              <a:gd name="connsiteY59" fmla="*/ 9277 h 10000"/>
              <a:gd name="connsiteX60" fmla="*/ 1667 w 10000"/>
              <a:gd name="connsiteY60" fmla="*/ 9322 h 10000"/>
              <a:gd name="connsiteX61" fmla="*/ 1807 w 10000"/>
              <a:gd name="connsiteY61" fmla="*/ 9383 h 10000"/>
              <a:gd name="connsiteX62" fmla="*/ 1948 w 10000"/>
              <a:gd name="connsiteY62" fmla="*/ 9383 h 10000"/>
              <a:gd name="connsiteX63" fmla="*/ 2089 w 10000"/>
              <a:gd name="connsiteY63" fmla="*/ 9352 h 10000"/>
              <a:gd name="connsiteX64" fmla="*/ 2227 w 10000"/>
              <a:gd name="connsiteY64" fmla="*/ 9307 h 10000"/>
              <a:gd name="connsiteX65" fmla="*/ 2365 w 10000"/>
              <a:gd name="connsiteY65" fmla="*/ 9247 h 10000"/>
              <a:gd name="connsiteX66" fmla="*/ 2500 w 10000"/>
              <a:gd name="connsiteY66" fmla="*/ 9157 h 10000"/>
              <a:gd name="connsiteX67" fmla="*/ 2637 w 10000"/>
              <a:gd name="connsiteY67" fmla="*/ 9051 h 10000"/>
              <a:gd name="connsiteX68" fmla="*/ 2773 w 10000"/>
              <a:gd name="connsiteY68" fmla="*/ 8931 h 10000"/>
              <a:gd name="connsiteX69" fmla="*/ 2908 w 10000"/>
              <a:gd name="connsiteY69" fmla="*/ 8780 h 10000"/>
              <a:gd name="connsiteX70" fmla="*/ 3043 w 10000"/>
              <a:gd name="connsiteY70" fmla="*/ 8630 h 10000"/>
              <a:gd name="connsiteX71" fmla="*/ 3179 w 10000"/>
              <a:gd name="connsiteY71" fmla="*/ 8449 h 10000"/>
              <a:gd name="connsiteX72" fmla="*/ 3448 w 10000"/>
              <a:gd name="connsiteY72" fmla="*/ 8057 h 10000"/>
              <a:gd name="connsiteX73" fmla="*/ 3719 w 10000"/>
              <a:gd name="connsiteY73" fmla="*/ 7636 h 10000"/>
              <a:gd name="connsiteX74" fmla="*/ 3988 w 10000"/>
              <a:gd name="connsiteY74" fmla="*/ 7139 h 10000"/>
              <a:gd name="connsiteX75" fmla="*/ 4262 w 10000"/>
              <a:gd name="connsiteY75" fmla="*/ 6611 h 10000"/>
              <a:gd name="connsiteX76" fmla="*/ 4538 w 10000"/>
              <a:gd name="connsiteY76" fmla="*/ 6054 h 10000"/>
              <a:gd name="connsiteX77" fmla="*/ 5101 w 10000"/>
              <a:gd name="connsiteY77" fmla="*/ 4940 h 10000"/>
              <a:gd name="connsiteX78" fmla="*/ 5387 w 10000"/>
              <a:gd name="connsiteY78" fmla="*/ 4337 h 10000"/>
              <a:gd name="connsiteX79" fmla="*/ 5684 w 10000"/>
              <a:gd name="connsiteY79" fmla="*/ 3765 h 10000"/>
              <a:gd name="connsiteX80" fmla="*/ 5986 w 10000"/>
              <a:gd name="connsiteY80" fmla="*/ 3223 h 10000"/>
              <a:gd name="connsiteX81" fmla="*/ 6295 w 10000"/>
              <a:gd name="connsiteY81" fmla="*/ 2666 h 10000"/>
              <a:gd name="connsiteX82" fmla="*/ 6615 w 10000"/>
              <a:gd name="connsiteY82" fmla="*/ 2139 h 10000"/>
              <a:gd name="connsiteX83" fmla="*/ 6943 w 10000"/>
              <a:gd name="connsiteY83" fmla="*/ 1672 h 10000"/>
              <a:gd name="connsiteX84" fmla="*/ 7109 w 10000"/>
              <a:gd name="connsiteY84" fmla="*/ 1446 h 10000"/>
              <a:gd name="connsiteX85" fmla="*/ 7280 w 10000"/>
              <a:gd name="connsiteY85" fmla="*/ 1250 h 10000"/>
              <a:gd name="connsiteX86" fmla="*/ 7455 w 10000"/>
              <a:gd name="connsiteY86" fmla="*/ 1054 h 10000"/>
              <a:gd name="connsiteX87" fmla="*/ 7628 w 10000"/>
              <a:gd name="connsiteY87" fmla="*/ 843 h 10000"/>
              <a:gd name="connsiteX88" fmla="*/ 7807 w 10000"/>
              <a:gd name="connsiteY88" fmla="*/ 693 h 10000"/>
              <a:gd name="connsiteX89" fmla="*/ 7988 w 10000"/>
              <a:gd name="connsiteY89" fmla="*/ 542 h 10000"/>
              <a:gd name="connsiteX90" fmla="*/ 8175 w 10000"/>
              <a:gd name="connsiteY90" fmla="*/ 392 h 10000"/>
              <a:gd name="connsiteX91" fmla="*/ 8363 w 10000"/>
              <a:gd name="connsiteY91" fmla="*/ 271 h 10000"/>
              <a:gd name="connsiteX92" fmla="*/ 8554 w 10000"/>
              <a:gd name="connsiteY92" fmla="*/ 181 h 10000"/>
              <a:gd name="connsiteX93" fmla="*/ 8750 w 10000"/>
              <a:gd name="connsiteY93" fmla="*/ 105 h 10000"/>
              <a:gd name="connsiteX94" fmla="*/ 8948 w 10000"/>
              <a:gd name="connsiteY94" fmla="*/ 45 h 10000"/>
              <a:gd name="connsiteX95" fmla="*/ 9149 w 10000"/>
              <a:gd name="connsiteY95" fmla="*/ 0 h 10000"/>
              <a:gd name="connsiteX96" fmla="*/ 9356 w 10000"/>
              <a:gd name="connsiteY96" fmla="*/ 0 h 10000"/>
              <a:gd name="connsiteX97" fmla="*/ 9566 w 10000"/>
              <a:gd name="connsiteY97" fmla="*/ 0 h 10000"/>
              <a:gd name="connsiteX98" fmla="*/ 9781 w 10000"/>
              <a:gd name="connsiteY98" fmla="*/ 45 h 10000"/>
              <a:gd name="connsiteX99" fmla="*/ 9906 w 10000"/>
              <a:gd name="connsiteY99" fmla="*/ 45 h 10000"/>
              <a:gd name="connsiteX0" fmla="*/ 9906 w 9906"/>
              <a:gd name="connsiteY0" fmla="*/ 45 h 10000"/>
              <a:gd name="connsiteX1" fmla="*/ 9830 w 9906"/>
              <a:gd name="connsiteY1" fmla="*/ 105 h 10000"/>
              <a:gd name="connsiteX2" fmla="*/ 9663 w 9906"/>
              <a:gd name="connsiteY2" fmla="*/ 120 h 10000"/>
              <a:gd name="connsiteX3" fmla="*/ 9495 w 9906"/>
              <a:gd name="connsiteY3" fmla="*/ 151 h 10000"/>
              <a:gd name="connsiteX4" fmla="*/ 9325 w 9906"/>
              <a:gd name="connsiteY4" fmla="*/ 226 h 10000"/>
              <a:gd name="connsiteX5" fmla="*/ 9155 w 9906"/>
              <a:gd name="connsiteY5" fmla="*/ 301 h 10000"/>
              <a:gd name="connsiteX6" fmla="*/ 8986 w 9906"/>
              <a:gd name="connsiteY6" fmla="*/ 392 h 10000"/>
              <a:gd name="connsiteX7" fmla="*/ 8813 w 9906"/>
              <a:gd name="connsiteY7" fmla="*/ 527 h 10000"/>
              <a:gd name="connsiteX8" fmla="*/ 8644 w 9906"/>
              <a:gd name="connsiteY8" fmla="*/ 678 h 10000"/>
              <a:gd name="connsiteX9" fmla="*/ 8470 w 9906"/>
              <a:gd name="connsiteY9" fmla="*/ 843 h 10000"/>
              <a:gd name="connsiteX10" fmla="*/ 8302 w 9906"/>
              <a:gd name="connsiteY10" fmla="*/ 1024 h 10000"/>
              <a:gd name="connsiteX11" fmla="*/ 7960 w 9906"/>
              <a:gd name="connsiteY11" fmla="*/ 1416 h 10000"/>
              <a:gd name="connsiteX12" fmla="*/ 7615 w 9906"/>
              <a:gd name="connsiteY12" fmla="*/ 1867 h 10000"/>
              <a:gd name="connsiteX13" fmla="*/ 7273 w 9906"/>
              <a:gd name="connsiteY13" fmla="*/ 2364 h 10000"/>
              <a:gd name="connsiteX14" fmla="*/ 6929 w 9906"/>
              <a:gd name="connsiteY14" fmla="*/ 2892 h 10000"/>
              <a:gd name="connsiteX15" fmla="*/ 6589 w 9906"/>
              <a:gd name="connsiteY15" fmla="*/ 3464 h 10000"/>
              <a:gd name="connsiteX16" fmla="*/ 6247 w 9906"/>
              <a:gd name="connsiteY16" fmla="*/ 4036 h 10000"/>
              <a:gd name="connsiteX17" fmla="*/ 5908 w 9906"/>
              <a:gd name="connsiteY17" fmla="*/ 4639 h 10000"/>
              <a:gd name="connsiteX18" fmla="*/ 5236 w 9906"/>
              <a:gd name="connsiteY18" fmla="*/ 5828 h 10000"/>
              <a:gd name="connsiteX19" fmla="*/ 4903 w 9906"/>
              <a:gd name="connsiteY19" fmla="*/ 6431 h 10000"/>
              <a:gd name="connsiteX20" fmla="*/ 4575 w 9906"/>
              <a:gd name="connsiteY20" fmla="*/ 7003 h 10000"/>
              <a:gd name="connsiteX21" fmla="*/ 4247 w 9906"/>
              <a:gd name="connsiteY21" fmla="*/ 7560 h 10000"/>
              <a:gd name="connsiteX22" fmla="*/ 3925 w 9906"/>
              <a:gd name="connsiteY22" fmla="*/ 8057 h 10000"/>
              <a:gd name="connsiteX23" fmla="*/ 3606 w 9906"/>
              <a:gd name="connsiteY23" fmla="*/ 8524 h 10000"/>
              <a:gd name="connsiteX24" fmla="*/ 3293 w 9906"/>
              <a:gd name="connsiteY24" fmla="*/ 8946 h 10000"/>
              <a:gd name="connsiteX25" fmla="*/ 2983 w 9906"/>
              <a:gd name="connsiteY25" fmla="*/ 9307 h 10000"/>
              <a:gd name="connsiteX26" fmla="*/ 2830 w 9906"/>
              <a:gd name="connsiteY26" fmla="*/ 9473 h 10000"/>
              <a:gd name="connsiteX27" fmla="*/ 2679 w 9906"/>
              <a:gd name="connsiteY27" fmla="*/ 9608 h 10000"/>
              <a:gd name="connsiteX28" fmla="*/ 2530 w 9906"/>
              <a:gd name="connsiteY28" fmla="*/ 9729 h 10000"/>
              <a:gd name="connsiteX29" fmla="*/ 2382 w 9906"/>
              <a:gd name="connsiteY29" fmla="*/ 9819 h 10000"/>
              <a:gd name="connsiteX30" fmla="*/ 2233 w 9906"/>
              <a:gd name="connsiteY30" fmla="*/ 9895 h 10000"/>
              <a:gd name="connsiteX31" fmla="*/ 2089 w 9906"/>
              <a:gd name="connsiteY31" fmla="*/ 9970 h 10000"/>
              <a:gd name="connsiteX32" fmla="*/ 1946 w 9906"/>
              <a:gd name="connsiteY32" fmla="*/ 10000 h 10000"/>
              <a:gd name="connsiteX33" fmla="*/ 1802 w 9906"/>
              <a:gd name="connsiteY33" fmla="*/ 10000 h 10000"/>
              <a:gd name="connsiteX34" fmla="*/ 1661 w 9906"/>
              <a:gd name="connsiteY34" fmla="*/ 10000 h 10000"/>
              <a:gd name="connsiteX35" fmla="*/ 1523 w 9906"/>
              <a:gd name="connsiteY35" fmla="*/ 9955 h 10000"/>
              <a:gd name="connsiteX36" fmla="*/ 1385 w 9906"/>
              <a:gd name="connsiteY36" fmla="*/ 9895 h 10000"/>
              <a:gd name="connsiteX37" fmla="*/ 1250 w 9906"/>
              <a:gd name="connsiteY37" fmla="*/ 9804 h 10000"/>
              <a:gd name="connsiteX38" fmla="*/ 1115 w 9906"/>
              <a:gd name="connsiteY38" fmla="*/ 9669 h 10000"/>
              <a:gd name="connsiteX39" fmla="*/ 983 w 9906"/>
              <a:gd name="connsiteY39" fmla="*/ 9533 h 10000"/>
              <a:gd name="connsiteX40" fmla="*/ 854 w 9906"/>
              <a:gd name="connsiteY40" fmla="*/ 9352 h 10000"/>
              <a:gd name="connsiteX41" fmla="*/ 724 w 9906"/>
              <a:gd name="connsiteY41" fmla="*/ 9127 h 10000"/>
              <a:gd name="connsiteX42" fmla="*/ 601 w 9906"/>
              <a:gd name="connsiteY42" fmla="*/ 8870 h 10000"/>
              <a:gd name="connsiteX43" fmla="*/ 474 w 9906"/>
              <a:gd name="connsiteY43" fmla="*/ 8599 h 10000"/>
              <a:gd name="connsiteX44" fmla="*/ 354 w 9906"/>
              <a:gd name="connsiteY44" fmla="*/ 8283 h 10000"/>
              <a:gd name="connsiteX45" fmla="*/ 233 w 9906"/>
              <a:gd name="connsiteY45" fmla="*/ 7937 h 10000"/>
              <a:gd name="connsiteX46" fmla="*/ 115 w 9906"/>
              <a:gd name="connsiteY46" fmla="*/ 7560 h 10000"/>
              <a:gd name="connsiteX47" fmla="*/ 0 w 9906"/>
              <a:gd name="connsiteY47" fmla="*/ 7139 h 10000"/>
              <a:gd name="connsiteX48" fmla="*/ 0 w 9906"/>
              <a:gd name="connsiteY48" fmla="*/ 7139 h 10000"/>
              <a:gd name="connsiteX49" fmla="*/ 161 w 9906"/>
              <a:gd name="connsiteY49" fmla="*/ 7485 h 10000"/>
              <a:gd name="connsiteX50" fmla="*/ 321 w 9906"/>
              <a:gd name="connsiteY50" fmla="*/ 7831 h 10000"/>
              <a:gd name="connsiteX51" fmla="*/ 477 w 9906"/>
              <a:gd name="connsiteY51" fmla="*/ 8102 h 10000"/>
              <a:gd name="connsiteX52" fmla="*/ 632 w 9906"/>
              <a:gd name="connsiteY52" fmla="*/ 8373 h 10000"/>
              <a:gd name="connsiteX53" fmla="*/ 785 w 9906"/>
              <a:gd name="connsiteY53" fmla="*/ 8599 h 10000"/>
              <a:gd name="connsiteX54" fmla="*/ 938 w 9906"/>
              <a:gd name="connsiteY54" fmla="*/ 8810 h 10000"/>
              <a:gd name="connsiteX55" fmla="*/ 1087 w 9906"/>
              <a:gd name="connsiteY55" fmla="*/ 8946 h 10000"/>
              <a:gd name="connsiteX56" fmla="*/ 1233 w 9906"/>
              <a:gd name="connsiteY56" fmla="*/ 9096 h 10000"/>
              <a:gd name="connsiteX57" fmla="*/ 1378 w 9906"/>
              <a:gd name="connsiteY57" fmla="*/ 9202 h 10000"/>
              <a:gd name="connsiteX58" fmla="*/ 1523 w 9906"/>
              <a:gd name="connsiteY58" fmla="*/ 9277 h 10000"/>
              <a:gd name="connsiteX59" fmla="*/ 1667 w 9906"/>
              <a:gd name="connsiteY59" fmla="*/ 9322 h 10000"/>
              <a:gd name="connsiteX60" fmla="*/ 1807 w 9906"/>
              <a:gd name="connsiteY60" fmla="*/ 9383 h 10000"/>
              <a:gd name="connsiteX61" fmla="*/ 1948 w 9906"/>
              <a:gd name="connsiteY61" fmla="*/ 9383 h 10000"/>
              <a:gd name="connsiteX62" fmla="*/ 2089 w 9906"/>
              <a:gd name="connsiteY62" fmla="*/ 9352 h 10000"/>
              <a:gd name="connsiteX63" fmla="*/ 2227 w 9906"/>
              <a:gd name="connsiteY63" fmla="*/ 9307 h 10000"/>
              <a:gd name="connsiteX64" fmla="*/ 2365 w 9906"/>
              <a:gd name="connsiteY64" fmla="*/ 9247 h 10000"/>
              <a:gd name="connsiteX65" fmla="*/ 2500 w 9906"/>
              <a:gd name="connsiteY65" fmla="*/ 9157 h 10000"/>
              <a:gd name="connsiteX66" fmla="*/ 2637 w 9906"/>
              <a:gd name="connsiteY66" fmla="*/ 9051 h 10000"/>
              <a:gd name="connsiteX67" fmla="*/ 2773 w 9906"/>
              <a:gd name="connsiteY67" fmla="*/ 8931 h 10000"/>
              <a:gd name="connsiteX68" fmla="*/ 2908 w 9906"/>
              <a:gd name="connsiteY68" fmla="*/ 8780 h 10000"/>
              <a:gd name="connsiteX69" fmla="*/ 3043 w 9906"/>
              <a:gd name="connsiteY69" fmla="*/ 8630 h 10000"/>
              <a:gd name="connsiteX70" fmla="*/ 3179 w 9906"/>
              <a:gd name="connsiteY70" fmla="*/ 8449 h 10000"/>
              <a:gd name="connsiteX71" fmla="*/ 3448 w 9906"/>
              <a:gd name="connsiteY71" fmla="*/ 8057 h 10000"/>
              <a:gd name="connsiteX72" fmla="*/ 3719 w 9906"/>
              <a:gd name="connsiteY72" fmla="*/ 7636 h 10000"/>
              <a:gd name="connsiteX73" fmla="*/ 3988 w 9906"/>
              <a:gd name="connsiteY73" fmla="*/ 7139 h 10000"/>
              <a:gd name="connsiteX74" fmla="*/ 4262 w 9906"/>
              <a:gd name="connsiteY74" fmla="*/ 6611 h 10000"/>
              <a:gd name="connsiteX75" fmla="*/ 4538 w 9906"/>
              <a:gd name="connsiteY75" fmla="*/ 6054 h 10000"/>
              <a:gd name="connsiteX76" fmla="*/ 5101 w 9906"/>
              <a:gd name="connsiteY76" fmla="*/ 4940 h 10000"/>
              <a:gd name="connsiteX77" fmla="*/ 5387 w 9906"/>
              <a:gd name="connsiteY77" fmla="*/ 4337 h 10000"/>
              <a:gd name="connsiteX78" fmla="*/ 5684 w 9906"/>
              <a:gd name="connsiteY78" fmla="*/ 3765 h 10000"/>
              <a:gd name="connsiteX79" fmla="*/ 5986 w 9906"/>
              <a:gd name="connsiteY79" fmla="*/ 3223 h 10000"/>
              <a:gd name="connsiteX80" fmla="*/ 6295 w 9906"/>
              <a:gd name="connsiteY80" fmla="*/ 2666 h 10000"/>
              <a:gd name="connsiteX81" fmla="*/ 6615 w 9906"/>
              <a:gd name="connsiteY81" fmla="*/ 2139 h 10000"/>
              <a:gd name="connsiteX82" fmla="*/ 6943 w 9906"/>
              <a:gd name="connsiteY82" fmla="*/ 1672 h 10000"/>
              <a:gd name="connsiteX83" fmla="*/ 7109 w 9906"/>
              <a:gd name="connsiteY83" fmla="*/ 1446 h 10000"/>
              <a:gd name="connsiteX84" fmla="*/ 7280 w 9906"/>
              <a:gd name="connsiteY84" fmla="*/ 1250 h 10000"/>
              <a:gd name="connsiteX85" fmla="*/ 7455 w 9906"/>
              <a:gd name="connsiteY85" fmla="*/ 1054 h 10000"/>
              <a:gd name="connsiteX86" fmla="*/ 7628 w 9906"/>
              <a:gd name="connsiteY86" fmla="*/ 843 h 10000"/>
              <a:gd name="connsiteX87" fmla="*/ 7807 w 9906"/>
              <a:gd name="connsiteY87" fmla="*/ 693 h 10000"/>
              <a:gd name="connsiteX88" fmla="*/ 7988 w 9906"/>
              <a:gd name="connsiteY88" fmla="*/ 542 h 10000"/>
              <a:gd name="connsiteX89" fmla="*/ 8175 w 9906"/>
              <a:gd name="connsiteY89" fmla="*/ 392 h 10000"/>
              <a:gd name="connsiteX90" fmla="*/ 8363 w 9906"/>
              <a:gd name="connsiteY90" fmla="*/ 271 h 10000"/>
              <a:gd name="connsiteX91" fmla="*/ 8554 w 9906"/>
              <a:gd name="connsiteY91" fmla="*/ 181 h 10000"/>
              <a:gd name="connsiteX92" fmla="*/ 8750 w 9906"/>
              <a:gd name="connsiteY92" fmla="*/ 105 h 10000"/>
              <a:gd name="connsiteX93" fmla="*/ 8948 w 9906"/>
              <a:gd name="connsiteY93" fmla="*/ 45 h 10000"/>
              <a:gd name="connsiteX94" fmla="*/ 9149 w 9906"/>
              <a:gd name="connsiteY94" fmla="*/ 0 h 10000"/>
              <a:gd name="connsiteX95" fmla="*/ 9356 w 9906"/>
              <a:gd name="connsiteY95" fmla="*/ 0 h 10000"/>
              <a:gd name="connsiteX96" fmla="*/ 9566 w 9906"/>
              <a:gd name="connsiteY96" fmla="*/ 0 h 10000"/>
              <a:gd name="connsiteX97" fmla="*/ 9781 w 9906"/>
              <a:gd name="connsiteY97" fmla="*/ 45 h 10000"/>
              <a:gd name="connsiteX98" fmla="*/ 9906 w 9906"/>
              <a:gd name="connsiteY98" fmla="*/ 45 h 10000"/>
              <a:gd name="connsiteX0" fmla="*/ 10000 w 10026"/>
              <a:gd name="connsiteY0" fmla="*/ 45 h 10000"/>
              <a:gd name="connsiteX1" fmla="*/ 10000 w 10026"/>
              <a:gd name="connsiteY1" fmla="*/ 135 h 10000"/>
              <a:gd name="connsiteX2" fmla="*/ 9755 w 10026"/>
              <a:gd name="connsiteY2" fmla="*/ 120 h 10000"/>
              <a:gd name="connsiteX3" fmla="*/ 9585 w 10026"/>
              <a:gd name="connsiteY3" fmla="*/ 151 h 10000"/>
              <a:gd name="connsiteX4" fmla="*/ 9413 w 10026"/>
              <a:gd name="connsiteY4" fmla="*/ 226 h 10000"/>
              <a:gd name="connsiteX5" fmla="*/ 9242 w 10026"/>
              <a:gd name="connsiteY5" fmla="*/ 301 h 10000"/>
              <a:gd name="connsiteX6" fmla="*/ 9071 w 10026"/>
              <a:gd name="connsiteY6" fmla="*/ 392 h 10000"/>
              <a:gd name="connsiteX7" fmla="*/ 8897 w 10026"/>
              <a:gd name="connsiteY7" fmla="*/ 527 h 10000"/>
              <a:gd name="connsiteX8" fmla="*/ 8726 w 10026"/>
              <a:gd name="connsiteY8" fmla="*/ 678 h 10000"/>
              <a:gd name="connsiteX9" fmla="*/ 8550 w 10026"/>
              <a:gd name="connsiteY9" fmla="*/ 843 h 10000"/>
              <a:gd name="connsiteX10" fmla="*/ 8381 w 10026"/>
              <a:gd name="connsiteY10" fmla="*/ 1024 h 10000"/>
              <a:gd name="connsiteX11" fmla="*/ 8036 w 10026"/>
              <a:gd name="connsiteY11" fmla="*/ 1416 h 10000"/>
              <a:gd name="connsiteX12" fmla="*/ 7687 w 10026"/>
              <a:gd name="connsiteY12" fmla="*/ 1867 h 10000"/>
              <a:gd name="connsiteX13" fmla="*/ 7342 w 10026"/>
              <a:gd name="connsiteY13" fmla="*/ 2364 h 10000"/>
              <a:gd name="connsiteX14" fmla="*/ 6995 w 10026"/>
              <a:gd name="connsiteY14" fmla="*/ 2892 h 10000"/>
              <a:gd name="connsiteX15" fmla="*/ 6652 w 10026"/>
              <a:gd name="connsiteY15" fmla="*/ 3464 h 10000"/>
              <a:gd name="connsiteX16" fmla="*/ 6306 w 10026"/>
              <a:gd name="connsiteY16" fmla="*/ 4036 h 10000"/>
              <a:gd name="connsiteX17" fmla="*/ 5964 w 10026"/>
              <a:gd name="connsiteY17" fmla="*/ 4639 h 10000"/>
              <a:gd name="connsiteX18" fmla="*/ 5286 w 10026"/>
              <a:gd name="connsiteY18" fmla="*/ 5828 h 10000"/>
              <a:gd name="connsiteX19" fmla="*/ 4950 w 10026"/>
              <a:gd name="connsiteY19" fmla="*/ 6431 h 10000"/>
              <a:gd name="connsiteX20" fmla="*/ 4618 w 10026"/>
              <a:gd name="connsiteY20" fmla="*/ 7003 h 10000"/>
              <a:gd name="connsiteX21" fmla="*/ 4287 w 10026"/>
              <a:gd name="connsiteY21" fmla="*/ 7560 h 10000"/>
              <a:gd name="connsiteX22" fmla="*/ 3962 w 10026"/>
              <a:gd name="connsiteY22" fmla="*/ 8057 h 10000"/>
              <a:gd name="connsiteX23" fmla="*/ 3640 w 10026"/>
              <a:gd name="connsiteY23" fmla="*/ 8524 h 10000"/>
              <a:gd name="connsiteX24" fmla="*/ 3324 w 10026"/>
              <a:gd name="connsiteY24" fmla="*/ 8946 h 10000"/>
              <a:gd name="connsiteX25" fmla="*/ 3011 w 10026"/>
              <a:gd name="connsiteY25" fmla="*/ 9307 h 10000"/>
              <a:gd name="connsiteX26" fmla="*/ 2857 w 10026"/>
              <a:gd name="connsiteY26" fmla="*/ 9473 h 10000"/>
              <a:gd name="connsiteX27" fmla="*/ 2704 w 10026"/>
              <a:gd name="connsiteY27" fmla="*/ 9608 h 10000"/>
              <a:gd name="connsiteX28" fmla="*/ 2554 w 10026"/>
              <a:gd name="connsiteY28" fmla="*/ 9729 h 10000"/>
              <a:gd name="connsiteX29" fmla="*/ 2405 w 10026"/>
              <a:gd name="connsiteY29" fmla="*/ 9819 h 10000"/>
              <a:gd name="connsiteX30" fmla="*/ 2254 w 10026"/>
              <a:gd name="connsiteY30" fmla="*/ 9895 h 10000"/>
              <a:gd name="connsiteX31" fmla="*/ 2109 w 10026"/>
              <a:gd name="connsiteY31" fmla="*/ 9970 h 10000"/>
              <a:gd name="connsiteX32" fmla="*/ 1964 w 10026"/>
              <a:gd name="connsiteY32" fmla="*/ 10000 h 10000"/>
              <a:gd name="connsiteX33" fmla="*/ 1819 w 10026"/>
              <a:gd name="connsiteY33" fmla="*/ 10000 h 10000"/>
              <a:gd name="connsiteX34" fmla="*/ 1677 w 10026"/>
              <a:gd name="connsiteY34" fmla="*/ 10000 h 10000"/>
              <a:gd name="connsiteX35" fmla="*/ 1537 w 10026"/>
              <a:gd name="connsiteY35" fmla="*/ 9955 h 10000"/>
              <a:gd name="connsiteX36" fmla="*/ 1398 w 10026"/>
              <a:gd name="connsiteY36" fmla="*/ 9895 h 10000"/>
              <a:gd name="connsiteX37" fmla="*/ 1262 w 10026"/>
              <a:gd name="connsiteY37" fmla="*/ 9804 h 10000"/>
              <a:gd name="connsiteX38" fmla="*/ 1126 w 10026"/>
              <a:gd name="connsiteY38" fmla="*/ 9669 h 10000"/>
              <a:gd name="connsiteX39" fmla="*/ 992 w 10026"/>
              <a:gd name="connsiteY39" fmla="*/ 9533 h 10000"/>
              <a:gd name="connsiteX40" fmla="*/ 862 w 10026"/>
              <a:gd name="connsiteY40" fmla="*/ 9352 h 10000"/>
              <a:gd name="connsiteX41" fmla="*/ 731 w 10026"/>
              <a:gd name="connsiteY41" fmla="*/ 9127 h 10000"/>
              <a:gd name="connsiteX42" fmla="*/ 607 w 10026"/>
              <a:gd name="connsiteY42" fmla="*/ 8870 h 10000"/>
              <a:gd name="connsiteX43" fmla="*/ 478 w 10026"/>
              <a:gd name="connsiteY43" fmla="*/ 8599 h 10000"/>
              <a:gd name="connsiteX44" fmla="*/ 357 w 10026"/>
              <a:gd name="connsiteY44" fmla="*/ 8283 h 10000"/>
              <a:gd name="connsiteX45" fmla="*/ 235 w 10026"/>
              <a:gd name="connsiteY45" fmla="*/ 7937 h 10000"/>
              <a:gd name="connsiteX46" fmla="*/ 116 w 10026"/>
              <a:gd name="connsiteY46" fmla="*/ 7560 h 10000"/>
              <a:gd name="connsiteX47" fmla="*/ 0 w 10026"/>
              <a:gd name="connsiteY47" fmla="*/ 7139 h 10000"/>
              <a:gd name="connsiteX48" fmla="*/ 0 w 10026"/>
              <a:gd name="connsiteY48" fmla="*/ 7139 h 10000"/>
              <a:gd name="connsiteX49" fmla="*/ 163 w 10026"/>
              <a:gd name="connsiteY49" fmla="*/ 7485 h 10000"/>
              <a:gd name="connsiteX50" fmla="*/ 324 w 10026"/>
              <a:gd name="connsiteY50" fmla="*/ 7831 h 10000"/>
              <a:gd name="connsiteX51" fmla="*/ 482 w 10026"/>
              <a:gd name="connsiteY51" fmla="*/ 8102 h 10000"/>
              <a:gd name="connsiteX52" fmla="*/ 638 w 10026"/>
              <a:gd name="connsiteY52" fmla="*/ 8373 h 10000"/>
              <a:gd name="connsiteX53" fmla="*/ 792 w 10026"/>
              <a:gd name="connsiteY53" fmla="*/ 8599 h 10000"/>
              <a:gd name="connsiteX54" fmla="*/ 947 w 10026"/>
              <a:gd name="connsiteY54" fmla="*/ 8810 h 10000"/>
              <a:gd name="connsiteX55" fmla="*/ 1097 w 10026"/>
              <a:gd name="connsiteY55" fmla="*/ 8946 h 10000"/>
              <a:gd name="connsiteX56" fmla="*/ 1245 w 10026"/>
              <a:gd name="connsiteY56" fmla="*/ 9096 h 10000"/>
              <a:gd name="connsiteX57" fmla="*/ 1391 w 10026"/>
              <a:gd name="connsiteY57" fmla="*/ 9202 h 10000"/>
              <a:gd name="connsiteX58" fmla="*/ 1537 w 10026"/>
              <a:gd name="connsiteY58" fmla="*/ 9277 h 10000"/>
              <a:gd name="connsiteX59" fmla="*/ 1683 w 10026"/>
              <a:gd name="connsiteY59" fmla="*/ 9322 h 10000"/>
              <a:gd name="connsiteX60" fmla="*/ 1824 w 10026"/>
              <a:gd name="connsiteY60" fmla="*/ 9383 h 10000"/>
              <a:gd name="connsiteX61" fmla="*/ 1966 w 10026"/>
              <a:gd name="connsiteY61" fmla="*/ 9383 h 10000"/>
              <a:gd name="connsiteX62" fmla="*/ 2109 w 10026"/>
              <a:gd name="connsiteY62" fmla="*/ 9352 h 10000"/>
              <a:gd name="connsiteX63" fmla="*/ 2248 w 10026"/>
              <a:gd name="connsiteY63" fmla="*/ 9307 h 10000"/>
              <a:gd name="connsiteX64" fmla="*/ 2387 w 10026"/>
              <a:gd name="connsiteY64" fmla="*/ 9247 h 10000"/>
              <a:gd name="connsiteX65" fmla="*/ 2524 w 10026"/>
              <a:gd name="connsiteY65" fmla="*/ 9157 h 10000"/>
              <a:gd name="connsiteX66" fmla="*/ 2662 w 10026"/>
              <a:gd name="connsiteY66" fmla="*/ 9051 h 10000"/>
              <a:gd name="connsiteX67" fmla="*/ 2799 w 10026"/>
              <a:gd name="connsiteY67" fmla="*/ 8931 h 10000"/>
              <a:gd name="connsiteX68" fmla="*/ 2936 w 10026"/>
              <a:gd name="connsiteY68" fmla="*/ 8780 h 10000"/>
              <a:gd name="connsiteX69" fmla="*/ 3072 w 10026"/>
              <a:gd name="connsiteY69" fmla="*/ 8630 h 10000"/>
              <a:gd name="connsiteX70" fmla="*/ 3209 w 10026"/>
              <a:gd name="connsiteY70" fmla="*/ 8449 h 10000"/>
              <a:gd name="connsiteX71" fmla="*/ 3481 w 10026"/>
              <a:gd name="connsiteY71" fmla="*/ 8057 h 10000"/>
              <a:gd name="connsiteX72" fmla="*/ 3754 w 10026"/>
              <a:gd name="connsiteY72" fmla="*/ 7636 h 10000"/>
              <a:gd name="connsiteX73" fmla="*/ 4026 w 10026"/>
              <a:gd name="connsiteY73" fmla="*/ 7139 h 10000"/>
              <a:gd name="connsiteX74" fmla="*/ 4302 w 10026"/>
              <a:gd name="connsiteY74" fmla="*/ 6611 h 10000"/>
              <a:gd name="connsiteX75" fmla="*/ 4581 w 10026"/>
              <a:gd name="connsiteY75" fmla="*/ 6054 h 10000"/>
              <a:gd name="connsiteX76" fmla="*/ 5149 w 10026"/>
              <a:gd name="connsiteY76" fmla="*/ 4940 h 10000"/>
              <a:gd name="connsiteX77" fmla="*/ 5438 w 10026"/>
              <a:gd name="connsiteY77" fmla="*/ 4337 h 10000"/>
              <a:gd name="connsiteX78" fmla="*/ 5738 w 10026"/>
              <a:gd name="connsiteY78" fmla="*/ 3765 h 10000"/>
              <a:gd name="connsiteX79" fmla="*/ 6043 w 10026"/>
              <a:gd name="connsiteY79" fmla="*/ 3223 h 10000"/>
              <a:gd name="connsiteX80" fmla="*/ 6355 w 10026"/>
              <a:gd name="connsiteY80" fmla="*/ 2666 h 10000"/>
              <a:gd name="connsiteX81" fmla="*/ 6678 w 10026"/>
              <a:gd name="connsiteY81" fmla="*/ 2139 h 10000"/>
              <a:gd name="connsiteX82" fmla="*/ 7009 w 10026"/>
              <a:gd name="connsiteY82" fmla="*/ 1672 h 10000"/>
              <a:gd name="connsiteX83" fmla="*/ 7176 w 10026"/>
              <a:gd name="connsiteY83" fmla="*/ 1446 h 10000"/>
              <a:gd name="connsiteX84" fmla="*/ 7349 w 10026"/>
              <a:gd name="connsiteY84" fmla="*/ 1250 h 10000"/>
              <a:gd name="connsiteX85" fmla="*/ 7526 w 10026"/>
              <a:gd name="connsiteY85" fmla="*/ 1054 h 10000"/>
              <a:gd name="connsiteX86" fmla="*/ 7700 w 10026"/>
              <a:gd name="connsiteY86" fmla="*/ 843 h 10000"/>
              <a:gd name="connsiteX87" fmla="*/ 7881 w 10026"/>
              <a:gd name="connsiteY87" fmla="*/ 693 h 10000"/>
              <a:gd name="connsiteX88" fmla="*/ 8064 w 10026"/>
              <a:gd name="connsiteY88" fmla="*/ 542 h 10000"/>
              <a:gd name="connsiteX89" fmla="*/ 8253 w 10026"/>
              <a:gd name="connsiteY89" fmla="*/ 392 h 10000"/>
              <a:gd name="connsiteX90" fmla="*/ 8442 w 10026"/>
              <a:gd name="connsiteY90" fmla="*/ 271 h 10000"/>
              <a:gd name="connsiteX91" fmla="*/ 8635 w 10026"/>
              <a:gd name="connsiteY91" fmla="*/ 181 h 10000"/>
              <a:gd name="connsiteX92" fmla="*/ 8833 w 10026"/>
              <a:gd name="connsiteY92" fmla="*/ 105 h 10000"/>
              <a:gd name="connsiteX93" fmla="*/ 9033 w 10026"/>
              <a:gd name="connsiteY93" fmla="*/ 45 h 10000"/>
              <a:gd name="connsiteX94" fmla="*/ 9236 w 10026"/>
              <a:gd name="connsiteY94" fmla="*/ 0 h 10000"/>
              <a:gd name="connsiteX95" fmla="*/ 9445 w 10026"/>
              <a:gd name="connsiteY95" fmla="*/ 0 h 10000"/>
              <a:gd name="connsiteX96" fmla="*/ 9657 w 10026"/>
              <a:gd name="connsiteY96" fmla="*/ 0 h 10000"/>
              <a:gd name="connsiteX97" fmla="*/ 9874 w 10026"/>
              <a:gd name="connsiteY97" fmla="*/ 45 h 10000"/>
              <a:gd name="connsiteX98" fmla="*/ 10000 w 10026"/>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0 w 10000"/>
              <a:gd name="connsiteY48" fmla="*/ 7139 h 10000"/>
              <a:gd name="connsiteX49" fmla="*/ 163 w 10000"/>
              <a:gd name="connsiteY49" fmla="*/ 7485 h 10000"/>
              <a:gd name="connsiteX50" fmla="*/ 324 w 10000"/>
              <a:gd name="connsiteY50" fmla="*/ 7831 h 10000"/>
              <a:gd name="connsiteX51" fmla="*/ 482 w 10000"/>
              <a:gd name="connsiteY51" fmla="*/ 8102 h 10000"/>
              <a:gd name="connsiteX52" fmla="*/ 638 w 10000"/>
              <a:gd name="connsiteY52" fmla="*/ 8373 h 10000"/>
              <a:gd name="connsiteX53" fmla="*/ 792 w 10000"/>
              <a:gd name="connsiteY53" fmla="*/ 8599 h 10000"/>
              <a:gd name="connsiteX54" fmla="*/ 947 w 10000"/>
              <a:gd name="connsiteY54" fmla="*/ 8810 h 10000"/>
              <a:gd name="connsiteX55" fmla="*/ 1097 w 10000"/>
              <a:gd name="connsiteY55" fmla="*/ 8946 h 10000"/>
              <a:gd name="connsiteX56" fmla="*/ 1245 w 10000"/>
              <a:gd name="connsiteY56" fmla="*/ 9096 h 10000"/>
              <a:gd name="connsiteX57" fmla="*/ 1391 w 10000"/>
              <a:gd name="connsiteY57" fmla="*/ 9202 h 10000"/>
              <a:gd name="connsiteX58" fmla="*/ 1537 w 10000"/>
              <a:gd name="connsiteY58" fmla="*/ 9277 h 10000"/>
              <a:gd name="connsiteX59" fmla="*/ 1683 w 10000"/>
              <a:gd name="connsiteY59" fmla="*/ 9322 h 10000"/>
              <a:gd name="connsiteX60" fmla="*/ 1824 w 10000"/>
              <a:gd name="connsiteY60" fmla="*/ 9383 h 10000"/>
              <a:gd name="connsiteX61" fmla="*/ 1966 w 10000"/>
              <a:gd name="connsiteY61" fmla="*/ 9383 h 10000"/>
              <a:gd name="connsiteX62" fmla="*/ 2109 w 10000"/>
              <a:gd name="connsiteY62" fmla="*/ 9352 h 10000"/>
              <a:gd name="connsiteX63" fmla="*/ 2248 w 10000"/>
              <a:gd name="connsiteY63" fmla="*/ 9307 h 10000"/>
              <a:gd name="connsiteX64" fmla="*/ 2387 w 10000"/>
              <a:gd name="connsiteY64" fmla="*/ 9247 h 10000"/>
              <a:gd name="connsiteX65" fmla="*/ 2524 w 10000"/>
              <a:gd name="connsiteY65" fmla="*/ 9157 h 10000"/>
              <a:gd name="connsiteX66" fmla="*/ 2662 w 10000"/>
              <a:gd name="connsiteY66" fmla="*/ 9051 h 10000"/>
              <a:gd name="connsiteX67" fmla="*/ 2799 w 10000"/>
              <a:gd name="connsiteY67" fmla="*/ 8931 h 10000"/>
              <a:gd name="connsiteX68" fmla="*/ 2936 w 10000"/>
              <a:gd name="connsiteY68" fmla="*/ 8780 h 10000"/>
              <a:gd name="connsiteX69" fmla="*/ 3072 w 10000"/>
              <a:gd name="connsiteY69" fmla="*/ 8630 h 10000"/>
              <a:gd name="connsiteX70" fmla="*/ 3209 w 10000"/>
              <a:gd name="connsiteY70" fmla="*/ 8449 h 10000"/>
              <a:gd name="connsiteX71" fmla="*/ 3481 w 10000"/>
              <a:gd name="connsiteY71" fmla="*/ 8057 h 10000"/>
              <a:gd name="connsiteX72" fmla="*/ 3754 w 10000"/>
              <a:gd name="connsiteY72" fmla="*/ 7636 h 10000"/>
              <a:gd name="connsiteX73" fmla="*/ 4026 w 10000"/>
              <a:gd name="connsiteY73" fmla="*/ 7139 h 10000"/>
              <a:gd name="connsiteX74" fmla="*/ 4302 w 10000"/>
              <a:gd name="connsiteY74" fmla="*/ 6611 h 10000"/>
              <a:gd name="connsiteX75" fmla="*/ 4581 w 10000"/>
              <a:gd name="connsiteY75" fmla="*/ 6054 h 10000"/>
              <a:gd name="connsiteX76" fmla="*/ 5149 w 10000"/>
              <a:gd name="connsiteY76" fmla="*/ 4940 h 10000"/>
              <a:gd name="connsiteX77" fmla="*/ 5438 w 10000"/>
              <a:gd name="connsiteY77" fmla="*/ 4337 h 10000"/>
              <a:gd name="connsiteX78" fmla="*/ 5738 w 10000"/>
              <a:gd name="connsiteY78" fmla="*/ 3765 h 10000"/>
              <a:gd name="connsiteX79" fmla="*/ 6043 w 10000"/>
              <a:gd name="connsiteY79" fmla="*/ 3223 h 10000"/>
              <a:gd name="connsiteX80" fmla="*/ 6355 w 10000"/>
              <a:gd name="connsiteY80" fmla="*/ 2666 h 10000"/>
              <a:gd name="connsiteX81" fmla="*/ 6678 w 10000"/>
              <a:gd name="connsiteY81" fmla="*/ 2139 h 10000"/>
              <a:gd name="connsiteX82" fmla="*/ 7009 w 10000"/>
              <a:gd name="connsiteY82" fmla="*/ 1672 h 10000"/>
              <a:gd name="connsiteX83" fmla="*/ 7176 w 10000"/>
              <a:gd name="connsiteY83" fmla="*/ 1446 h 10000"/>
              <a:gd name="connsiteX84" fmla="*/ 7349 w 10000"/>
              <a:gd name="connsiteY84" fmla="*/ 1250 h 10000"/>
              <a:gd name="connsiteX85" fmla="*/ 7526 w 10000"/>
              <a:gd name="connsiteY85" fmla="*/ 1054 h 10000"/>
              <a:gd name="connsiteX86" fmla="*/ 7700 w 10000"/>
              <a:gd name="connsiteY86" fmla="*/ 843 h 10000"/>
              <a:gd name="connsiteX87" fmla="*/ 7881 w 10000"/>
              <a:gd name="connsiteY87" fmla="*/ 693 h 10000"/>
              <a:gd name="connsiteX88" fmla="*/ 8064 w 10000"/>
              <a:gd name="connsiteY88" fmla="*/ 542 h 10000"/>
              <a:gd name="connsiteX89" fmla="*/ 8253 w 10000"/>
              <a:gd name="connsiteY89" fmla="*/ 392 h 10000"/>
              <a:gd name="connsiteX90" fmla="*/ 8442 w 10000"/>
              <a:gd name="connsiteY90" fmla="*/ 271 h 10000"/>
              <a:gd name="connsiteX91" fmla="*/ 8635 w 10000"/>
              <a:gd name="connsiteY91" fmla="*/ 181 h 10000"/>
              <a:gd name="connsiteX92" fmla="*/ 8833 w 10000"/>
              <a:gd name="connsiteY92" fmla="*/ 105 h 10000"/>
              <a:gd name="connsiteX93" fmla="*/ 9033 w 10000"/>
              <a:gd name="connsiteY93" fmla="*/ 45 h 10000"/>
              <a:gd name="connsiteX94" fmla="*/ 9236 w 10000"/>
              <a:gd name="connsiteY94" fmla="*/ 0 h 10000"/>
              <a:gd name="connsiteX95" fmla="*/ 9445 w 10000"/>
              <a:gd name="connsiteY95" fmla="*/ 0 h 10000"/>
              <a:gd name="connsiteX96" fmla="*/ 9657 w 10000"/>
              <a:gd name="connsiteY96" fmla="*/ 0 h 10000"/>
              <a:gd name="connsiteX97" fmla="*/ 9874 w 10000"/>
              <a:gd name="connsiteY97" fmla="*/ 45 h 10000"/>
              <a:gd name="connsiteX98" fmla="*/ 10000 w 10000"/>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163 w 10000"/>
              <a:gd name="connsiteY48" fmla="*/ 7485 h 10000"/>
              <a:gd name="connsiteX49" fmla="*/ 324 w 10000"/>
              <a:gd name="connsiteY49" fmla="*/ 7831 h 10000"/>
              <a:gd name="connsiteX50" fmla="*/ 482 w 10000"/>
              <a:gd name="connsiteY50" fmla="*/ 8102 h 10000"/>
              <a:gd name="connsiteX51" fmla="*/ 638 w 10000"/>
              <a:gd name="connsiteY51" fmla="*/ 8373 h 10000"/>
              <a:gd name="connsiteX52" fmla="*/ 792 w 10000"/>
              <a:gd name="connsiteY52" fmla="*/ 8599 h 10000"/>
              <a:gd name="connsiteX53" fmla="*/ 947 w 10000"/>
              <a:gd name="connsiteY53" fmla="*/ 8810 h 10000"/>
              <a:gd name="connsiteX54" fmla="*/ 1097 w 10000"/>
              <a:gd name="connsiteY54" fmla="*/ 8946 h 10000"/>
              <a:gd name="connsiteX55" fmla="*/ 1245 w 10000"/>
              <a:gd name="connsiteY55" fmla="*/ 9096 h 10000"/>
              <a:gd name="connsiteX56" fmla="*/ 1391 w 10000"/>
              <a:gd name="connsiteY56" fmla="*/ 9202 h 10000"/>
              <a:gd name="connsiteX57" fmla="*/ 1537 w 10000"/>
              <a:gd name="connsiteY57" fmla="*/ 9277 h 10000"/>
              <a:gd name="connsiteX58" fmla="*/ 1683 w 10000"/>
              <a:gd name="connsiteY58" fmla="*/ 9322 h 10000"/>
              <a:gd name="connsiteX59" fmla="*/ 1824 w 10000"/>
              <a:gd name="connsiteY59" fmla="*/ 9383 h 10000"/>
              <a:gd name="connsiteX60" fmla="*/ 1966 w 10000"/>
              <a:gd name="connsiteY60" fmla="*/ 9383 h 10000"/>
              <a:gd name="connsiteX61" fmla="*/ 2109 w 10000"/>
              <a:gd name="connsiteY61" fmla="*/ 9352 h 10000"/>
              <a:gd name="connsiteX62" fmla="*/ 2248 w 10000"/>
              <a:gd name="connsiteY62" fmla="*/ 9307 h 10000"/>
              <a:gd name="connsiteX63" fmla="*/ 2387 w 10000"/>
              <a:gd name="connsiteY63" fmla="*/ 9247 h 10000"/>
              <a:gd name="connsiteX64" fmla="*/ 2524 w 10000"/>
              <a:gd name="connsiteY64" fmla="*/ 9157 h 10000"/>
              <a:gd name="connsiteX65" fmla="*/ 2662 w 10000"/>
              <a:gd name="connsiteY65" fmla="*/ 9051 h 10000"/>
              <a:gd name="connsiteX66" fmla="*/ 2799 w 10000"/>
              <a:gd name="connsiteY66" fmla="*/ 8931 h 10000"/>
              <a:gd name="connsiteX67" fmla="*/ 2936 w 10000"/>
              <a:gd name="connsiteY67" fmla="*/ 8780 h 10000"/>
              <a:gd name="connsiteX68" fmla="*/ 3072 w 10000"/>
              <a:gd name="connsiteY68" fmla="*/ 8630 h 10000"/>
              <a:gd name="connsiteX69" fmla="*/ 3209 w 10000"/>
              <a:gd name="connsiteY69" fmla="*/ 8449 h 10000"/>
              <a:gd name="connsiteX70" fmla="*/ 3481 w 10000"/>
              <a:gd name="connsiteY70" fmla="*/ 8057 h 10000"/>
              <a:gd name="connsiteX71" fmla="*/ 3754 w 10000"/>
              <a:gd name="connsiteY71" fmla="*/ 7636 h 10000"/>
              <a:gd name="connsiteX72" fmla="*/ 4026 w 10000"/>
              <a:gd name="connsiteY72" fmla="*/ 7139 h 10000"/>
              <a:gd name="connsiteX73" fmla="*/ 4302 w 10000"/>
              <a:gd name="connsiteY73" fmla="*/ 6611 h 10000"/>
              <a:gd name="connsiteX74" fmla="*/ 4581 w 10000"/>
              <a:gd name="connsiteY74" fmla="*/ 6054 h 10000"/>
              <a:gd name="connsiteX75" fmla="*/ 5149 w 10000"/>
              <a:gd name="connsiteY75" fmla="*/ 4940 h 10000"/>
              <a:gd name="connsiteX76" fmla="*/ 5438 w 10000"/>
              <a:gd name="connsiteY76" fmla="*/ 4337 h 10000"/>
              <a:gd name="connsiteX77" fmla="*/ 5738 w 10000"/>
              <a:gd name="connsiteY77" fmla="*/ 3765 h 10000"/>
              <a:gd name="connsiteX78" fmla="*/ 6043 w 10000"/>
              <a:gd name="connsiteY78" fmla="*/ 3223 h 10000"/>
              <a:gd name="connsiteX79" fmla="*/ 6355 w 10000"/>
              <a:gd name="connsiteY79" fmla="*/ 2666 h 10000"/>
              <a:gd name="connsiteX80" fmla="*/ 6678 w 10000"/>
              <a:gd name="connsiteY80" fmla="*/ 2139 h 10000"/>
              <a:gd name="connsiteX81" fmla="*/ 7009 w 10000"/>
              <a:gd name="connsiteY81" fmla="*/ 1672 h 10000"/>
              <a:gd name="connsiteX82" fmla="*/ 7176 w 10000"/>
              <a:gd name="connsiteY82" fmla="*/ 1446 h 10000"/>
              <a:gd name="connsiteX83" fmla="*/ 7349 w 10000"/>
              <a:gd name="connsiteY83" fmla="*/ 1250 h 10000"/>
              <a:gd name="connsiteX84" fmla="*/ 7526 w 10000"/>
              <a:gd name="connsiteY84" fmla="*/ 1054 h 10000"/>
              <a:gd name="connsiteX85" fmla="*/ 7700 w 10000"/>
              <a:gd name="connsiteY85" fmla="*/ 843 h 10000"/>
              <a:gd name="connsiteX86" fmla="*/ 7881 w 10000"/>
              <a:gd name="connsiteY86" fmla="*/ 693 h 10000"/>
              <a:gd name="connsiteX87" fmla="*/ 8064 w 10000"/>
              <a:gd name="connsiteY87" fmla="*/ 542 h 10000"/>
              <a:gd name="connsiteX88" fmla="*/ 8253 w 10000"/>
              <a:gd name="connsiteY88" fmla="*/ 392 h 10000"/>
              <a:gd name="connsiteX89" fmla="*/ 8442 w 10000"/>
              <a:gd name="connsiteY89" fmla="*/ 271 h 10000"/>
              <a:gd name="connsiteX90" fmla="*/ 8635 w 10000"/>
              <a:gd name="connsiteY90" fmla="*/ 181 h 10000"/>
              <a:gd name="connsiteX91" fmla="*/ 8833 w 10000"/>
              <a:gd name="connsiteY91" fmla="*/ 105 h 10000"/>
              <a:gd name="connsiteX92" fmla="*/ 9033 w 10000"/>
              <a:gd name="connsiteY92" fmla="*/ 45 h 10000"/>
              <a:gd name="connsiteX93" fmla="*/ 9236 w 10000"/>
              <a:gd name="connsiteY93" fmla="*/ 0 h 10000"/>
              <a:gd name="connsiteX94" fmla="*/ 9445 w 10000"/>
              <a:gd name="connsiteY94" fmla="*/ 0 h 10000"/>
              <a:gd name="connsiteX95" fmla="*/ 9657 w 10000"/>
              <a:gd name="connsiteY95" fmla="*/ 0 h 10000"/>
              <a:gd name="connsiteX96" fmla="*/ 9874 w 10000"/>
              <a:gd name="connsiteY96" fmla="*/ 45 h 10000"/>
              <a:gd name="connsiteX97" fmla="*/ 10000 w 10000"/>
              <a:gd name="connsiteY97" fmla="*/ 45 h 10000"/>
              <a:gd name="connsiteX0" fmla="*/ 9896 w 9896"/>
              <a:gd name="connsiteY0" fmla="*/ 45 h 10000"/>
              <a:gd name="connsiteX1" fmla="*/ 9896 w 9896"/>
              <a:gd name="connsiteY1" fmla="*/ 135 h 10000"/>
              <a:gd name="connsiteX2" fmla="*/ 9651 w 9896"/>
              <a:gd name="connsiteY2" fmla="*/ 120 h 10000"/>
              <a:gd name="connsiteX3" fmla="*/ 9481 w 9896"/>
              <a:gd name="connsiteY3" fmla="*/ 151 h 10000"/>
              <a:gd name="connsiteX4" fmla="*/ 9309 w 9896"/>
              <a:gd name="connsiteY4" fmla="*/ 226 h 10000"/>
              <a:gd name="connsiteX5" fmla="*/ 9138 w 9896"/>
              <a:gd name="connsiteY5" fmla="*/ 301 h 10000"/>
              <a:gd name="connsiteX6" fmla="*/ 8967 w 9896"/>
              <a:gd name="connsiteY6" fmla="*/ 392 h 10000"/>
              <a:gd name="connsiteX7" fmla="*/ 8793 w 9896"/>
              <a:gd name="connsiteY7" fmla="*/ 527 h 10000"/>
              <a:gd name="connsiteX8" fmla="*/ 8622 w 9896"/>
              <a:gd name="connsiteY8" fmla="*/ 678 h 10000"/>
              <a:gd name="connsiteX9" fmla="*/ 8446 w 9896"/>
              <a:gd name="connsiteY9" fmla="*/ 843 h 10000"/>
              <a:gd name="connsiteX10" fmla="*/ 8277 w 9896"/>
              <a:gd name="connsiteY10" fmla="*/ 1024 h 10000"/>
              <a:gd name="connsiteX11" fmla="*/ 7932 w 9896"/>
              <a:gd name="connsiteY11" fmla="*/ 1416 h 10000"/>
              <a:gd name="connsiteX12" fmla="*/ 7583 w 9896"/>
              <a:gd name="connsiteY12" fmla="*/ 1867 h 10000"/>
              <a:gd name="connsiteX13" fmla="*/ 7238 w 9896"/>
              <a:gd name="connsiteY13" fmla="*/ 2364 h 10000"/>
              <a:gd name="connsiteX14" fmla="*/ 6891 w 9896"/>
              <a:gd name="connsiteY14" fmla="*/ 2892 h 10000"/>
              <a:gd name="connsiteX15" fmla="*/ 6548 w 9896"/>
              <a:gd name="connsiteY15" fmla="*/ 3464 h 10000"/>
              <a:gd name="connsiteX16" fmla="*/ 6202 w 9896"/>
              <a:gd name="connsiteY16" fmla="*/ 4036 h 10000"/>
              <a:gd name="connsiteX17" fmla="*/ 5860 w 9896"/>
              <a:gd name="connsiteY17" fmla="*/ 4639 h 10000"/>
              <a:gd name="connsiteX18" fmla="*/ 5182 w 9896"/>
              <a:gd name="connsiteY18" fmla="*/ 5828 h 10000"/>
              <a:gd name="connsiteX19" fmla="*/ 4846 w 9896"/>
              <a:gd name="connsiteY19" fmla="*/ 6431 h 10000"/>
              <a:gd name="connsiteX20" fmla="*/ 4514 w 9896"/>
              <a:gd name="connsiteY20" fmla="*/ 7003 h 10000"/>
              <a:gd name="connsiteX21" fmla="*/ 4183 w 9896"/>
              <a:gd name="connsiteY21" fmla="*/ 7560 h 10000"/>
              <a:gd name="connsiteX22" fmla="*/ 3858 w 9896"/>
              <a:gd name="connsiteY22" fmla="*/ 8057 h 10000"/>
              <a:gd name="connsiteX23" fmla="*/ 3536 w 9896"/>
              <a:gd name="connsiteY23" fmla="*/ 8524 h 10000"/>
              <a:gd name="connsiteX24" fmla="*/ 3220 w 9896"/>
              <a:gd name="connsiteY24" fmla="*/ 8946 h 10000"/>
              <a:gd name="connsiteX25" fmla="*/ 2907 w 9896"/>
              <a:gd name="connsiteY25" fmla="*/ 9307 h 10000"/>
              <a:gd name="connsiteX26" fmla="*/ 2753 w 9896"/>
              <a:gd name="connsiteY26" fmla="*/ 9473 h 10000"/>
              <a:gd name="connsiteX27" fmla="*/ 2600 w 9896"/>
              <a:gd name="connsiteY27" fmla="*/ 9608 h 10000"/>
              <a:gd name="connsiteX28" fmla="*/ 2450 w 9896"/>
              <a:gd name="connsiteY28" fmla="*/ 9729 h 10000"/>
              <a:gd name="connsiteX29" fmla="*/ 2301 w 9896"/>
              <a:gd name="connsiteY29" fmla="*/ 9819 h 10000"/>
              <a:gd name="connsiteX30" fmla="*/ 2150 w 9896"/>
              <a:gd name="connsiteY30" fmla="*/ 9895 h 10000"/>
              <a:gd name="connsiteX31" fmla="*/ 2005 w 9896"/>
              <a:gd name="connsiteY31" fmla="*/ 9970 h 10000"/>
              <a:gd name="connsiteX32" fmla="*/ 1860 w 9896"/>
              <a:gd name="connsiteY32" fmla="*/ 10000 h 10000"/>
              <a:gd name="connsiteX33" fmla="*/ 1715 w 9896"/>
              <a:gd name="connsiteY33" fmla="*/ 10000 h 10000"/>
              <a:gd name="connsiteX34" fmla="*/ 1573 w 9896"/>
              <a:gd name="connsiteY34" fmla="*/ 10000 h 10000"/>
              <a:gd name="connsiteX35" fmla="*/ 1433 w 9896"/>
              <a:gd name="connsiteY35" fmla="*/ 9955 h 10000"/>
              <a:gd name="connsiteX36" fmla="*/ 1294 w 9896"/>
              <a:gd name="connsiteY36" fmla="*/ 9895 h 10000"/>
              <a:gd name="connsiteX37" fmla="*/ 1158 w 9896"/>
              <a:gd name="connsiteY37" fmla="*/ 9804 h 10000"/>
              <a:gd name="connsiteX38" fmla="*/ 1022 w 9896"/>
              <a:gd name="connsiteY38" fmla="*/ 9669 h 10000"/>
              <a:gd name="connsiteX39" fmla="*/ 888 w 9896"/>
              <a:gd name="connsiteY39" fmla="*/ 9533 h 10000"/>
              <a:gd name="connsiteX40" fmla="*/ 758 w 9896"/>
              <a:gd name="connsiteY40" fmla="*/ 9352 h 10000"/>
              <a:gd name="connsiteX41" fmla="*/ 627 w 9896"/>
              <a:gd name="connsiteY41" fmla="*/ 9127 h 10000"/>
              <a:gd name="connsiteX42" fmla="*/ 503 w 9896"/>
              <a:gd name="connsiteY42" fmla="*/ 8870 h 10000"/>
              <a:gd name="connsiteX43" fmla="*/ 374 w 9896"/>
              <a:gd name="connsiteY43" fmla="*/ 8599 h 10000"/>
              <a:gd name="connsiteX44" fmla="*/ 253 w 9896"/>
              <a:gd name="connsiteY44" fmla="*/ 8283 h 10000"/>
              <a:gd name="connsiteX45" fmla="*/ 131 w 9896"/>
              <a:gd name="connsiteY45" fmla="*/ 7937 h 10000"/>
              <a:gd name="connsiteX46" fmla="*/ 12 w 9896"/>
              <a:gd name="connsiteY46" fmla="*/ 7560 h 10000"/>
              <a:gd name="connsiteX47" fmla="*/ 59 w 9896"/>
              <a:gd name="connsiteY47" fmla="*/ 7485 h 10000"/>
              <a:gd name="connsiteX48" fmla="*/ 220 w 9896"/>
              <a:gd name="connsiteY48" fmla="*/ 7831 h 10000"/>
              <a:gd name="connsiteX49" fmla="*/ 378 w 9896"/>
              <a:gd name="connsiteY49" fmla="*/ 8102 h 10000"/>
              <a:gd name="connsiteX50" fmla="*/ 534 w 9896"/>
              <a:gd name="connsiteY50" fmla="*/ 8373 h 10000"/>
              <a:gd name="connsiteX51" fmla="*/ 688 w 9896"/>
              <a:gd name="connsiteY51" fmla="*/ 8599 h 10000"/>
              <a:gd name="connsiteX52" fmla="*/ 843 w 9896"/>
              <a:gd name="connsiteY52" fmla="*/ 8810 h 10000"/>
              <a:gd name="connsiteX53" fmla="*/ 993 w 9896"/>
              <a:gd name="connsiteY53" fmla="*/ 8946 h 10000"/>
              <a:gd name="connsiteX54" fmla="*/ 1141 w 9896"/>
              <a:gd name="connsiteY54" fmla="*/ 9096 h 10000"/>
              <a:gd name="connsiteX55" fmla="*/ 1287 w 9896"/>
              <a:gd name="connsiteY55" fmla="*/ 9202 h 10000"/>
              <a:gd name="connsiteX56" fmla="*/ 1433 w 9896"/>
              <a:gd name="connsiteY56" fmla="*/ 9277 h 10000"/>
              <a:gd name="connsiteX57" fmla="*/ 1579 w 9896"/>
              <a:gd name="connsiteY57" fmla="*/ 9322 h 10000"/>
              <a:gd name="connsiteX58" fmla="*/ 1720 w 9896"/>
              <a:gd name="connsiteY58" fmla="*/ 9383 h 10000"/>
              <a:gd name="connsiteX59" fmla="*/ 1862 w 9896"/>
              <a:gd name="connsiteY59" fmla="*/ 9383 h 10000"/>
              <a:gd name="connsiteX60" fmla="*/ 2005 w 9896"/>
              <a:gd name="connsiteY60" fmla="*/ 9352 h 10000"/>
              <a:gd name="connsiteX61" fmla="*/ 2144 w 9896"/>
              <a:gd name="connsiteY61" fmla="*/ 9307 h 10000"/>
              <a:gd name="connsiteX62" fmla="*/ 2283 w 9896"/>
              <a:gd name="connsiteY62" fmla="*/ 9247 h 10000"/>
              <a:gd name="connsiteX63" fmla="*/ 2420 w 9896"/>
              <a:gd name="connsiteY63" fmla="*/ 9157 h 10000"/>
              <a:gd name="connsiteX64" fmla="*/ 2558 w 9896"/>
              <a:gd name="connsiteY64" fmla="*/ 9051 h 10000"/>
              <a:gd name="connsiteX65" fmla="*/ 2695 w 9896"/>
              <a:gd name="connsiteY65" fmla="*/ 8931 h 10000"/>
              <a:gd name="connsiteX66" fmla="*/ 2832 w 9896"/>
              <a:gd name="connsiteY66" fmla="*/ 8780 h 10000"/>
              <a:gd name="connsiteX67" fmla="*/ 2968 w 9896"/>
              <a:gd name="connsiteY67" fmla="*/ 8630 h 10000"/>
              <a:gd name="connsiteX68" fmla="*/ 3105 w 9896"/>
              <a:gd name="connsiteY68" fmla="*/ 8449 h 10000"/>
              <a:gd name="connsiteX69" fmla="*/ 3377 w 9896"/>
              <a:gd name="connsiteY69" fmla="*/ 8057 h 10000"/>
              <a:gd name="connsiteX70" fmla="*/ 3650 w 9896"/>
              <a:gd name="connsiteY70" fmla="*/ 7636 h 10000"/>
              <a:gd name="connsiteX71" fmla="*/ 3922 w 9896"/>
              <a:gd name="connsiteY71" fmla="*/ 7139 h 10000"/>
              <a:gd name="connsiteX72" fmla="*/ 4198 w 9896"/>
              <a:gd name="connsiteY72" fmla="*/ 6611 h 10000"/>
              <a:gd name="connsiteX73" fmla="*/ 4477 w 9896"/>
              <a:gd name="connsiteY73" fmla="*/ 6054 h 10000"/>
              <a:gd name="connsiteX74" fmla="*/ 5045 w 9896"/>
              <a:gd name="connsiteY74" fmla="*/ 4940 h 10000"/>
              <a:gd name="connsiteX75" fmla="*/ 5334 w 9896"/>
              <a:gd name="connsiteY75" fmla="*/ 4337 h 10000"/>
              <a:gd name="connsiteX76" fmla="*/ 5634 w 9896"/>
              <a:gd name="connsiteY76" fmla="*/ 3765 h 10000"/>
              <a:gd name="connsiteX77" fmla="*/ 5939 w 9896"/>
              <a:gd name="connsiteY77" fmla="*/ 3223 h 10000"/>
              <a:gd name="connsiteX78" fmla="*/ 6251 w 9896"/>
              <a:gd name="connsiteY78" fmla="*/ 2666 h 10000"/>
              <a:gd name="connsiteX79" fmla="*/ 6574 w 9896"/>
              <a:gd name="connsiteY79" fmla="*/ 2139 h 10000"/>
              <a:gd name="connsiteX80" fmla="*/ 6905 w 9896"/>
              <a:gd name="connsiteY80" fmla="*/ 1672 h 10000"/>
              <a:gd name="connsiteX81" fmla="*/ 7072 w 9896"/>
              <a:gd name="connsiteY81" fmla="*/ 1446 h 10000"/>
              <a:gd name="connsiteX82" fmla="*/ 7245 w 9896"/>
              <a:gd name="connsiteY82" fmla="*/ 1250 h 10000"/>
              <a:gd name="connsiteX83" fmla="*/ 7422 w 9896"/>
              <a:gd name="connsiteY83" fmla="*/ 1054 h 10000"/>
              <a:gd name="connsiteX84" fmla="*/ 7596 w 9896"/>
              <a:gd name="connsiteY84" fmla="*/ 843 h 10000"/>
              <a:gd name="connsiteX85" fmla="*/ 7777 w 9896"/>
              <a:gd name="connsiteY85" fmla="*/ 693 h 10000"/>
              <a:gd name="connsiteX86" fmla="*/ 7960 w 9896"/>
              <a:gd name="connsiteY86" fmla="*/ 542 h 10000"/>
              <a:gd name="connsiteX87" fmla="*/ 8149 w 9896"/>
              <a:gd name="connsiteY87" fmla="*/ 392 h 10000"/>
              <a:gd name="connsiteX88" fmla="*/ 8338 w 9896"/>
              <a:gd name="connsiteY88" fmla="*/ 271 h 10000"/>
              <a:gd name="connsiteX89" fmla="*/ 8531 w 9896"/>
              <a:gd name="connsiteY89" fmla="*/ 181 h 10000"/>
              <a:gd name="connsiteX90" fmla="*/ 8729 w 9896"/>
              <a:gd name="connsiteY90" fmla="*/ 105 h 10000"/>
              <a:gd name="connsiteX91" fmla="*/ 8929 w 9896"/>
              <a:gd name="connsiteY91" fmla="*/ 45 h 10000"/>
              <a:gd name="connsiteX92" fmla="*/ 9132 w 9896"/>
              <a:gd name="connsiteY92" fmla="*/ 0 h 10000"/>
              <a:gd name="connsiteX93" fmla="*/ 9341 w 9896"/>
              <a:gd name="connsiteY93" fmla="*/ 0 h 10000"/>
              <a:gd name="connsiteX94" fmla="*/ 9553 w 9896"/>
              <a:gd name="connsiteY94" fmla="*/ 0 h 10000"/>
              <a:gd name="connsiteX95" fmla="*/ 9770 w 9896"/>
              <a:gd name="connsiteY95" fmla="*/ 45 h 10000"/>
              <a:gd name="connsiteX96" fmla="*/ 9896 w 9896"/>
              <a:gd name="connsiteY96" fmla="*/ 45 h 10000"/>
              <a:gd name="connsiteX0" fmla="*/ 9979 w 9979"/>
              <a:gd name="connsiteY0" fmla="*/ 45 h 10000"/>
              <a:gd name="connsiteX1" fmla="*/ 9979 w 9979"/>
              <a:gd name="connsiteY1" fmla="*/ 135 h 10000"/>
              <a:gd name="connsiteX2" fmla="*/ 9731 w 9979"/>
              <a:gd name="connsiteY2" fmla="*/ 120 h 10000"/>
              <a:gd name="connsiteX3" fmla="*/ 9560 w 9979"/>
              <a:gd name="connsiteY3" fmla="*/ 151 h 10000"/>
              <a:gd name="connsiteX4" fmla="*/ 9386 w 9979"/>
              <a:gd name="connsiteY4" fmla="*/ 226 h 10000"/>
              <a:gd name="connsiteX5" fmla="*/ 9213 w 9979"/>
              <a:gd name="connsiteY5" fmla="*/ 301 h 10000"/>
              <a:gd name="connsiteX6" fmla="*/ 9040 w 9979"/>
              <a:gd name="connsiteY6" fmla="*/ 392 h 10000"/>
              <a:gd name="connsiteX7" fmla="*/ 8864 w 9979"/>
              <a:gd name="connsiteY7" fmla="*/ 527 h 10000"/>
              <a:gd name="connsiteX8" fmla="*/ 8692 w 9979"/>
              <a:gd name="connsiteY8" fmla="*/ 678 h 10000"/>
              <a:gd name="connsiteX9" fmla="*/ 8514 w 9979"/>
              <a:gd name="connsiteY9" fmla="*/ 843 h 10000"/>
              <a:gd name="connsiteX10" fmla="*/ 8343 w 9979"/>
              <a:gd name="connsiteY10" fmla="*/ 1024 h 10000"/>
              <a:gd name="connsiteX11" fmla="*/ 7994 w 9979"/>
              <a:gd name="connsiteY11" fmla="*/ 1416 h 10000"/>
              <a:gd name="connsiteX12" fmla="*/ 7642 w 9979"/>
              <a:gd name="connsiteY12" fmla="*/ 1867 h 10000"/>
              <a:gd name="connsiteX13" fmla="*/ 7293 w 9979"/>
              <a:gd name="connsiteY13" fmla="*/ 2364 h 10000"/>
              <a:gd name="connsiteX14" fmla="*/ 6942 w 9979"/>
              <a:gd name="connsiteY14" fmla="*/ 2892 h 10000"/>
              <a:gd name="connsiteX15" fmla="*/ 6596 w 9979"/>
              <a:gd name="connsiteY15" fmla="*/ 3464 h 10000"/>
              <a:gd name="connsiteX16" fmla="*/ 6246 w 9979"/>
              <a:gd name="connsiteY16" fmla="*/ 4036 h 10000"/>
              <a:gd name="connsiteX17" fmla="*/ 5901 w 9979"/>
              <a:gd name="connsiteY17" fmla="*/ 4639 h 10000"/>
              <a:gd name="connsiteX18" fmla="*/ 5215 w 9979"/>
              <a:gd name="connsiteY18" fmla="*/ 5828 h 10000"/>
              <a:gd name="connsiteX19" fmla="*/ 4876 w 9979"/>
              <a:gd name="connsiteY19" fmla="*/ 6431 h 10000"/>
              <a:gd name="connsiteX20" fmla="*/ 4540 w 9979"/>
              <a:gd name="connsiteY20" fmla="*/ 7003 h 10000"/>
              <a:gd name="connsiteX21" fmla="*/ 4206 w 9979"/>
              <a:gd name="connsiteY21" fmla="*/ 7560 h 10000"/>
              <a:gd name="connsiteX22" fmla="*/ 3878 w 9979"/>
              <a:gd name="connsiteY22" fmla="*/ 8057 h 10000"/>
              <a:gd name="connsiteX23" fmla="*/ 3552 w 9979"/>
              <a:gd name="connsiteY23" fmla="*/ 8524 h 10000"/>
              <a:gd name="connsiteX24" fmla="*/ 3233 w 9979"/>
              <a:gd name="connsiteY24" fmla="*/ 8946 h 10000"/>
              <a:gd name="connsiteX25" fmla="*/ 2917 w 9979"/>
              <a:gd name="connsiteY25" fmla="*/ 9307 h 10000"/>
              <a:gd name="connsiteX26" fmla="*/ 2761 w 9979"/>
              <a:gd name="connsiteY26" fmla="*/ 9473 h 10000"/>
              <a:gd name="connsiteX27" fmla="*/ 2606 w 9979"/>
              <a:gd name="connsiteY27" fmla="*/ 9608 h 10000"/>
              <a:gd name="connsiteX28" fmla="*/ 2455 w 9979"/>
              <a:gd name="connsiteY28" fmla="*/ 9729 h 10000"/>
              <a:gd name="connsiteX29" fmla="*/ 2304 w 9979"/>
              <a:gd name="connsiteY29" fmla="*/ 9819 h 10000"/>
              <a:gd name="connsiteX30" fmla="*/ 2152 w 9979"/>
              <a:gd name="connsiteY30" fmla="*/ 9895 h 10000"/>
              <a:gd name="connsiteX31" fmla="*/ 2005 w 9979"/>
              <a:gd name="connsiteY31" fmla="*/ 9970 h 10000"/>
              <a:gd name="connsiteX32" fmla="*/ 1859 w 9979"/>
              <a:gd name="connsiteY32" fmla="*/ 10000 h 10000"/>
              <a:gd name="connsiteX33" fmla="*/ 1712 w 9979"/>
              <a:gd name="connsiteY33" fmla="*/ 10000 h 10000"/>
              <a:gd name="connsiteX34" fmla="*/ 1569 w 9979"/>
              <a:gd name="connsiteY34" fmla="*/ 10000 h 10000"/>
              <a:gd name="connsiteX35" fmla="*/ 1427 w 9979"/>
              <a:gd name="connsiteY35" fmla="*/ 9955 h 10000"/>
              <a:gd name="connsiteX36" fmla="*/ 1287 w 9979"/>
              <a:gd name="connsiteY36" fmla="*/ 9895 h 10000"/>
              <a:gd name="connsiteX37" fmla="*/ 1149 w 9979"/>
              <a:gd name="connsiteY37" fmla="*/ 9804 h 10000"/>
              <a:gd name="connsiteX38" fmla="*/ 1012 w 9979"/>
              <a:gd name="connsiteY38" fmla="*/ 9669 h 10000"/>
              <a:gd name="connsiteX39" fmla="*/ 876 w 9979"/>
              <a:gd name="connsiteY39" fmla="*/ 9533 h 10000"/>
              <a:gd name="connsiteX40" fmla="*/ 745 w 9979"/>
              <a:gd name="connsiteY40" fmla="*/ 9352 h 10000"/>
              <a:gd name="connsiteX41" fmla="*/ 613 w 9979"/>
              <a:gd name="connsiteY41" fmla="*/ 9127 h 10000"/>
              <a:gd name="connsiteX42" fmla="*/ 487 w 9979"/>
              <a:gd name="connsiteY42" fmla="*/ 8870 h 10000"/>
              <a:gd name="connsiteX43" fmla="*/ 357 w 9979"/>
              <a:gd name="connsiteY43" fmla="*/ 8599 h 10000"/>
              <a:gd name="connsiteX44" fmla="*/ 235 w 9979"/>
              <a:gd name="connsiteY44" fmla="*/ 8283 h 10000"/>
              <a:gd name="connsiteX45" fmla="*/ 111 w 9979"/>
              <a:gd name="connsiteY45" fmla="*/ 7937 h 10000"/>
              <a:gd name="connsiteX46" fmla="*/ 12 w 9979"/>
              <a:gd name="connsiteY46" fmla="*/ 7605 h 10000"/>
              <a:gd name="connsiteX47" fmla="*/ 39 w 9979"/>
              <a:gd name="connsiteY47" fmla="*/ 7485 h 10000"/>
              <a:gd name="connsiteX48" fmla="*/ 201 w 9979"/>
              <a:gd name="connsiteY48" fmla="*/ 7831 h 10000"/>
              <a:gd name="connsiteX49" fmla="*/ 361 w 9979"/>
              <a:gd name="connsiteY49" fmla="*/ 8102 h 10000"/>
              <a:gd name="connsiteX50" fmla="*/ 519 w 9979"/>
              <a:gd name="connsiteY50" fmla="*/ 8373 h 10000"/>
              <a:gd name="connsiteX51" fmla="*/ 674 w 9979"/>
              <a:gd name="connsiteY51" fmla="*/ 8599 h 10000"/>
              <a:gd name="connsiteX52" fmla="*/ 831 w 9979"/>
              <a:gd name="connsiteY52" fmla="*/ 8810 h 10000"/>
              <a:gd name="connsiteX53" fmla="*/ 982 w 9979"/>
              <a:gd name="connsiteY53" fmla="*/ 8946 h 10000"/>
              <a:gd name="connsiteX54" fmla="*/ 1132 w 9979"/>
              <a:gd name="connsiteY54" fmla="*/ 9096 h 10000"/>
              <a:gd name="connsiteX55" fmla="*/ 1280 w 9979"/>
              <a:gd name="connsiteY55" fmla="*/ 9202 h 10000"/>
              <a:gd name="connsiteX56" fmla="*/ 1427 w 9979"/>
              <a:gd name="connsiteY56" fmla="*/ 9277 h 10000"/>
              <a:gd name="connsiteX57" fmla="*/ 1575 w 9979"/>
              <a:gd name="connsiteY57" fmla="*/ 9322 h 10000"/>
              <a:gd name="connsiteX58" fmla="*/ 1717 w 9979"/>
              <a:gd name="connsiteY58" fmla="*/ 9383 h 10000"/>
              <a:gd name="connsiteX59" fmla="*/ 1861 w 9979"/>
              <a:gd name="connsiteY59" fmla="*/ 9383 h 10000"/>
              <a:gd name="connsiteX60" fmla="*/ 2005 w 9979"/>
              <a:gd name="connsiteY60" fmla="*/ 9352 h 10000"/>
              <a:gd name="connsiteX61" fmla="*/ 2146 w 9979"/>
              <a:gd name="connsiteY61" fmla="*/ 9307 h 10000"/>
              <a:gd name="connsiteX62" fmla="*/ 2286 w 9979"/>
              <a:gd name="connsiteY62" fmla="*/ 9247 h 10000"/>
              <a:gd name="connsiteX63" fmla="*/ 2424 w 9979"/>
              <a:gd name="connsiteY63" fmla="*/ 9157 h 10000"/>
              <a:gd name="connsiteX64" fmla="*/ 2564 w 9979"/>
              <a:gd name="connsiteY64" fmla="*/ 9051 h 10000"/>
              <a:gd name="connsiteX65" fmla="*/ 2702 w 9979"/>
              <a:gd name="connsiteY65" fmla="*/ 8931 h 10000"/>
              <a:gd name="connsiteX66" fmla="*/ 2841 w 9979"/>
              <a:gd name="connsiteY66" fmla="*/ 8780 h 10000"/>
              <a:gd name="connsiteX67" fmla="*/ 2978 w 9979"/>
              <a:gd name="connsiteY67" fmla="*/ 8630 h 10000"/>
              <a:gd name="connsiteX68" fmla="*/ 3117 w 9979"/>
              <a:gd name="connsiteY68" fmla="*/ 8449 h 10000"/>
              <a:gd name="connsiteX69" fmla="*/ 3391 w 9979"/>
              <a:gd name="connsiteY69" fmla="*/ 8057 h 10000"/>
              <a:gd name="connsiteX70" fmla="*/ 3667 w 9979"/>
              <a:gd name="connsiteY70" fmla="*/ 7636 h 10000"/>
              <a:gd name="connsiteX71" fmla="*/ 3942 w 9979"/>
              <a:gd name="connsiteY71" fmla="*/ 7139 h 10000"/>
              <a:gd name="connsiteX72" fmla="*/ 4221 w 9979"/>
              <a:gd name="connsiteY72" fmla="*/ 6611 h 10000"/>
              <a:gd name="connsiteX73" fmla="*/ 4503 w 9979"/>
              <a:gd name="connsiteY73" fmla="*/ 6054 h 10000"/>
              <a:gd name="connsiteX74" fmla="*/ 5077 w 9979"/>
              <a:gd name="connsiteY74" fmla="*/ 4940 h 10000"/>
              <a:gd name="connsiteX75" fmla="*/ 5369 w 9979"/>
              <a:gd name="connsiteY75" fmla="*/ 4337 h 10000"/>
              <a:gd name="connsiteX76" fmla="*/ 5672 w 9979"/>
              <a:gd name="connsiteY76" fmla="*/ 3765 h 10000"/>
              <a:gd name="connsiteX77" fmla="*/ 5980 w 9979"/>
              <a:gd name="connsiteY77" fmla="*/ 3223 h 10000"/>
              <a:gd name="connsiteX78" fmla="*/ 6296 w 9979"/>
              <a:gd name="connsiteY78" fmla="*/ 2666 h 10000"/>
              <a:gd name="connsiteX79" fmla="*/ 6622 w 9979"/>
              <a:gd name="connsiteY79" fmla="*/ 2139 h 10000"/>
              <a:gd name="connsiteX80" fmla="*/ 6957 w 9979"/>
              <a:gd name="connsiteY80" fmla="*/ 1672 h 10000"/>
              <a:gd name="connsiteX81" fmla="*/ 7125 w 9979"/>
              <a:gd name="connsiteY81" fmla="*/ 1446 h 10000"/>
              <a:gd name="connsiteX82" fmla="*/ 7300 w 9979"/>
              <a:gd name="connsiteY82" fmla="*/ 1250 h 10000"/>
              <a:gd name="connsiteX83" fmla="*/ 7479 w 9979"/>
              <a:gd name="connsiteY83" fmla="*/ 1054 h 10000"/>
              <a:gd name="connsiteX84" fmla="*/ 7655 w 9979"/>
              <a:gd name="connsiteY84" fmla="*/ 843 h 10000"/>
              <a:gd name="connsiteX85" fmla="*/ 7838 w 9979"/>
              <a:gd name="connsiteY85" fmla="*/ 693 h 10000"/>
              <a:gd name="connsiteX86" fmla="*/ 8023 w 9979"/>
              <a:gd name="connsiteY86" fmla="*/ 542 h 10000"/>
              <a:gd name="connsiteX87" fmla="*/ 8214 w 9979"/>
              <a:gd name="connsiteY87" fmla="*/ 392 h 10000"/>
              <a:gd name="connsiteX88" fmla="*/ 8405 w 9979"/>
              <a:gd name="connsiteY88" fmla="*/ 271 h 10000"/>
              <a:gd name="connsiteX89" fmla="*/ 8600 w 9979"/>
              <a:gd name="connsiteY89" fmla="*/ 181 h 10000"/>
              <a:gd name="connsiteX90" fmla="*/ 8800 w 9979"/>
              <a:gd name="connsiteY90" fmla="*/ 105 h 10000"/>
              <a:gd name="connsiteX91" fmla="*/ 9002 w 9979"/>
              <a:gd name="connsiteY91" fmla="*/ 45 h 10000"/>
              <a:gd name="connsiteX92" fmla="*/ 9207 w 9979"/>
              <a:gd name="connsiteY92" fmla="*/ 0 h 10000"/>
              <a:gd name="connsiteX93" fmla="*/ 9418 w 9979"/>
              <a:gd name="connsiteY93" fmla="*/ 0 h 10000"/>
              <a:gd name="connsiteX94" fmla="*/ 9632 w 9979"/>
              <a:gd name="connsiteY94" fmla="*/ 0 h 10000"/>
              <a:gd name="connsiteX95" fmla="*/ 9852 w 9979"/>
              <a:gd name="connsiteY95" fmla="*/ 45 h 10000"/>
              <a:gd name="connsiteX96" fmla="*/ 9979 w 9979"/>
              <a:gd name="connsiteY96" fmla="*/ 45 h 10000"/>
              <a:gd name="connsiteX0" fmla="*/ 10024 w 10024"/>
              <a:gd name="connsiteY0" fmla="*/ 45 h 10000"/>
              <a:gd name="connsiteX1" fmla="*/ 10024 w 10024"/>
              <a:gd name="connsiteY1" fmla="*/ 135 h 10000"/>
              <a:gd name="connsiteX2" fmla="*/ 9775 w 10024"/>
              <a:gd name="connsiteY2" fmla="*/ 120 h 10000"/>
              <a:gd name="connsiteX3" fmla="*/ 9604 w 10024"/>
              <a:gd name="connsiteY3" fmla="*/ 151 h 10000"/>
              <a:gd name="connsiteX4" fmla="*/ 9430 w 10024"/>
              <a:gd name="connsiteY4" fmla="*/ 226 h 10000"/>
              <a:gd name="connsiteX5" fmla="*/ 9256 w 10024"/>
              <a:gd name="connsiteY5" fmla="*/ 301 h 10000"/>
              <a:gd name="connsiteX6" fmla="*/ 9083 w 10024"/>
              <a:gd name="connsiteY6" fmla="*/ 392 h 10000"/>
              <a:gd name="connsiteX7" fmla="*/ 8907 w 10024"/>
              <a:gd name="connsiteY7" fmla="*/ 527 h 10000"/>
              <a:gd name="connsiteX8" fmla="*/ 8734 w 10024"/>
              <a:gd name="connsiteY8" fmla="*/ 678 h 10000"/>
              <a:gd name="connsiteX9" fmla="*/ 8556 w 10024"/>
              <a:gd name="connsiteY9" fmla="*/ 843 h 10000"/>
              <a:gd name="connsiteX10" fmla="*/ 8385 w 10024"/>
              <a:gd name="connsiteY10" fmla="*/ 1024 h 10000"/>
              <a:gd name="connsiteX11" fmla="*/ 8035 w 10024"/>
              <a:gd name="connsiteY11" fmla="*/ 1416 h 10000"/>
              <a:gd name="connsiteX12" fmla="*/ 7682 w 10024"/>
              <a:gd name="connsiteY12" fmla="*/ 1867 h 10000"/>
              <a:gd name="connsiteX13" fmla="*/ 7332 w 10024"/>
              <a:gd name="connsiteY13" fmla="*/ 2364 h 10000"/>
              <a:gd name="connsiteX14" fmla="*/ 6981 w 10024"/>
              <a:gd name="connsiteY14" fmla="*/ 2892 h 10000"/>
              <a:gd name="connsiteX15" fmla="*/ 6634 w 10024"/>
              <a:gd name="connsiteY15" fmla="*/ 3464 h 10000"/>
              <a:gd name="connsiteX16" fmla="*/ 6283 w 10024"/>
              <a:gd name="connsiteY16" fmla="*/ 4036 h 10000"/>
              <a:gd name="connsiteX17" fmla="*/ 5937 w 10024"/>
              <a:gd name="connsiteY17" fmla="*/ 4639 h 10000"/>
              <a:gd name="connsiteX18" fmla="*/ 5250 w 10024"/>
              <a:gd name="connsiteY18" fmla="*/ 5828 h 10000"/>
              <a:gd name="connsiteX19" fmla="*/ 4910 w 10024"/>
              <a:gd name="connsiteY19" fmla="*/ 6431 h 10000"/>
              <a:gd name="connsiteX20" fmla="*/ 4574 w 10024"/>
              <a:gd name="connsiteY20" fmla="*/ 7003 h 10000"/>
              <a:gd name="connsiteX21" fmla="*/ 4239 w 10024"/>
              <a:gd name="connsiteY21" fmla="*/ 7560 h 10000"/>
              <a:gd name="connsiteX22" fmla="*/ 3910 w 10024"/>
              <a:gd name="connsiteY22" fmla="*/ 8057 h 10000"/>
              <a:gd name="connsiteX23" fmla="*/ 3583 w 10024"/>
              <a:gd name="connsiteY23" fmla="*/ 8524 h 10000"/>
              <a:gd name="connsiteX24" fmla="*/ 3264 w 10024"/>
              <a:gd name="connsiteY24" fmla="*/ 8946 h 10000"/>
              <a:gd name="connsiteX25" fmla="*/ 2947 w 10024"/>
              <a:gd name="connsiteY25" fmla="*/ 9307 h 10000"/>
              <a:gd name="connsiteX26" fmla="*/ 2791 w 10024"/>
              <a:gd name="connsiteY26" fmla="*/ 9473 h 10000"/>
              <a:gd name="connsiteX27" fmla="*/ 2635 w 10024"/>
              <a:gd name="connsiteY27" fmla="*/ 9608 h 10000"/>
              <a:gd name="connsiteX28" fmla="*/ 2484 w 10024"/>
              <a:gd name="connsiteY28" fmla="*/ 9729 h 10000"/>
              <a:gd name="connsiteX29" fmla="*/ 2333 w 10024"/>
              <a:gd name="connsiteY29" fmla="*/ 9819 h 10000"/>
              <a:gd name="connsiteX30" fmla="*/ 2181 w 10024"/>
              <a:gd name="connsiteY30" fmla="*/ 9895 h 10000"/>
              <a:gd name="connsiteX31" fmla="*/ 2033 w 10024"/>
              <a:gd name="connsiteY31" fmla="*/ 9970 h 10000"/>
              <a:gd name="connsiteX32" fmla="*/ 1887 w 10024"/>
              <a:gd name="connsiteY32" fmla="*/ 10000 h 10000"/>
              <a:gd name="connsiteX33" fmla="*/ 1740 w 10024"/>
              <a:gd name="connsiteY33" fmla="*/ 10000 h 10000"/>
              <a:gd name="connsiteX34" fmla="*/ 1596 w 10024"/>
              <a:gd name="connsiteY34" fmla="*/ 10000 h 10000"/>
              <a:gd name="connsiteX35" fmla="*/ 1454 w 10024"/>
              <a:gd name="connsiteY35" fmla="*/ 9955 h 10000"/>
              <a:gd name="connsiteX36" fmla="*/ 1314 w 10024"/>
              <a:gd name="connsiteY36" fmla="*/ 9895 h 10000"/>
              <a:gd name="connsiteX37" fmla="*/ 1175 w 10024"/>
              <a:gd name="connsiteY37" fmla="*/ 9804 h 10000"/>
              <a:gd name="connsiteX38" fmla="*/ 1038 w 10024"/>
              <a:gd name="connsiteY38" fmla="*/ 9669 h 10000"/>
              <a:gd name="connsiteX39" fmla="*/ 902 w 10024"/>
              <a:gd name="connsiteY39" fmla="*/ 9533 h 10000"/>
              <a:gd name="connsiteX40" fmla="*/ 771 w 10024"/>
              <a:gd name="connsiteY40" fmla="*/ 9352 h 10000"/>
              <a:gd name="connsiteX41" fmla="*/ 638 w 10024"/>
              <a:gd name="connsiteY41" fmla="*/ 9127 h 10000"/>
              <a:gd name="connsiteX42" fmla="*/ 512 w 10024"/>
              <a:gd name="connsiteY42" fmla="*/ 8870 h 10000"/>
              <a:gd name="connsiteX43" fmla="*/ 382 w 10024"/>
              <a:gd name="connsiteY43" fmla="*/ 8599 h 10000"/>
              <a:gd name="connsiteX44" fmla="*/ 259 w 10024"/>
              <a:gd name="connsiteY44" fmla="*/ 8283 h 10000"/>
              <a:gd name="connsiteX45" fmla="*/ 135 w 10024"/>
              <a:gd name="connsiteY45" fmla="*/ 7937 h 10000"/>
              <a:gd name="connsiteX46" fmla="*/ 36 w 10024"/>
              <a:gd name="connsiteY46" fmla="*/ 7605 h 10000"/>
              <a:gd name="connsiteX47" fmla="*/ 36 w 10024"/>
              <a:gd name="connsiteY47" fmla="*/ 7410 h 10000"/>
              <a:gd name="connsiteX48" fmla="*/ 225 w 10024"/>
              <a:gd name="connsiteY48" fmla="*/ 7831 h 10000"/>
              <a:gd name="connsiteX49" fmla="*/ 386 w 10024"/>
              <a:gd name="connsiteY49" fmla="*/ 8102 h 10000"/>
              <a:gd name="connsiteX50" fmla="*/ 544 w 10024"/>
              <a:gd name="connsiteY50" fmla="*/ 8373 h 10000"/>
              <a:gd name="connsiteX51" fmla="*/ 699 w 10024"/>
              <a:gd name="connsiteY51" fmla="*/ 8599 h 10000"/>
              <a:gd name="connsiteX52" fmla="*/ 857 w 10024"/>
              <a:gd name="connsiteY52" fmla="*/ 8810 h 10000"/>
              <a:gd name="connsiteX53" fmla="*/ 1008 w 10024"/>
              <a:gd name="connsiteY53" fmla="*/ 8946 h 10000"/>
              <a:gd name="connsiteX54" fmla="*/ 1158 w 10024"/>
              <a:gd name="connsiteY54" fmla="*/ 9096 h 10000"/>
              <a:gd name="connsiteX55" fmla="*/ 1307 w 10024"/>
              <a:gd name="connsiteY55" fmla="*/ 9202 h 10000"/>
              <a:gd name="connsiteX56" fmla="*/ 1454 w 10024"/>
              <a:gd name="connsiteY56" fmla="*/ 9277 h 10000"/>
              <a:gd name="connsiteX57" fmla="*/ 1602 w 10024"/>
              <a:gd name="connsiteY57" fmla="*/ 9322 h 10000"/>
              <a:gd name="connsiteX58" fmla="*/ 1745 w 10024"/>
              <a:gd name="connsiteY58" fmla="*/ 9383 h 10000"/>
              <a:gd name="connsiteX59" fmla="*/ 1889 w 10024"/>
              <a:gd name="connsiteY59" fmla="*/ 9383 h 10000"/>
              <a:gd name="connsiteX60" fmla="*/ 2033 w 10024"/>
              <a:gd name="connsiteY60" fmla="*/ 9352 h 10000"/>
              <a:gd name="connsiteX61" fmla="*/ 2175 w 10024"/>
              <a:gd name="connsiteY61" fmla="*/ 9307 h 10000"/>
              <a:gd name="connsiteX62" fmla="*/ 2315 w 10024"/>
              <a:gd name="connsiteY62" fmla="*/ 9247 h 10000"/>
              <a:gd name="connsiteX63" fmla="*/ 2453 w 10024"/>
              <a:gd name="connsiteY63" fmla="*/ 9157 h 10000"/>
              <a:gd name="connsiteX64" fmla="*/ 2593 w 10024"/>
              <a:gd name="connsiteY64" fmla="*/ 9051 h 10000"/>
              <a:gd name="connsiteX65" fmla="*/ 2732 w 10024"/>
              <a:gd name="connsiteY65" fmla="*/ 8931 h 10000"/>
              <a:gd name="connsiteX66" fmla="*/ 2871 w 10024"/>
              <a:gd name="connsiteY66" fmla="*/ 8780 h 10000"/>
              <a:gd name="connsiteX67" fmla="*/ 3008 w 10024"/>
              <a:gd name="connsiteY67" fmla="*/ 8630 h 10000"/>
              <a:gd name="connsiteX68" fmla="*/ 3148 w 10024"/>
              <a:gd name="connsiteY68" fmla="*/ 8449 h 10000"/>
              <a:gd name="connsiteX69" fmla="*/ 3422 w 10024"/>
              <a:gd name="connsiteY69" fmla="*/ 8057 h 10000"/>
              <a:gd name="connsiteX70" fmla="*/ 3699 w 10024"/>
              <a:gd name="connsiteY70" fmla="*/ 7636 h 10000"/>
              <a:gd name="connsiteX71" fmla="*/ 3974 w 10024"/>
              <a:gd name="connsiteY71" fmla="*/ 7139 h 10000"/>
              <a:gd name="connsiteX72" fmla="*/ 4254 w 10024"/>
              <a:gd name="connsiteY72" fmla="*/ 6611 h 10000"/>
              <a:gd name="connsiteX73" fmla="*/ 4536 w 10024"/>
              <a:gd name="connsiteY73" fmla="*/ 6054 h 10000"/>
              <a:gd name="connsiteX74" fmla="*/ 5112 w 10024"/>
              <a:gd name="connsiteY74" fmla="*/ 4940 h 10000"/>
              <a:gd name="connsiteX75" fmla="*/ 5404 w 10024"/>
              <a:gd name="connsiteY75" fmla="*/ 4337 h 10000"/>
              <a:gd name="connsiteX76" fmla="*/ 5708 w 10024"/>
              <a:gd name="connsiteY76" fmla="*/ 3765 h 10000"/>
              <a:gd name="connsiteX77" fmla="*/ 6017 w 10024"/>
              <a:gd name="connsiteY77" fmla="*/ 3223 h 10000"/>
              <a:gd name="connsiteX78" fmla="*/ 6333 w 10024"/>
              <a:gd name="connsiteY78" fmla="*/ 2666 h 10000"/>
              <a:gd name="connsiteX79" fmla="*/ 6660 w 10024"/>
              <a:gd name="connsiteY79" fmla="*/ 2139 h 10000"/>
              <a:gd name="connsiteX80" fmla="*/ 6996 w 10024"/>
              <a:gd name="connsiteY80" fmla="*/ 1672 h 10000"/>
              <a:gd name="connsiteX81" fmla="*/ 7164 w 10024"/>
              <a:gd name="connsiteY81" fmla="*/ 1446 h 10000"/>
              <a:gd name="connsiteX82" fmla="*/ 7339 w 10024"/>
              <a:gd name="connsiteY82" fmla="*/ 1250 h 10000"/>
              <a:gd name="connsiteX83" fmla="*/ 7519 w 10024"/>
              <a:gd name="connsiteY83" fmla="*/ 1054 h 10000"/>
              <a:gd name="connsiteX84" fmla="*/ 7695 w 10024"/>
              <a:gd name="connsiteY84" fmla="*/ 843 h 10000"/>
              <a:gd name="connsiteX85" fmla="*/ 7878 w 10024"/>
              <a:gd name="connsiteY85" fmla="*/ 693 h 10000"/>
              <a:gd name="connsiteX86" fmla="*/ 8064 w 10024"/>
              <a:gd name="connsiteY86" fmla="*/ 542 h 10000"/>
              <a:gd name="connsiteX87" fmla="*/ 8255 w 10024"/>
              <a:gd name="connsiteY87" fmla="*/ 392 h 10000"/>
              <a:gd name="connsiteX88" fmla="*/ 8447 w 10024"/>
              <a:gd name="connsiteY88" fmla="*/ 271 h 10000"/>
              <a:gd name="connsiteX89" fmla="*/ 8642 w 10024"/>
              <a:gd name="connsiteY89" fmla="*/ 181 h 10000"/>
              <a:gd name="connsiteX90" fmla="*/ 8843 w 10024"/>
              <a:gd name="connsiteY90" fmla="*/ 105 h 10000"/>
              <a:gd name="connsiteX91" fmla="*/ 9045 w 10024"/>
              <a:gd name="connsiteY91" fmla="*/ 45 h 10000"/>
              <a:gd name="connsiteX92" fmla="*/ 9250 w 10024"/>
              <a:gd name="connsiteY92" fmla="*/ 0 h 10000"/>
              <a:gd name="connsiteX93" fmla="*/ 9462 w 10024"/>
              <a:gd name="connsiteY93" fmla="*/ 0 h 10000"/>
              <a:gd name="connsiteX94" fmla="*/ 9676 w 10024"/>
              <a:gd name="connsiteY94" fmla="*/ 0 h 10000"/>
              <a:gd name="connsiteX95" fmla="*/ 9897 w 10024"/>
              <a:gd name="connsiteY95" fmla="*/ 45 h 10000"/>
              <a:gd name="connsiteX96" fmla="*/ 10024 w 10024"/>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605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590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0 h 10575"/>
              <a:gd name="connsiteX1" fmla="*/ 10000 w 10000"/>
              <a:gd name="connsiteY1" fmla="*/ 710 h 10575"/>
              <a:gd name="connsiteX2" fmla="*/ 9751 w 10000"/>
              <a:gd name="connsiteY2" fmla="*/ 695 h 10575"/>
              <a:gd name="connsiteX3" fmla="*/ 9580 w 10000"/>
              <a:gd name="connsiteY3" fmla="*/ 726 h 10575"/>
              <a:gd name="connsiteX4" fmla="*/ 9406 w 10000"/>
              <a:gd name="connsiteY4" fmla="*/ 801 h 10575"/>
              <a:gd name="connsiteX5" fmla="*/ 9232 w 10000"/>
              <a:gd name="connsiteY5" fmla="*/ 876 h 10575"/>
              <a:gd name="connsiteX6" fmla="*/ 9059 w 10000"/>
              <a:gd name="connsiteY6" fmla="*/ 967 h 10575"/>
              <a:gd name="connsiteX7" fmla="*/ 8883 w 10000"/>
              <a:gd name="connsiteY7" fmla="*/ 1102 h 10575"/>
              <a:gd name="connsiteX8" fmla="*/ 8710 w 10000"/>
              <a:gd name="connsiteY8" fmla="*/ 1253 h 10575"/>
              <a:gd name="connsiteX9" fmla="*/ 8532 w 10000"/>
              <a:gd name="connsiteY9" fmla="*/ 1418 h 10575"/>
              <a:gd name="connsiteX10" fmla="*/ 8361 w 10000"/>
              <a:gd name="connsiteY10" fmla="*/ 1599 h 10575"/>
              <a:gd name="connsiteX11" fmla="*/ 8011 w 10000"/>
              <a:gd name="connsiteY11" fmla="*/ 1991 h 10575"/>
              <a:gd name="connsiteX12" fmla="*/ 7658 w 10000"/>
              <a:gd name="connsiteY12" fmla="*/ 2442 h 10575"/>
              <a:gd name="connsiteX13" fmla="*/ 7308 w 10000"/>
              <a:gd name="connsiteY13" fmla="*/ 2939 h 10575"/>
              <a:gd name="connsiteX14" fmla="*/ 6957 w 10000"/>
              <a:gd name="connsiteY14" fmla="*/ 3467 h 10575"/>
              <a:gd name="connsiteX15" fmla="*/ 6610 w 10000"/>
              <a:gd name="connsiteY15" fmla="*/ 4039 h 10575"/>
              <a:gd name="connsiteX16" fmla="*/ 6259 w 10000"/>
              <a:gd name="connsiteY16" fmla="*/ 4611 h 10575"/>
              <a:gd name="connsiteX17" fmla="*/ 5913 w 10000"/>
              <a:gd name="connsiteY17" fmla="*/ 5214 h 10575"/>
              <a:gd name="connsiteX18" fmla="*/ 5226 w 10000"/>
              <a:gd name="connsiteY18" fmla="*/ 6403 h 10575"/>
              <a:gd name="connsiteX19" fmla="*/ 4886 w 10000"/>
              <a:gd name="connsiteY19" fmla="*/ 7006 h 10575"/>
              <a:gd name="connsiteX20" fmla="*/ 4550 w 10000"/>
              <a:gd name="connsiteY20" fmla="*/ 7578 h 10575"/>
              <a:gd name="connsiteX21" fmla="*/ 4215 w 10000"/>
              <a:gd name="connsiteY21" fmla="*/ 8135 h 10575"/>
              <a:gd name="connsiteX22" fmla="*/ 3886 w 10000"/>
              <a:gd name="connsiteY22" fmla="*/ 8632 h 10575"/>
              <a:gd name="connsiteX23" fmla="*/ 3559 w 10000"/>
              <a:gd name="connsiteY23" fmla="*/ 9099 h 10575"/>
              <a:gd name="connsiteX24" fmla="*/ 3240 w 10000"/>
              <a:gd name="connsiteY24" fmla="*/ 9521 h 10575"/>
              <a:gd name="connsiteX25" fmla="*/ 2923 w 10000"/>
              <a:gd name="connsiteY25" fmla="*/ 9882 h 10575"/>
              <a:gd name="connsiteX26" fmla="*/ 2767 w 10000"/>
              <a:gd name="connsiteY26" fmla="*/ 10048 h 10575"/>
              <a:gd name="connsiteX27" fmla="*/ 2611 w 10000"/>
              <a:gd name="connsiteY27" fmla="*/ 10183 h 10575"/>
              <a:gd name="connsiteX28" fmla="*/ 2460 w 10000"/>
              <a:gd name="connsiteY28" fmla="*/ 10304 h 10575"/>
              <a:gd name="connsiteX29" fmla="*/ 2309 w 10000"/>
              <a:gd name="connsiteY29" fmla="*/ 10394 h 10575"/>
              <a:gd name="connsiteX30" fmla="*/ 2157 w 10000"/>
              <a:gd name="connsiteY30" fmla="*/ 10470 h 10575"/>
              <a:gd name="connsiteX31" fmla="*/ 2009 w 10000"/>
              <a:gd name="connsiteY31" fmla="*/ 10545 h 10575"/>
              <a:gd name="connsiteX32" fmla="*/ 1863 w 10000"/>
              <a:gd name="connsiteY32" fmla="*/ 10575 h 10575"/>
              <a:gd name="connsiteX33" fmla="*/ 1716 w 10000"/>
              <a:gd name="connsiteY33" fmla="*/ 10575 h 10575"/>
              <a:gd name="connsiteX34" fmla="*/ 1572 w 10000"/>
              <a:gd name="connsiteY34" fmla="*/ 10575 h 10575"/>
              <a:gd name="connsiteX35" fmla="*/ 1430 w 10000"/>
              <a:gd name="connsiteY35" fmla="*/ 10530 h 10575"/>
              <a:gd name="connsiteX36" fmla="*/ 1290 w 10000"/>
              <a:gd name="connsiteY36" fmla="*/ 10470 h 10575"/>
              <a:gd name="connsiteX37" fmla="*/ 1151 w 10000"/>
              <a:gd name="connsiteY37" fmla="*/ 10379 h 10575"/>
              <a:gd name="connsiteX38" fmla="*/ 1014 w 10000"/>
              <a:gd name="connsiteY38" fmla="*/ 10244 h 10575"/>
              <a:gd name="connsiteX39" fmla="*/ 878 w 10000"/>
              <a:gd name="connsiteY39" fmla="*/ 10108 h 10575"/>
              <a:gd name="connsiteX40" fmla="*/ 747 w 10000"/>
              <a:gd name="connsiteY40" fmla="*/ 9927 h 10575"/>
              <a:gd name="connsiteX41" fmla="*/ 614 w 10000"/>
              <a:gd name="connsiteY41" fmla="*/ 9702 h 10575"/>
              <a:gd name="connsiteX42" fmla="*/ 488 w 10000"/>
              <a:gd name="connsiteY42" fmla="*/ 9445 h 10575"/>
              <a:gd name="connsiteX43" fmla="*/ 358 w 10000"/>
              <a:gd name="connsiteY43" fmla="*/ 9174 h 10575"/>
              <a:gd name="connsiteX44" fmla="*/ 235 w 10000"/>
              <a:gd name="connsiteY44" fmla="*/ 8858 h 10575"/>
              <a:gd name="connsiteX45" fmla="*/ 111 w 10000"/>
              <a:gd name="connsiteY45" fmla="*/ 8512 h 10575"/>
              <a:gd name="connsiteX46" fmla="*/ 12 w 10000"/>
              <a:gd name="connsiteY46" fmla="*/ 8165 h 10575"/>
              <a:gd name="connsiteX47" fmla="*/ 12 w 10000"/>
              <a:gd name="connsiteY47" fmla="*/ 7985 h 10575"/>
              <a:gd name="connsiteX48" fmla="*/ 201 w 10000"/>
              <a:gd name="connsiteY48" fmla="*/ 8406 h 10575"/>
              <a:gd name="connsiteX49" fmla="*/ 362 w 10000"/>
              <a:gd name="connsiteY49" fmla="*/ 8677 h 10575"/>
              <a:gd name="connsiteX50" fmla="*/ 520 w 10000"/>
              <a:gd name="connsiteY50" fmla="*/ 8948 h 10575"/>
              <a:gd name="connsiteX51" fmla="*/ 675 w 10000"/>
              <a:gd name="connsiteY51" fmla="*/ 9174 h 10575"/>
              <a:gd name="connsiteX52" fmla="*/ 833 w 10000"/>
              <a:gd name="connsiteY52" fmla="*/ 9385 h 10575"/>
              <a:gd name="connsiteX53" fmla="*/ 984 w 10000"/>
              <a:gd name="connsiteY53" fmla="*/ 9521 h 10575"/>
              <a:gd name="connsiteX54" fmla="*/ 1134 w 10000"/>
              <a:gd name="connsiteY54" fmla="*/ 9671 h 10575"/>
              <a:gd name="connsiteX55" fmla="*/ 1283 w 10000"/>
              <a:gd name="connsiteY55" fmla="*/ 9777 h 10575"/>
              <a:gd name="connsiteX56" fmla="*/ 1430 w 10000"/>
              <a:gd name="connsiteY56" fmla="*/ 9852 h 10575"/>
              <a:gd name="connsiteX57" fmla="*/ 1578 w 10000"/>
              <a:gd name="connsiteY57" fmla="*/ 9897 h 10575"/>
              <a:gd name="connsiteX58" fmla="*/ 1721 w 10000"/>
              <a:gd name="connsiteY58" fmla="*/ 9958 h 10575"/>
              <a:gd name="connsiteX59" fmla="*/ 1865 w 10000"/>
              <a:gd name="connsiteY59" fmla="*/ 9958 h 10575"/>
              <a:gd name="connsiteX60" fmla="*/ 2009 w 10000"/>
              <a:gd name="connsiteY60" fmla="*/ 9927 h 10575"/>
              <a:gd name="connsiteX61" fmla="*/ 2151 w 10000"/>
              <a:gd name="connsiteY61" fmla="*/ 9882 h 10575"/>
              <a:gd name="connsiteX62" fmla="*/ 2291 w 10000"/>
              <a:gd name="connsiteY62" fmla="*/ 9822 h 10575"/>
              <a:gd name="connsiteX63" fmla="*/ 2429 w 10000"/>
              <a:gd name="connsiteY63" fmla="*/ 9732 h 10575"/>
              <a:gd name="connsiteX64" fmla="*/ 2569 w 10000"/>
              <a:gd name="connsiteY64" fmla="*/ 9626 h 10575"/>
              <a:gd name="connsiteX65" fmla="*/ 2708 w 10000"/>
              <a:gd name="connsiteY65" fmla="*/ 9506 h 10575"/>
              <a:gd name="connsiteX66" fmla="*/ 2847 w 10000"/>
              <a:gd name="connsiteY66" fmla="*/ 9355 h 10575"/>
              <a:gd name="connsiteX67" fmla="*/ 2984 w 10000"/>
              <a:gd name="connsiteY67" fmla="*/ 9205 h 10575"/>
              <a:gd name="connsiteX68" fmla="*/ 3124 w 10000"/>
              <a:gd name="connsiteY68" fmla="*/ 9024 h 10575"/>
              <a:gd name="connsiteX69" fmla="*/ 3398 w 10000"/>
              <a:gd name="connsiteY69" fmla="*/ 8632 h 10575"/>
              <a:gd name="connsiteX70" fmla="*/ 3675 w 10000"/>
              <a:gd name="connsiteY70" fmla="*/ 8211 h 10575"/>
              <a:gd name="connsiteX71" fmla="*/ 3950 w 10000"/>
              <a:gd name="connsiteY71" fmla="*/ 7714 h 10575"/>
              <a:gd name="connsiteX72" fmla="*/ 4230 w 10000"/>
              <a:gd name="connsiteY72" fmla="*/ 7186 h 10575"/>
              <a:gd name="connsiteX73" fmla="*/ 4512 w 10000"/>
              <a:gd name="connsiteY73" fmla="*/ 6629 h 10575"/>
              <a:gd name="connsiteX74" fmla="*/ 5088 w 10000"/>
              <a:gd name="connsiteY74" fmla="*/ 5515 h 10575"/>
              <a:gd name="connsiteX75" fmla="*/ 5380 w 10000"/>
              <a:gd name="connsiteY75" fmla="*/ 4912 h 10575"/>
              <a:gd name="connsiteX76" fmla="*/ 5684 w 10000"/>
              <a:gd name="connsiteY76" fmla="*/ 4340 h 10575"/>
              <a:gd name="connsiteX77" fmla="*/ 5993 w 10000"/>
              <a:gd name="connsiteY77" fmla="*/ 3798 h 10575"/>
              <a:gd name="connsiteX78" fmla="*/ 6309 w 10000"/>
              <a:gd name="connsiteY78" fmla="*/ 3241 h 10575"/>
              <a:gd name="connsiteX79" fmla="*/ 6636 w 10000"/>
              <a:gd name="connsiteY79" fmla="*/ 2714 h 10575"/>
              <a:gd name="connsiteX80" fmla="*/ 6972 w 10000"/>
              <a:gd name="connsiteY80" fmla="*/ 2247 h 10575"/>
              <a:gd name="connsiteX81" fmla="*/ 7140 w 10000"/>
              <a:gd name="connsiteY81" fmla="*/ 2021 h 10575"/>
              <a:gd name="connsiteX82" fmla="*/ 7315 w 10000"/>
              <a:gd name="connsiteY82" fmla="*/ 1825 h 10575"/>
              <a:gd name="connsiteX83" fmla="*/ 7495 w 10000"/>
              <a:gd name="connsiteY83" fmla="*/ 1629 h 10575"/>
              <a:gd name="connsiteX84" fmla="*/ 7671 w 10000"/>
              <a:gd name="connsiteY84" fmla="*/ 1418 h 10575"/>
              <a:gd name="connsiteX85" fmla="*/ 7854 w 10000"/>
              <a:gd name="connsiteY85" fmla="*/ 1268 h 10575"/>
              <a:gd name="connsiteX86" fmla="*/ 8040 w 10000"/>
              <a:gd name="connsiteY86" fmla="*/ 1117 h 10575"/>
              <a:gd name="connsiteX87" fmla="*/ 8231 w 10000"/>
              <a:gd name="connsiteY87" fmla="*/ 967 h 10575"/>
              <a:gd name="connsiteX88" fmla="*/ 8423 w 10000"/>
              <a:gd name="connsiteY88" fmla="*/ 846 h 10575"/>
              <a:gd name="connsiteX89" fmla="*/ 8618 w 10000"/>
              <a:gd name="connsiteY89" fmla="*/ 756 h 10575"/>
              <a:gd name="connsiteX90" fmla="*/ 8819 w 10000"/>
              <a:gd name="connsiteY90" fmla="*/ 680 h 10575"/>
              <a:gd name="connsiteX91" fmla="*/ 9021 w 10000"/>
              <a:gd name="connsiteY91" fmla="*/ 620 h 10575"/>
              <a:gd name="connsiteX92" fmla="*/ 9226 w 10000"/>
              <a:gd name="connsiteY92" fmla="*/ 575 h 10575"/>
              <a:gd name="connsiteX93" fmla="*/ 9438 w 10000"/>
              <a:gd name="connsiteY93" fmla="*/ 575 h 10575"/>
              <a:gd name="connsiteX94" fmla="*/ 9652 w 10000"/>
              <a:gd name="connsiteY94" fmla="*/ 575 h 10575"/>
              <a:gd name="connsiteX95" fmla="*/ 9873 w 10000"/>
              <a:gd name="connsiteY95" fmla="*/ 620 h 10575"/>
              <a:gd name="connsiteX96" fmla="*/ 10000 w 10000"/>
              <a:gd name="connsiteY96" fmla="*/ 0 h 10575"/>
              <a:gd name="connsiteX0" fmla="*/ 9873 w 10020"/>
              <a:gd name="connsiteY0" fmla="*/ 45 h 10000"/>
              <a:gd name="connsiteX1" fmla="*/ 10000 w 10020"/>
              <a:gd name="connsiteY1" fmla="*/ 135 h 10000"/>
              <a:gd name="connsiteX2" fmla="*/ 9751 w 10020"/>
              <a:gd name="connsiteY2" fmla="*/ 120 h 10000"/>
              <a:gd name="connsiteX3" fmla="*/ 9580 w 10020"/>
              <a:gd name="connsiteY3" fmla="*/ 151 h 10000"/>
              <a:gd name="connsiteX4" fmla="*/ 9406 w 10020"/>
              <a:gd name="connsiteY4" fmla="*/ 226 h 10000"/>
              <a:gd name="connsiteX5" fmla="*/ 9232 w 10020"/>
              <a:gd name="connsiteY5" fmla="*/ 301 h 10000"/>
              <a:gd name="connsiteX6" fmla="*/ 9059 w 10020"/>
              <a:gd name="connsiteY6" fmla="*/ 392 h 10000"/>
              <a:gd name="connsiteX7" fmla="*/ 8883 w 10020"/>
              <a:gd name="connsiteY7" fmla="*/ 527 h 10000"/>
              <a:gd name="connsiteX8" fmla="*/ 8710 w 10020"/>
              <a:gd name="connsiteY8" fmla="*/ 678 h 10000"/>
              <a:gd name="connsiteX9" fmla="*/ 8532 w 10020"/>
              <a:gd name="connsiteY9" fmla="*/ 843 h 10000"/>
              <a:gd name="connsiteX10" fmla="*/ 8361 w 10020"/>
              <a:gd name="connsiteY10" fmla="*/ 1024 h 10000"/>
              <a:gd name="connsiteX11" fmla="*/ 8011 w 10020"/>
              <a:gd name="connsiteY11" fmla="*/ 1416 h 10000"/>
              <a:gd name="connsiteX12" fmla="*/ 7658 w 10020"/>
              <a:gd name="connsiteY12" fmla="*/ 1867 h 10000"/>
              <a:gd name="connsiteX13" fmla="*/ 7308 w 10020"/>
              <a:gd name="connsiteY13" fmla="*/ 2364 h 10000"/>
              <a:gd name="connsiteX14" fmla="*/ 6957 w 10020"/>
              <a:gd name="connsiteY14" fmla="*/ 2892 h 10000"/>
              <a:gd name="connsiteX15" fmla="*/ 6610 w 10020"/>
              <a:gd name="connsiteY15" fmla="*/ 3464 h 10000"/>
              <a:gd name="connsiteX16" fmla="*/ 6259 w 10020"/>
              <a:gd name="connsiteY16" fmla="*/ 4036 h 10000"/>
              <a:gd name="connsiteX17" fmla="*/ 5913 w 10020"/>
              <a:gd name="connsiteY17" fmla="*/ 4639 h 10000"/>
              <a:gd name="connsiteX18" fmla="*/ 5226 w 10020"/>
              <a:gd name="connsiteY18" fmla="*/ 5828 h 10000"/>
              <a:gd name="connsiteX19" fmla="*/ 4886 w 10020"/>
              <a:gd name="connsiteY19" fmla="*/ 6431 h 10000"/>
              <a:gd name="connsiteX20" fmla="*/ 4550 w 10020"/>
              <a:gd name="connsiteY20" fmla="*/ 7003 h 10000"/>
              <a:gd name="connsiteX21" fmla="*/ 4215 w 10020"/>
              <a:gd name="connsiteY21" fmla="*/ 7560 h 10000"/>
              <a:gd name="connsiteX22" fmla="*/ 3886 w 10020"/>
              <a:gd name="connsiteY22" fmla="*/ 8057 h 10000"/>
              <a:gd name="connsiteX23" fmla="*/ 3559 w 10020"/>
              <a:gd name="connsiteY23" fmla="*/ 8524 h 10000"/>
              <a:gd name="connsiteX24" fmla="*/ 3240 w 10020"/>
              <a:gd name="connsiteY24" fmla="*/ 8946 h 10000"/>
              <a:gd name="connsiteX25" fmla="*/ 2923 w 10020"/>
              <a:gd name="connsiteY25" fmla="*/ 9307 h 10000"/>
              <a:gd name="connsiteX26" fmla="*/ 2767 w 10020"/>
              <a:gd name="connsiteY26" fmla="*/ 9473 h 10000"/>
              <a:gd name="connsiteX27" fmla="*/ 2611 w 10020"/>
              <a:gd name="connsiteY27" fmla="*/ 9608 h 10000"/>
              <a:gd name="connsiteX28" fmla="*/ 2460 w 10020"/>
              <a:gd name="connsiteY28" fmla="*/ 9729 h 10000"/>
              <a:gd name="connsiteX29" fmla="*/ 2309 w 10020"/>
              <a:gd name="connsiteY29" fmla="*/ 9819 h 10000"/>
              <a:gd name="connsiteX30" fmla="*/ 2157 w 10020"/>
              <a:gd name="connsiteY30" fmla="*/ 9895 h 10000"/>
              <a:gd name="connsiteX31" fmla="*/ 2009 w 10020"/>
              <a:gd name="connsiteY31" fmla="*/ 9970 h 10000"/>
              <a:gd name="connsiteX32" fmla="*/ 1863 w 10020"/>
              <a:gd name="connsiteY32" fmla="*/ 10000 h 10000"/>
              <a:gd name="connsiteX33" fmla="*/ 1716 w 10020"/>
              <a:gd name="connsiteY33" fmla="*/ 10000 h 10000"/>
              <a:gd name="connsiteX34" fmla="*/ 1572 w 10020"/>
              <a:gd name="connsiteY34" fmla="*/ 10000 h 10000"/>
              <a:gd name="connsiteX35" fmla="*/ 1430 w 10020"/>
              <a:gd name="connsiteY35" fmla="*/ 9955 h 10000"/>
              <a:gd name="connsiteX36" fmla="*/ 1290 w 10020"/>
              <a:gd name="connsiteY36" fmla="*/ 9895 h 10000"/>
              <a:gd name="connsiteX37" fmla="*/ 1151 w 10020"/>
              <a:gd name="connsiteY37" fmla="*/ 9804 h 10000"/>
              <a:gd name="connsiteX38" fmla="*/ 1014 w 10020"/>
              <a:gd name="connsiteY38" fmla="*/ 9669 h 10000"/>
              <a:gd name="connsiteX39" fmla="*/ 878 w 10020"/>
              <a:gd name="connsiteY39" fmla="*/ 9533 h 10000"/>
              <a:gd name="connsiteX40" fmla="*/ 747 w 10020"/>
              <a:gd name="connsiteY40" fmla="*/ 9352 h 10000"/>
              <a:gd name="connsiteX41" fmla="*/ 614 w 10020"/>
              <a:gd name="connsiteY41" fmla="*/ 9127 h 10000"/>
              <a:gd name="connsiteX42" fmla="*/ 488 w 10020"/>
              <a:gd name="connsiteY42" fmla="*/ 8870 h 10000"/>
              <a:gd name="connsiteX43" fmla="*/ 358 w 10020"/>
              <a:gd name="connsiteY43" fmla="*/ 8599 h 10000"/>
              <a:gd name="connsiteX44" fmla="*/ 235 w 10020"/>
              <a:gd name="connsiteY44" fmla="*/ 8283 h 10000"/>
              <a:gd name="connsiteX45" fmla="*/ 111 w 10020"/>
              <a:gd name="connsiteY45" fmla="*/ 7937 h 10000"/>
              <a:gd name="connsiteX46" fmla="*/ 12 w 10020"/>
              <a:gd name="connsiteY46" fmla="*/ 7590 h 10000"/>
              <a:gd name="connsiteX47" fmla="*/ 12 w 10020"/>
              <a:gd name="connsiteY47" fmla="*/ 7410 h 10000"/>
              <a:gd name="connsiteX48" fmla="*/ 201 w 10020"/>
              <a:gd name="connsiteY48" fmla="*/ 7831 h 10000"/>
              <a:gd name="connsiteX49" fmla="*/ 362 w 10020"/>
              <a:gd name="connsiteY49" fmla="*/ 8102 h 10000"/>
              <a:gd name="connsiteX50" fmla="*/ 520 w 10020"/>
              <a:gd name="connsiteY50" fmla="*/ 8373 h 10000"/>
              <a:gd name="connsiteX51" fmla="*/ 675 w 10020"/>
              <a:gd name="connsiteY51" fmla="*/ 8599 h 10000"/>
              <a:gd name="connsiteX52" fmla="*/ 833 w 10020"/>
              <a:gd name="connsiteY52" fmla="*/ 8810 h 10000"/>
              <a:gd name="connsiteX53" fmla="*/ 984 w 10020"/>
              <a:gd name="connsiteY53" fmla="*/ 8946 h 10000"/>
              <a:gd name="connsiteX54" fmla="*/ 1134 w 10020"/>
              <a:gd name="connsiteY54" fmla="*/ 9096 h 10000"/>
              <a:gd name="connsiteX55" fmla="*/ 1283 w 10020"/>
              <a:gd name="connsiteY55" fmla="*/ 9202 h 10000"/>
              <a:gd name="connsiteX56" fmla="*/ 1430 w 10020"/>
              <a:gd name="connsiteY56" fmla="*/ 9277 h 10000"/>
              <a:gd name="connsiteX57" fmla="*/ 1578 w 10020"/>
              <a:gd name="connsiteY57" fmla="*/ 9322 h 10000"/>
              <a:gd name="connsiteX58" fmla="*/ 1721 w 10020"/>
              <a:gd name="connsiteY58" fmla="*/ 9383 h 10000"/>
              <a:gd name="connsiteX59" fmla="*/ 1865 w 10020"/>
              <a:gd name="connsiteY59" fmla="*/ 9383 h 10000"/>
              <a:gd name="connsiteX60" fmla="*/ 2009 w 10020"/>
              <a:gd name="connsiteY60" fmla="*/ 9352 h 10000"/>
              <a:gd name="connsiteX61" fmla="*/ 2151 w 10020"/>
              <a:gd name="connsiteY61" fmla="*/ 9307 h 10000"/>
              <a:gd name="connsiteX62" fmla="*/ 2291 w 10020"/>
              <a:gd name="connsiteY62" fmla="*/ 9247 h 10000"/>
              <a:gd name="connsiteX63" fmla="*/ 2429 w 10020"/>
              <a:gd name="connsiteY63" fmla="*/ 9157 h 10000"/>
              <a:gd name="connsiteX64" fmla="*/ 2569 w 10020"/>
              <a:gd name="connsiteY64" fmla="*/ 9051 h 10000"/>
              <a:gd name="connsiteX65" fmla="*/ 2708 w 10020"/>
              <a:gd name="connsiteY65" fmla="*/ 8931 h 10000"/>
              <a:gd name="connsiteX66" fmla="*/ 2847 w 10020"/>
              <a:gd name="connsiteY66" fmla="*/ 8780 h 10000"/>
              <a:gd name="connsiteX67" fmla="*/ 2984 w 10020"/>
              <a:gd name="connsiteY67" fmla="*/ 8630 h 10000"/>
              <a:gd name="connsiteX68" fmla="*/ 3124 w 10020"/>
              <a:gd name="connsiteY68" fmla="*/ 8449 h 10000"/>
              <a:gd name="connsiteX69" fmla="*/ 3398 w 10020"/>
              <a:gd name="connsiteY69" fmla="*/ 8057 h 10000"/>
              <a:gd name="connsiteX70" fmla="*/ 3675 w 10020"/>
              <a:gd name="connsiteY70" fmla="*/ 7636 h 10000"/>
              <a:gd name="connsiteX71" fmla="*/ 3950 w 10020"/>
              <a:gd name="connsiteY71" fmla="*/ 7139 h 10000"/>
              <a:gd name="connsiteX72" fmla="*/ 4230 w 10020"/>
              <a:gd name="connsiteY72" fmla="*/ 6611 h 10000"/>
              <a:gd name="connsiteX73" fmla="*/ 4512 w 10020"/>
              <a:gd name="connsiteY73" fmla="*/ 6054 h 10000"/>
              <a:gd name="connsiteX74" fmla="*/ 5088 w 10020"/>
              <a:gd name="connsiteY74" fmla="*/ 4940 h 10000"/>
              <a:gd name="connsiteX75" fmla="*/ 5380 w 10020"/>
              <a:gd name="connsiteY75" fmla="*/ 4337 h 10000"/>
              <a:gd name="connsiteX76" fmla="*/ 5684 w 10020"/>
              <a:gd name="connsiteY76" fmla="*/ 3765 h 10000"/>
              <a:gd name="connsiteX77" fmla="*/ 5993 w 10020"/>
              <a:gd name="connsiteY77" fmla="*/ 3223 h 10000"/>
              <a:gd name="connsiteX78" fmla="*/ 6309 w 10020"/>
              <a:gd name="connsiteY78" fmla="*/ 2666 h 10000"/>
              <a:gd name="connsiteX79" fmla="*/ 6636 w 10020"/>
              <a:gd name="connsiteY79" fmla="*/ 2139 h 10000"/>
              <a:gd name="connsiteX80" fmla="*/ 6972 w 10020"/>
              <a:gd name="connsiteY80" fmla="*/ 1672 h 10000"/>
              <a:gd name="connsiteX81" fmla="*/ 7140 w 10020"/>
              <a:gd name="connsiteY81" fmla="*/ 1446 h 10000"/>
              <a:gd name="connsiteX82" fmla="*/ 7315 w 10020"/>
              <a:gd name="connsiteY82" fmla="*/ 1250 h 10000"/>
              <a:gd name="connsiteX83" fmla="*/ 7495 w 10020"/>
              <a:gd name="connsiteY83" fmla="*/ 1054 h 10000"/>
              <a:gd name="connsiteX84" fmla="*/ 7671 w 10020"/>
              <a:gd name="connsiteY84" fmla="*/ 843 h 10000"/>
              <a:gd name="connsiteX85" fmla="*/ 7854 w 10020"/>
              <a:gd name="connsiteY85" fmla="*/ 693 h 10000"/>
              <a:gd name="connsiteX86" fmla="*/ 8040 w 10020"/>
              <a:gd name="connsiteY86" fmla="*/ 542 h 10000"/>
              <a:gd name="connsiteX87" fmla="*/ 8231 w 10020"/>
              <a:gd name="connsiteY87" fmla="*/ 392 h 10000"/>
              <a:gd name="connsiteX88" fmla="*/ 8423 w 10020"/>
              <a:gd name="connsiteY88" fmla="*/ 271 h 10000"/>
              <a:gd name="connsiteX89" fmla="*/ 8618 w 10020"/>
              <a:gd name="connsiteY89" fmla="*/ 181 h 10000"/>
              <a:gd name="connsiteX90" fmla="*/ 8819 w 10020"/>
              <a:gd name="connsiteY90" fmla="*/ 105 h 10000"/>
              <a:gd name="connsiteX91" fmla="*/ 9021 w 10020"/>
              <a:gd name="connsiteY91" fmla="*/ 45 h 10000"/>
              <a:gd name="connsiteX92" fmla="*/ 9226 w 10020"/>
              <a:gd name="connsiteY92" fmla="*/ 0 h 10000"/>
              <a:gd name="connsiteX93" fmla="*/ 9438 w 10020"/>
              <a:gd name="connsiteY93" fmla="*/ 0 h 10000"/>
              <a:gd name="connsiteX94" fmla="*/ 9652 w 10020"/>
              <a:gd name="connsiteY94" fmla="*/ 0 h 10000"/>
              <a:gd name="connsiteX95" fmla="*/ 9873 w 10020"/>
              <a:gd name="connsiteY95" fmla="*/ 45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0020" h="10000">
                <a:moveTo>
                  <a:pt x="9873" y="45"/>
                </a:moveTo>
                <a:cubicBezTo>
                  <a:pt x="9931" y="68"/>
                  <a:pt x="10020" y="123"/>
                  <a:pt x="10000" y="135"/>
                </a:cubicBezTo>
                <a:lnTo>
                  <a:pt x="9751" y="120"/>
                </a:lnTo>
                <a:lnTo>
                  <a:pt x="9580" y="151"/>
                </a:lnTo>
                <a:lnTo>
                  <a:pt x="9406" y="226"/>
                </a:lnTo>
                <a:lnTo>
                  <a:pt x="9232" y="301"/>
                </a:lnTo>
                <a:lnTo>
                  <a:pt x="9059" y="392"/>
                </a:lnTo>
                <a:lnTo>
                  <a:pt x="8883" y="527"/>
                </a:lnTo>
                <a:cubicBezTo>
                  <a:pt x="8825" y="577"/>
                  <a:pt x="8768" y="628"/>
                  <a:pt x="8710" y="678"/>
                </a:cubicBezTo>
                <a:lnTo>
                  <a:pt x="8532" y="843"/>
                </a:lnTo>
                <a:lnTo>
                  <a:pt x="8361" y="1024"/>
                </a:lnTo>
                <a:lnTo>
                  <a:pt x="8011" y="1416"/>
                </a:lnTo>
                <a:lnTo>
                  <a:pt x="7658" y="1867"/>
                </a:lnTo>
                <a:lnTo>
                  <a:pt x="7308" y="2364"/>
                </a:lnTo>
                <a:lnTo>
                  <a:pt x="6957" y="2892"/>
                </a:lnTo>
                <a:lnTo>
                  <a:pt x="6610" y="3464"/>
                </a:lnTo>
                <a:lnTo>
                  <a:pt x="6259" y="4036"/>
                </a:lnTo>
                <a:lnTo>
                  <a:pt x="5913" y="4639"/>
                </a:lnTo>
                <a:lnTo>
                  <a:pt x="5226" y="5828"/>
                </a:lnTo>
                <a:lnTo>
                  <a:pt x="4886" y="6431"/>
                </a:lnTo>
                <a:lnTo>
                  <a:pt x="4550" y="7003"/>
                </a:lnTo>
                <a:lnTo>
                  <a:pt x="4215" y="7560"/>
                </a:lnTo>
                <a:lnTo>
                  <a:pt x="3886" y="8057"/>
                </a:lnTo>
                <a:lnTo>
                  <a:pt x="3559" y="8524"/>
                </a:lnTo>
                <a:lnTo>
                  <a:pt x="3240" y="8946"/>
                </a:lnTo>
                <a:lnTo>
                  <a:pt x="2923" y="9307"/>
                </a:lnTo>
                <a:lnTo>
                  <a:pt x="2767" y="9473"/>
                </a:lnTo>
                <a:lnTo>
                  <a:pt x="2611" y="9608"/>
                </a:lnTo>
                <a:lnTo>
                  <a:pt x="2460" y="9729"/>
                </a:lnTo>
                <a:lnTo>
                  <a:pt x="2309" y="9819"/>
                </a:lnTo>
                <a:lnTo>
                  <a:pt x="2157" y="9895"/>
                </a:lnTo>
                <a:lnTo>
                  <a:pt x="2009" y="9970"/>
                </a:lnTo>
                <a:lnTo>
                  <a:pt x="1863" y="10000"/>
                </a:lnTo>
                <a:lnTo>
                  <a:pt x="1716" y="10000"/>
                </a:lnTo>
                <a:lnTo>
                  <a:pt x="1572" y="10000"/>
                </a:lnTo>
                <a:lnTo>
                  <a:pt x="1430" y="9955"/>
                </a:lnTo>
                <a:lnTo>
                  <a:pt x="1290" y="9895"/>
                </a:lnTo>
                <a:lnTo>
                  <a:pt x="1151" y="9804"/>
                </a:lnTo>
                <a:lnTo>
                  <a:pt x="1014" y="9669"/>
                </a:lnTo>
                <a:cubicBezTo>
                  <a:pt x="968" y="9624"/>
                  <a:pt x="924" y="9578"/>
                  <a:pt x="878" y="9533"/>
                </a:cubicBezTo>
                <a:cubicBezTo>
                  <a:pt x="834" y="9473"/>
                  <a:pt x="791" y="9412"/>
                  <a:pt x="747" y="9352"/>
                </a:cubicBezTo>
                <a:cubicBezTo>
                  <a:pt x="703" y="9277"/>
                  <a:pt x="657" y="9202"/>
                  <a:pt x="614" y="9127"/>
                </a:cubicBezTo>
                <a:lnTo>
                  <a:pt x="488" y="8870"/>
                </a:lnTo>
                <a:lnTo>
                  <a:pt x="358" y="8599"/>
                </a:lnTo>
                <a:cubicBezTo>
                  <a:pt x="318" y="8494"/>
                  <a:pt x="276" y="8388"/>
                  <a:pt x="235" y="8283"/>
                </a:cubicBezTo>
                <a:cubicBezTo>
                  <a:pt x="194" y="8168"/>
                  <a:pt x="153" y="8052"/>
                  <a:pt x="111" y="7937"/>
                </a:cubicBezTo>
                <a:cubicBezTo>
                  <a:pt x="72" y="7811"/>
                  <a:pt x="52" y="7716"/>
                  <a:pt x="12" y="7590"/>
                </a:cubicBezTo>
                <a:cubicBezTo>
                  <a:pt x="0" y="7515"/>
                  <a:pt x="20" y="7365"/>
                  <a:pt x="12" y="7410"/>
                </a:cubicBezTo>
                <a:lnTo>
                  <a:pt x="201" y="7831"/>
                </a:lnTo>
                <a:cubicBezTo>
                  <a:pt x="256" y="7921"/>
                  <a:pt x="308" y="8012"/>
                  <a:pt x="362" y="8102"/>
                </a:cubicBezTo>
                <a:cubicBezTo>
                  <a:pt x="415" y="8192"/>
                  <a:pt x="467" y="8283"/>
                  <a:pt x="520" y="8373"/>
                </a:cubicBezTo>
                <a:cubicBezTo>
                  <a:pt x="572" y="8448"/>
                  <a:pt x="623" y="8524"/>
                  <a:pt x="675" y="8599"/>
                </a:cubicBezTo>
                <a:cubicBezTo>
                  <a:pt x="729" y="8669"/>
                  <a:pt x="780" y="8740"/>
                  <a:pt x="833" y="8810"/>
                </a:cubicBezTo>
                <a:lnTo>
                  <a:pt x="984" y="8946"/>
                </a:lnTo>
                <a:lnTo>
                  <a:pt x="1134" y="9096"/>
                </a:lnTo>
                <a:cubicBezTo>
                  <a:pt x="1184" y="9131"/>
                  <a:pt x="1233" y="9167"/>
                  <a:pt x="1283" y="9202"/>
                </a:cubicBezTo>
                <a:lnTo>
                  <a:pt x="1430" y="9277"/>
                </a:lnTo>
                <a:lnTo>
                  <a:pt x="1578" y="9322"/>
                </a:lnTo>
                <a:lnTo>
                  <a:pt x="1721" y="9383"/>
                </a:lnTo>
                <a:lnTo>
                  <a:pt x="1865" y="9383"/>
                </a:lnTo>
                <a:lnTo>
                  <a:pt x="2009" y="9352"/>
                </a:lnTo>
                <a:lnTo>
                  <a:pt x="2151" y="9307"/>
                </a:lnTo>
                <a:lnTo>
                  <a:pt x="2291" y="9247"/>
                </a:lnTo>
                <a:lnTo>
                  <a:pt x="2429" y="9157"/>
                </a:lnTo>
                <a:cubicBezTo>
                  <a:pt x="2476" y="9122"/>
                  <a:pt x="2522" y="9086"/>
                  <a:pt x="2569" y="9051"/>
                </a:cubicBezTo>
                <a:lnTo>
                  <a:pt x="2708" y="8931"/>
                </a:lnTo>
                <a:cubicBezTo>
                  <a:pt x="2755" y="8881"/>
                  <a:pt x="2800" y="8830"/>
                  <a:pt x="2847" y="8780"/>
                </a:cubicBezTo>
                <a:lnTo>
                  <a:pt x="2984" y="8630"/>
                </a:lnTo>
                <a:cubicBezTo>
                  <a:pt x="3031" y="8570"/>
                  <a:pt x="3076" y="8509"/>
                  <a:pt x="3124" y="8449"/>
                </a:cubicBezTo>
                <a:lnTo>
                  <a:pt x="3398" y="8057"/>
                </a:lnTo>
                <a:lnTo>
                  <a:pt x="3675" y="7636"/>
                </a:lnTo>
                <a:lnTo>
                  <a:pt x="3950" y="7139"/>
                </a:lnTo>
                <a:lnTo>
                  <a:pt x="4230" y="6611"/>
                </a:lnTo>
                <a:lnTo>
                  <a:pt x="4512" y="6054"/>
                </a:lnTo>
                <a:lnTo>
                  <a:pt x="5088" y="4940"/>
                </a:lnTo>
                <a:lnTo>
                  <a:pt x="5380" y="4337"/>
                </a:lnTo>
                <a:lnTo>
                  <a:pt x="5684" y="3765"/>
                </a:lnTo>
                <a:lnTo>
                  <a:pt x="5993" y="3223"/>
                </a:lnTo>
                <a:lnTo>
                  <a:pt x="6309" y="2666"/>
                </a:lnTo>
                <a:lnTo>
                  <a:pt x="6636" y="2139"/>
                </a:lnTo>
                <a:lnTo>
                  <a:pt x="6972" y="1672"/>
                </a:lnTo>
                <a:lnTo>
                  <a:pt x="7140" y="1446"/>
                </a:lnTo>
                <a:cubicBezTo>
                  <a:pt x="7199" y="1381"/>
                  <a:pt x="7257" y="1315"/>
                  <a:pt x="7315" y="1250"/>
                </a:cubicBezTo>
                <a:lnTo>
                  <a:pt x="7495" y="1054"/>
                </a:lnTo>
                <a:cubicBezTo>
                  <a:pt x="7554" y="984"/>
                  <a:pt x="7612" y="913"/>
                  <a:pt x="7671" y="843"/>
                </a:cubicBezTo>
                <a:lnTo>
                  <a:pt x="7854" y="693"/>
                </a:lnTo>
                <a:lnTo>
                  <a:pt x="8040" y="542"/>
                </a:lnTo>
                <a:lnTo>
                  <a:pt x="8231" y="392"/>
                </a:lnTo>
                <a:lnTo>
                  <a:pt x="8423" y="271"/>
                </a:lnTo>
                <a:lnTo>
                  <a:pt x="8618" y="181"/>
                </a:lnTo>
                <a:lnTo>
                  <a:pt x="8819" y="105"/>
                </a:lnTo>
                <a:lnTo>
                  <a:pt x="9021" y="45"/>
                </a:lnTo>
                <a:lnTo>
                  <a:pt x="9226" y="0"/>
                </a:lnTo>
                <a:lnTo>
                  <a:pt x="9438" y="0"/>
                </a:lnTo>
                <a:lnTo>
                  <a:pt x="9652" y="0"/>
                </a:lnTo>
                <a:lnTo>
                  <a:pt x="9873" y="45"/>
                </a:lnTo>
                <a:close/>
              </a:path>
            </a:pathLst>
          </a:custGeom>
          <a:solidFill>
            <a:schemeClr val="bg2"/>
          </a:solidFill>
          <a:ln w="9525">
            <a:noFill/>
            <a:round/>
            <a:headEnd/>
            <a:tailEnd/>
          </a:ln>
        </p:spPr>
        <p:txBody>
          <a:bodyPr/>
          <a:lstStyle/>
          <a:p>
            <a:pPr>
              <a:defRPr/>
            </a:pPr>
            <a:endParaRPr lang="en-AU" dirty="0">
              <a:solidFill>
                <a:srgbClr val="000000"/>
              </a:solidFill>
              <a:cs typeface="Arial" charset="0"/>
            </a:endParaRPr>
          </a:p>
        </p:txBody>
      </p:sp>
      <p:pic>
        <p:nvPicPr>
          <p:cNvPr id="2053" name="Picture 3" descr="if_logo_rgb.jpg"/>
          <p:cNvPicPr>
            <a:picLocks noChangeAspect="1"/>
          </p:cNvPicPr>
          <p:nvPr/>
        </p:nvPicPr>
        <p:blipFill>
          <a:blip r:embed="rId3" cstate="print"/>
          <a:srcRect r="141" b="232"/>
          <a:stretch>
            <a:fillRect/>
          </a:stretch>
        </p:blipFill>
        <p:spPr bwMode="auto">
          <a:xfrm>
            <a:off x="571500" y="5643563"/>
            <a:ext cx="2000250" cy="760412"/>
          </a:xfrm>
          <a:prstGeom prst="rect">
            <a:avLst/>
          </a:prstGeom>
          <a:noFill/>
          <a:ln w="9525">
            <a:noFill/>
            <a:miter lim="800000"/>
            <a:headEnd/>
            <a:tailEnd/>
          </a:ln>
        </p:spPr>
      </p:pic>
      <p:sp>
        <p:nvSpPr>
          <p:cNvPr id="2054" name="Rectangle 3"/>
          <p:cNvSpPr>
            <a:spLocks noGrp="1" noChangeArrowheads="1"/>
          </p:cNvSpPr>
          <p:nvPr>
            <p:ph type="title"/>
          </p:nvPr>
        </p:nvSpPr>
        <p:spPr bwMode="auto">
          <a:xfrm>
            <a:off x="495300" y="476250"/>
            <a:ext cx="8151813" cy="6334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endParaRPr lang="en-AU" smtClean="0"/>
          </a:p>
        </p:txBody>
      </p:sp>
      <p:sp>
        <p:nvSpPr>
          <p:cNvPr id="13" name="Rectangle 5"/>
          <p:cNvSpPr>
            <a:spLocks noGrp="1" noChangeArrowheads="1"/>
          </p:cNvSpPr>
          <p:nvPr>
            <p:ph type="ftr" sz="quarter" idx="3"/>
          </p:nvPr>
        </p:nvSpPr>
        <p:spPr bwMode="white">
          <a:xfrm>
            <a:off x="555625" y="6605588"/>
            <a:ext cx="3906838" cy="252412"/>
          </a:xfrm>
          <a:prstGeom prst="rect">
            <a:avLst/>
          </a:prstGeom>
        </p:spPr>
        <p:txBody>
          <a:bodyPr lIns="108000"/>
          <a:lstStyle>
            <a:lvl1pPr>
              <a:defRPr sz="1050" dirty="0" smtClean="0">
                <a:solidFill>
                  <a:schemeClr val="bg1"/>
                </a:solidFill>
                <a:cs typeface="+mn-cs"/>
              </a:defRPr>
            </a:lvl1pPr>
          </a:lstStyle>
          <a:p>
            <a:pPr>
              <a:defRPr/>
            </a:pPr>
            <a:r>
              <a:rPr lang="en-AU">
                <a:solidFill>
                  <a:srgbClr val="FFFFFF"/>
                </a:solidFill>
              </a:rPr>
              <a:t>PRESENTATION TITLE    00 MONTH 2010</a:t>
            </a:r>
          </a:p>
        </p:txBody>
      </p:sp>
      <p:sp>
        <p:nvSpPr>
          <p:cNvPr id="14" name="Slide Number Placeholder 13"/>
          <p:cNvSpPr>
            <a:spLocks noGrp="1"/>
          </p:cNvSpPr>
          <p:nvPr>
            <p:ph type="sldNum" sz="quarter" idx="4"/>
          </p:nvPr>
        </p:nvSpPr>
        <p:spPr bwMode="white">
          <a:xfrm>
            <a:off x="247650" y="6605588"/>
            <a:ext cx="301625" cy="252412"/>
          </a:xfrm>
          <a:prstGeom prst="rect">
            <a:avLst/>
          </a:prstGeom>
        </p:spPr>
        <p:txBody>
          <a:bodyPr lIns="0" rIns="0"/>
          <a:lstStyle>
            <a:lvl1pPr marL="0" algn="l" defTabSz="914400" rtl="0" eaLnBrk="1" latinLnBrk="0" hangingPunct="1">
              <a:defRPr lang="en-AU" sz="1050" kern="1200" smtClean="0">
                <a:solidFill>
                  <a:schemeClr val="bg1"/>
                </a:solidFill>
                <a:latin typeface="+mn-lt"/>
                <a:ea typeface="+mn-ea"/>
                <a:cs typeface="+mn-cs"/>
              </a:defRPr>
            </a:lvl1pPr>
          </a:lstStyle>
          <a:p>
            <a:pPr>
              <a:defRPr/>
            </a:pPr>
            <a:fld id="{13910EBE-1290-44D9-A160-48E81E03ED4F}" type="slidenum">
              <a:rPr>
                <a:solidFill>
                  <a:srgbClr val="FFFFFF"/>
                </a:solidFill>
              </a:rPr>
              <a:pPr>
                <a:defRPr/>
              </a:pPr>
              <a:t>‹#›</a:t>
            </a:fld>
            <a:endParaRPr dirty="0">
              <a:solidFill>
                <a:srgbClr val="FFFFFF"/>
              </a:solidFill>
            </a:endParaRPr>
          </a:p>
        </p:txBody>
      </p:sp>
      <p:sp>
        <p:nvSpPr>
          <p:cNvPr id="2057" name="Text Placeholder 15"/>
          <p:cNvSpPr>
            <a:spLocks noGrp="1"/>
          </p:cNvSpPr>
          <p:nvPr>
            <p:ph type="body" idx="1"/>
          </p:nvPr>
        </p:nvSpPr>
        <p:spPr bwMode="auto">
          <a:xfrm>
            <a:off x="495300" y="1109663"/>
            <a:ext cx="8151813" cy="5126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pic>
        <p:nvPicPr>
          <p:cNvPr id="2058" name="Picture 25" descr="APCC.png"/>
          <p:cNvPicPr>
            <a:picLocks noChangeAspect="1"/>
          </p:cNvPicPr>
          <p:nvPr/>
        </p:nvPicPr>
        <p:blipFill>
          <a:blip r:embed="rId4" cstate="print"/>
          <a:srcRect/>
          <a:stretch>
            <a:fillRect/>
          </a:stretch>
        </p:blipFill>
        <p:spPr bwMode="auto">
          <a:xfrm>
            <a:off x="6643688" y="5802313"/>
            <a:ext cx="2247900" cy="5556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timing>
    <p:tnLst>
      <p:par>
        <p:cTn id="1" dur="indefinite" restart="never" nodeType="tmRoot"/>
      </p:par>
    </p:tnLst>
  </p:timing>
  <p:hf hdr="0" dt="0"/>
  <p:txStyles>
    <p:titleStyle>
      <a:lvl1pPr algn="l" rtl="0" fontAlgn="base">
        <a:spcBef>
          <a:spcPct val="0"/>
        </a:spcBef>
        <a:spcAft>
          <a:spcPct val="0"/>
        </a:spcAft>
        <a:defRPr lang="en-AU" sz="3000" dirty="0">
          <a:solidFill>
            <a:srgbClr val="333333"/>
          </a:solidFill>
          <a:latin typeface="+mj-lt"/>
          <a:ea typeface="+mj-ea"/>
          <a:cs typeface="+mj-cs"/>
        </a:defRPr>
      </a:lvl1pPr>
      <a:lvl2pPr algn="l" rtl="0" fontAlgn="base">
        <a:spcBef>
          <a:spcPct val="0"/>
        </a:spcBef>
        <a:spcAft>
          <a:spcPct val="0"/>
        </a:spcAft>
        <a:defRPr sz="3000">
          <a:solidFill>
            <a:srgbClr val="333333"/>
          </a:solidFill>
          <a:latin typeface="Arial" charset="0"/>
        </a:defRPr>
      </a:lvl2pPr>
      <a:lvl3pPr algn="l" rtl="0" fontAlgn="base">
        <a:spcBef>
          <a:spcPct val="0"/>
        </a:spcBef>
        <a:spcAft>
          <a:spcPct val="0"/>
        </a:spcAft>
        <a:defRPr sz="3000">
          <a:solidFill>
            <a:srgbClr val="333333"/>
          </a:solidFill>
          <a:latin typeface="Arial" charset="0"/>
        </a:defRPr>
      </a:lvl3pPr>
      <a:lvl4pPr algn="l" rtl="0" fontAlgn="base">
        <a:spcBef>
          <a:spcPct val="0"/>
        </a:spcBef>
        <a:spcAft>
          <a:spcPct val="0"/>
        </a:spcAft>
        <a:defRPr sz="3000">
          <a:solidFill>
            <a:srgbClr val="333333"/>
          </a:solidFill>
          <a:latin typeface="Arial" charset="0"/>
        </a:defRPr>
      </a:lvl4pPr>
      <a:lvl5pPr algn="l" rtl="0" fontAlgn="base">
        <a:spcBef>
          <a:spcPct val="0"/>
        </a:spcBef>
        <a:spcAft>
          <a:spcPct val="0"/>
        </a:spcAft>
        <a:defRPr sz="3000">
          <a:solidFill>
            <a:srgbClr val="333333"/>
          </a:solidFill>
          <a:latin typeface="Arial" charset="0"/>
        </a:defRPr>
      </a:lvl5pPr>
      <a:lvl6pPr marL="457200" algn="l" rtl="0" eaLnBrk="1" fontAlgn="base" hangingPunct="1">
        <a:spcBef>
          <a:spcPct val="0"/>
        </a:spcBef>
        <a:spcAft>
          <a:spcPct val="0"/>
        </a:spcAft>
        <a:defRPr sz="3000">
          <a:solidFill>
            <a:schemeClr val="tx1"/>
          </a:solidFill>
          <a:latin typeface="Arial" charset="0"/>
        </a:defRPr>
      </a:lvl6pPr>
      <a:lvl7pPr marL="914400" algn="l" rtl="0" eaLnBrk="1" fontAlgn="base" hangingPunct="1">
        <a:spcBef>
          <a:spcPct val="0"/>
        </a:spcBef>
        <a:spcAft>
          <a:spcPct val="0"/>
        </a:spcAft>
        <a:defRPr sz="3000">
          <a:solidFill>
            <a:schemeClr val="tx1"/>
          </a:solidFill>
          <a:latin typeface="Arial" charset="0"/>
        </a:defRPr>
      </a:lvl7pPr>
      <a:lvl8pPr marL="1371600" algn="l" rtl="0" eaLnBrk="1" fontAlgn="base" hangingPunct="1">
        <a:spcBef>
          <a:spcPct val="0"/>
        </a:spcBef>
        <a:spcAft>
          <a:spcPct val="0"/>
        </a:spcAft>
        <a:defRPr sz="3000">
          <a:solidFill>
            <a:schemeClr val="tx1"/>
          </a:solidFill>
          <a:latin typeface="Arial" charset="0"/>
        </a:defRPr>
      </a:lvl8pPr>
      <a:lvl9pPr marL="1828800" algn="l" rtl="0" eaLnBrk="1" fontAlgn="base" hangingPunct="1">
        <a:spcBef>
          <a:spcPct val="0"/>
        </a:spcBef>
        <a:spcAft>
          <a:spcPct val="0"/>
        </a:spcAft>
        <a:defRPr sz="3000">
          <a:solidFill>
            <a:schemeClr val="tx1"/>
          </a:solidFill>
          <a:latin typeface="Arial" charset="0"/>
        </a:defRPr>
      </a:lvl9pPr>
    </p:titleStyle>
    <p:bodyStyle>
      <a:lvl1pPr marL="266700" indent="-266700" algn="l" rtl="0" fontAlgn="base">
        <a:spcBef>
          <a:spcPts val="300"/>
        </a:spcBef>
        <a:spcAft>
          <a:spcPct val="0"/>
        </a:spcAft>
        <a:buClr>
          <a:schemeClr val="accent2"/>
        </a:buClr>
        <a:buSzPct val="60000"/>
        <a:buBlip>
          <a:blip r:embed="rId5"/>
        </a:buBlip>
        <a:defRPr lang="en-US" sz="2000" dirty="0">
          <a:solidFill>
            <a:srgbClr val="000000"/>
          </a:solidFill>
          <a:latin typeface="+mn-lt"/>
          <a:ea typeface="+mn-ea"/>
          <a:cs typeface="+mn-cs"/>
        </a:defRPr>
      </a:lvl1pPr>
      <a:lvl2pPr marL="447675" indent="-265113" algn="l" rtl="0" fontAlgn="base">
        <a:spcBef>
          <a:spcPts val="300"/>
        </a:spcBef>
        <a:spcAft>
          <a:spcPct val="0"/>
        </a:spcAft>
        <a:buClr>
          <a:schemeClr val="accent2"/>
        </a:buClr>
        <a:buSzPct val="60000"/>
        <a:buBlip>
          <a:blip r:embed="rId5"/>
        </a:buBlip>
        <a:defRPr lang="en-AU" sz="2000" dirty="0">
          <a:solidFill>
            <a:srgbClr val="000000"/>
          </a:solidFill>
          <a:latin typeface="+mn-lt"/>
        </a:defRPr>
      </a:lvl2pPr>
      <a:lvl3pPr marL="628650" indent="-269875" algn="l" rtl="0" fontAlgn="base">
        <a:spcBef>
          <a:spcPts val="300"/>
        </a:spcBef>
        <a:spcAft>
          <a:spcPct val="0"/>
        </a:spcAft>
        <a:buClr>
          <a:schemeClr val="accent2"/>
        </a:buClr>
        <a:buSzPct val="60000"/>
        <a:buBlip>
          <a:blip r:embed="rId5"/>
        </a:buBlip>
        <a:defRPr lang="en-US" sz="2000" dirty="0">
          <a:solidFill>
            <a:srgbClr val="000000"/>
          </a:solidFill>
          <a:latin typeface="+mn-lt"/>
        </a:defRPr>
      </a:lvl3pPr>
      <a:lvl4pPr marL="809625" indent="-268288" algn="l" rtl="0" fontAlgn="base">
        <a:spcBef>
          <a:spcPts val="300"/>
        </a:spcBef>
        <a:spcAft>
          <a:spcPct val="0"/>
        </a:spcAft>
        <a:buClr>
          <a:schemeClr val="bg2"/>
        </a:buClr>
        <a:buSzPct val="60000"/>
        <a:buBlip>
          <a:blip r:embed="rId6"/>
        </a:buBlip>
        <a:defRPr sz="2000">
          <a:solidFill>
            <a:srgbClr val="000000"/>
          </a:solidFill>
          <a:latin typeface="+mn-lt"/>
        </a:defRPr>
      </a:lvl4pPr>
      <a:lvl5pPr marL="990600" indent="-274638" algn="l" rtl="0" fontAlgn="base">
        <a:spcBef>
          <a:spcPts val="300"/>
        </a:spcBef>
        <a:spcAft>
          <a:spcPct val="0"/>
        </a:spcAft>
        <a:buClr>
          <a:schemeClr val="bg2"/>
        </a:buClr>
        <a:buSzPct val="60000"/>
        <a:buBlip>
          <a:blip r:embed="rId6"/>
        </a:buBlip>
        <a:defRPr sz="2000">
          <a:solidFill>
            <a:srgbClr val="000000"/>
          </a:solidFill>
          <a:latin typeface="+mn-lt"/>
        </a:defRPr>
      </a:lvl5pPr>
      <a:lvl6pPr marL="990600" indent="-276225" algn="l" rtl="0" eaLnBrk="1" fontAlgn="base" hangingPunct="1">
        <a:spcBef>
          <a:spcPct val="20000"/>
        </a:spcBef>
        <a:spcAft>
          <a:spcPct val="0"/>
        </a:spcAft>
        <a:buClr>
          <a:schemeClr val="bg2"/>
        </a:buClr>
        <a:buSzPct val="60000"/>
        <a:buFontTx/>
        <a:buNone/>
        <a:defRPr lang="en-AU" sz="2000" dirty="0" smtClean="0">
          <a:solidFill>
            <a:schemeClr val="accent6">
              <a:lumMod val="50000"/>
            </a:schemeClr>
          </a:solidFill>
          <a:latin typeface="+mn-lt"/>
        </a:defRPr>
      </a:lvl6pPr>
      <a:lvl7pPr marL="14827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7pPr>
      <a:lvl8pPr marL="19399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8pPr>
      <a:lvl9pPr marL="23971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tretch>
            <a:fillRect/>
          </a:stretch>
        </p:blipFill>
        <p:spPr bwMode="auto">
          <a:xfrm>
            <a:off x="0" y="5143500"/>
            <a:ext cx="9151938" cy="1714500"/>
          </a:xfrm>
          <a:prstGeom prst="rect">
            <a:avLst/>
          </a:prstGeom>
          <a:noFill/>
          <a:ln w="9525">
            <a:noFill/>
            <a:miter lim="800000"/>
            <a:headEnd/>
            <a:tailEnd/>
          </a:ln>
        </p:spPr>
      </p:pic>
      <p:sp>
        <p:nvSpPr>
          <p:cNvPr id="24" name="Freeform 23"/>
          <p:cNvSpPr/>
          <p:nvPr/>
        </p:nvSpPr>
        <p:spPr bwMode="white">
          <a:xfrm flipH="1" flipV="1">
            <a:off x="0" y="5143500"/>
            <a:ext cx="9151938" cy="1420813"/>
          </a:xfrm>
          <a:custGeom>
            <a:avLst/>
            <a:gdLst>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314450 w 9163050"/>
              <a:gd name="connsiteY9" fmla="*/ 1504950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6253139 w 9163050"/>
              <a:gd name="connsiteY4" fmla="*/ 42872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285856 h 1866881"/>
              <a:gd name="connsiteX1" fmla="*/ 0 w 9163050"/>
              <a:gd name="connsiteY1" fmla="*/ 1866881 h 1866881"/>
              <a:gd name="connsiteX2" fmla="*/ 9163050 w 9163050"/>
              <a:gd name="connsiteY2" fmla="*/ 1857356 h 1866881"/>
              <a:gd name="connsiteX3" fmla="*/ 9153525 w 9163050"/>
              <a:gd name="connsiteY3" fmla="*/ 104756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63050"/>
              <a:gd name="connsiteY0" fmla="*/ 1285856 h 1866881"/>
              <a:gd name="connsiteX1" fmla="*/ 0 w 9163050"/>
              <a:gd name="connsiteY1" fmla="*/ 1866881 h 1866881"/>
              <a:gd name="connsiteX2" fmla="*/ 9163050 w 9163050"/>
              <a:gd name="connsiteY2" fmla="*/ 1857356 h 1866881"/>
              <a:gd name="connsiteX3" fmla="*/ 9105900 w 9163050"/>
              <a:gd name="connsiteY3" fmla="*/ 661990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7467579 w 9172575"/>
              <a:gd name="connsiteY4" fmla="*/ 0 h 1866881"/>
              <a:gd name="connsiteX5" fmla="*/ 6253139 w 9172575"/>
              <a:gd name="connsiteY5" fmla="*/ 147628 h 1866881"/>
              <a:gd name="connsiteX6" fmla="*/ 4805354 w 9172575"/>
              <a:gd name="connsiteY6" fmla="*/ 585787 h 1866881"/>
              <a:gd name="connsiteX7" fmla="*/ 3248027 w 9172575"/>
              <a:gd name="connsiteY7" fmla="*/ 1076321 h 1866881"/>
              <a:gd name="connsiteX8" fmla="*/ 2354586 w 9172575"/>
              <a:gd name="connsiteY8" fmla="*/ 1308230 h 1866881"/>
              <a:gd name="connsiteX9" fmla="*/ 1857393 w 9172575"/>
              <a:gd name="connsiteY9" fmla="*/ 1393515 h 1866881"/>
              <a:gd name="connsiteX10" fmla="*/ 1085873 w 9172575"/>
              <a:gd name="connsiteY10" fmla="*/ 1498290 h 1866881"/>
              <a:gd name="connsiteX11" fmla="*/ 542925 w 9172575"/>
              <a:gd name="connsiteY11" fmla="*/ 1504931 h 1866881"/>
              <a:gd name="connsiteX12" fmla="*/ 9525 w 9172575"/>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8381999 w 9172575"/>
              <a:gd name="connsiteY4" fmla="*/ 90478 h 1866881"/>
              <a:gd name="connsiteX5" fmla="*/ 7467579 w 9172575"/>
              <a:gd name="connsiteY5" fmla="*/ 0 h 1866881"/>
              <a:gd name="connsiteX6" fmla="*/ 6253139 w 9172575"/>
              <a:gd name="connsiteY6" fmla="*/ 147628 h 1866881"/>
              <a:gd name="connsiteX7" fmla="*/ 4805354 w 9172575"/>
              <a:gd name="connsiteY7" fmla="*/ 585787 h 1866881"/>
              <a:gd name="connsiteX8" fmla="*/ 3248027 w 9172575"/>
              <a:gd name="connsiteY8" fmla="*/ 1076321 h 1866881"/>
              <a:gd name="connsiteX9" fmla="*/ 2354586 w 9172575"/>
              <a:gd name="connsiteY9" fmla="*/ 1308230 h 1866881"/>
              <a:gd name="connsiteX10" fmla="*/ 1857393 w 9172575"/>
              <a:gd name="connsiteY10" fmla="*/ 1393515 h 1866881"/>
              <a:gd name="connsiteX11" fmla="*/ 1085873 w 9172575"/>
              <a:gd name="connsiteY11" fmla="*/ 1498290 h 1866881"/>
              <a:gd name="connsiteX12" fmla="*/ 542925 w 9172575"/>
              <a:gd name="connsiteY12" fmla="*/ 1504931 h 1866881"/>
              <a:gd name="connsiteX13" fmla="*/ 9525 w 9172575"/>
              <a:gd name="connsiteY13" fmla="*/ 1285856 h 1866881"/>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085873 w 9172575"/>
              <a:gd name="connsiteY11" fmla="*/ 15094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9525 w 9172575"/>
              <a:gd name="connsiteY13" fmla="*/ 1296984 h 1878009"/>
              <a:gd name="connsiteX0" fmla="*/ 0 w 9172576"/>
              <a:gd name="connsiteY0" fmla="*/ 1710369 h 1878009"/>
              <a:gd name="connsiteX1" fmla="*/ 1 w 9172576"/>
              <a:gd name="connsiteY1" fmla="*/ 1878009 h 1878009"/>
              <a:gd name="connsiteX2" fmla="*/ 9163051 w 9172576"/>
              <a:gd name="connsiteY2" fmla="*/ 1868484 h 1878009"/>
              <a:gd name="connsiteX3" fmla="*/ 9172576 w 9172576"/>
              <a:gd name="connsiteY3" fmla="*/ 358811 h 1878009"/>
              <a:gd name="connsiteX4" fmla="*/ 8382000 w 9172576"/>
              <a:gd name="connsiteY4" fmla="*/ 101606 h 1878009"/>
              <a:gd name="connsiteX5" fmla="*/ 7467580 w 9172576"/>
              <a:gd name="connsiteY5" fmla="*/ 11128 h 1878009"/>
              <a:gd name="connsiteX6" fmla="*/ 6253140 w 9172576"/>
              <a:gd name="connsiteY6" fmla="*/ 158756 h 1878009"/>
              <a:gd name="connsiteX7" fmla="*/ 4805355 w 9172576"/>
              <a:gd name="connsiteY7" fmla="*/ 596915 h 1878009"/>
              <a:gd name="connsiteX8" fmla="*/ 3248028 w 9172576"/>
              <a:gd name="connsiteY8" fmla="*/ 1087449 h 1878009"/>
              <a:gd name="connsiteX9" fmla="*/ 2354587 w 9172576"/>
              <a:gd name="connsiteY9" fmla="*/ 1319358 h 1878009"/>
              <a:gd name="connsiteX10" fmla="*/ 1857394 w 9172576"/>
              <a:gd name="connsiteY10" fmla="*/ 1404643 h 1878009"/>
              <a:gd name="connsiteX11" fmla="*/ 1104924 w 9172576"/>
              <a:gd name="connsiteY11" fmla="*/ 1547518 h 1878009"/>
              <a:gd name="connsiteX12" fmla="*/ 574676 w 9172576"/>
              <a:gd name="connsiteY12" fmla="*/ 1586058 h 1878009"/>
              <a:gd name="connsiteX13" fmla="*/ 0 w 9172576"/>
              <a:gd name="connsiteY13" fmla="*/ 1710369 h 1878009"/>
              <a:gd name="connsiteX0" fmla="*/ 19049 w 9172575"/>
              <a:gd name="connsiteY0" fmla="*/ 156749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19049 w 9172575"/>
              <a:gd name="connsiteY13" fmla="*/ 1567494 h 1878009"/>
              <a:gd name="connsiteX0" fmla="*/ 0 w 9175232"/>
              <a:gd name="connsiteY0" fmla="*/ 1577168 h 1878009"/>
              <a:gd name="connsiteX1" fmla="*/ 265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77168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86534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86534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0 w 9165685"/>
              <a:gd name="connsiteY0" fmla="*/ 1569967 h 1878009"/>
              <a:gd name="connsiteX1" fmla="*/ 0 w 9165685"/>
              <a:gd name="connsiteY1" fmla="*/ 1878009 h 1878009"/>
              <a:gd name="connsiteX2" fmla="*/ 9156160 w 9165685"/>
              <a:gd name="connsiteY2" fmla="*/ 1868484 h 1878009"/>
              <a:gd name="connsiteX3" fmla="*/ 9165685 w 9165685"/>
              <a:gd name="connsiteY3" fmla="*/ 358811 h 1878009"/>
              <a:gd name="connsiteX4" fmla="*/ 8375109 w 9165685"/>
              <a:gd name="connsiteY4" fmla="*/ 101606 h 1878009"/>
              <a:gd name="connsiteX5" fmla="*/ 7460689 w 9165685"/>
              <a:gd name="connsiteY5" fmla="*/ 11128 h 1878009"/>
              <a:gd name="connsiteX6" fmla="*/ 6246249 w 9165685"/>
              <a:gd name="connsiteY6" fmla="*/ 158756 h 1878009"/>
              <a:gd name="connsiteX7" fmla="*/ 4798464 w 9165685"/>
              <a:gd name="connsiteY7" fmla="*/ 596915 h 1878009"/>
              <a:gd name="connsiteX8" fmla="*/ 3241137 w 9165685"/>
              <a:gd name="connsiteY8" fmla="*/ 1087449 h 1878009"/>
              <a:gd name="connsiteX9" fmla="*/ 2347696 w 9165685"/>
              <a:gd name="connsiteY9" fmla="*/ 1319358 h 1878009"/>
              <a:gd name="connsiteX10" fmla="*/ 1850503 w 9165685"/>
              <a:gd name="connsiteY10" fmla="*/ 1404643 h 1878009"/>
              <a:gd name="connsiteX11" fmla="*/ 1098033 w 9165685"/>
              <a:gd name="connsiteY11" fmla="*/ 1547518 h 1878009"/>
              <a:gd name="connsiteX12" fmla="*/ 567785 w 9165685"/>
              <a:gd name="connsiteY12" fmla="*/ 1586058 h 1878009"/>
              <a:gd name="connsiteX13" fmla="*/ 0 w 9165685"/>
              <a:gd name="connsiteY13" fmla="*/ 1569967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0 w 9175233"/>
              <a:gd name="connsiteY0" fmla="*/ 1569967 h 1878009"/>
              <a:gd name="connsiteX1" fmla="*/ 9547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7958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7958 w 9173643"/>
              <a:gd name="connsiteY13" fmla="*/ 1569967 h 1878009"/>
              <a:gd name="connsiteX0" fmla="*/ 0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 name="connsiteX0" fmla="*/ 0 w 9173643"/>
              <a:gd name="connsiteY0" fmla="*/ 1569967 h 1878009"/>
              <a:gd name="connsiteX1" fmla="*/ 7957 w 9173643"/>
              <a:gd name="connsiteY1" fmla="*/ 1878009 h 1878009"/>
              <a:gd name="connsiteX2" fmla="*/ 9173641 w 9173643"/>
              <a:gd name="connsiteY2" fmla="*/ 1878009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73643" h="1878009">
                <a:moveTo>
                  <a:pt x="0" y="1569967"/>
                </a:moveTo>
                <a:cubicBezTo>
                  <a:pt x="795" y="1566276"/>
                  <a:pt x="0" y="1797102"/>
                  <a:pt x="7957" y="1878009"/>
                </a:cubicBezTo>
                <a:lnTo>
                  <a:pt x="9173641" y="1878009"/>
                </a:lnTo>
                <a:cubicBezTo>
                  <a:pt x="9173642" y="1371610"/>
                  <a:pt x="9173642" y="865210"/>
                  <a:pt x="9173643" y="358811"/>
                </a:cubicBezTo>
                <a:lnTo>
                  <a:pt x="8383067" y="101606"/>
                </a:lnTo>
                <a:cubicBezTo>
                  <a:pt x="7863923" y="0"/>
                  <a:pt x="7773454" y="41287"/>
                  <a:pt x="7468647" y="11128"/>
                </a:cubicBezTo>
                <a:lnTo>
                  <a:pt x="6254207" y="158756"/>
                </a:lnTo>
                <a:lnTo>
                  <a:pt x="4806422" y="596915"/>
                </a:lnTo>
                <a:lnTo>
                  <a:pt x="3249095" y="1087449"/>
                </a:lnTo>
                <a:lnTo>
                  <a:pt x="2355654" y="1319358"/>
                </a:lnTo>
                <a:lnTo>
                  <a:pt x="1858461" y="1404643"/>
                </a:lnTo>
                <a:lnTo>
                  <a:pt x="1105991" y="1547518"/>
                </a:lnTo>
                <a:lnTo>
                  <a:pt x="575743" y="1586058"/>
                </a:lnTo>
                <a:lnTo>
                  <a:pt x="0" y="1569967"/>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dirty="0">
              <a:solidFill>
                <a:srgbClr val="FFFFFF"/>
              </a:solidFill>
            </a:endParaRPr>
          </a:p>
        </p:txBody>
      </p:sp>
      <p:sp>
        <p:nvSpPr>
          <p:cNvPr id="25" name="Freeform 5"/>
          <p:cNvSpPr>
            <a:spLocks/>
          </p:cNvSpPr>
          <p:nvPr/>
        </p:nvSpPr>
        <p:spPr bwMode="auto">
          <a:xfrm>
            <a:off x="-11113" y="5362575"/>
            <a:ext cx="9183688" cy="1235075"/>
          </a:xfrm>
          <a:custGeom>
            <a:avLst/>
            <a:gdLst>
              <a:gd name="connsiteX0" fmla="*/ 9906 w 10000"/>
              <a:gd name="connsiteY0" fmla="*/ 45 h 10000"/>
              <a:gd name="connsiteX1" fmla="*/ 10000 w 10000"/>
              <a:gd name="connsiteY1" fmla="*/ 105 h 10000"/>
              <a:gd name="connsiteX2" fmla="*/ 10000 w 10000"/>
              <a:gd name="connsiteY2" fmla="*/ 105 h 10000"/>
              <a:gd name="connsiteX3" fmla="*/ 9830 w 10000"/>
              <a:gd name="connsiteY3" fmla="*/ 105 h 10000"/>
              <a:gd name="connsiteX4" fmla="*/ 9663 w 10000"/>
              <a:gd name="connsiteY4" fmla="*/ 120 h 10000"/>
              <a:gd name="connsiteX5" fmla="*/ 9495 w 10000"/>
              <a:gd name="connsiteY5" fmla="*/ 151 h 10000"/>
              <a:gd name="connsiteX6" fmla="*/ 9325 w 10000"/>
              <a:gd name="connsiteY6" fmla="*/ 226 h 10000"/>
              <a:gd name="connsiteX7" fmla="*/ 9155 w 10000"/>
              <a:gd name="connsiteY7" fmla="*/ 301 h 10000"/>
              <a:gd name="connsiteX8" fmla="*/ 8986 w 10000"/>
              <a:gd name="connsiteY8" fmla="*/ 392 h 10000"/>
              <a:gd name="connsiteX9" fmla="*/ 8813 w 10000"/>
              <a:gd name="connsiteY9" fmla="*/ 527 h 10000"/>
              <a:gd name="connsiteX10" fmla="*/ 8644 w 10000"/>
              <a:gd name="connsiteY10" fmla="*/ 678 h 10000"/>
              <a:gd name="connsiteX11" fmla="*/ 8470 w 10000"/>
              <a:gd name="connsiteY11" fmla="*/ 843 h 10000"/>
              <a:gd name="connsiteX12" fmla="*/ 8302 w 10000"/>
              <a:gd name="connsiteY12" fmla="*/ 1024 h 10000"/>
              <a:gd name="connsiteX13" fmla="*/ 7960 w 10000"/>
              <a:gd name="connsiteY13" fmla="*/ 1416 h 10000"/>
              <a:gd name="connsiteX14" fmla="*/ 7615 w 10000"/>
              <a:gd name="connsiteY14" fmla="*/ 1867 h 10000"/>
              <a:gd name="connsiteX15" fmla="*/ 7273 w 10000"/>
              <a:gd name="connsiteY15" fmla="*/ 2364 h 10000"/>
              <a:gd name="connsiteX16" fmla="*/ 6929 w 10000"/>
              <a:gd name="connsiteY16" fmla="*/ 2892 h 10000"/>
              <a:gd name="connsiteX17" fmla="*/ 6589 w 10000"/>
              <a:gd name="connsiteY17" fmla="*/ 3464 h 10000"/>
              <a:gd name="connsiteX18" fmla="*/ 6247 w 10000"/>
              <a:gd name="connsiteY18" fmla="*/ 4036 h 10000"/>
              <a:gd name="connsiteX19" fmla="*/ 5908 w 10000"/>
              <a:gd name="connsiteY19" fmla="*/ 4639 h 10000"/>
              <a:gd name="connsiteX20" fmla="*/ 5236 w 10000"/>
              <a:gd name="connsiteY20" fmla="*/ 5828 h 10000"/>
              <a:gd name="connsiteX21" fmla="*/ 4903 w 10000"/>
              <a:gd name="connsiteY21" fmla="*/ 6431 h 10000"/>
              <a:gd name="connsiteX22" fmla="*/ 4575 w 10000"/>
              <a:gd name="connsiteY22" fmla="*/ 7003 h 10000"/>
              <a:gd name="connsiteX23" fmla="*/ 4247 w 10000"/>
              <a:gd name="connsiteY23" fmla="*/ 7560 h 10000"/>
              <a:gd name="connsiteX24" fmla="*/ 3925 w 10000"/>
              <a:gd name="connsiteY24" fmla="*/ 8057 h 10000"/>
              <a:gd name="connsiteX25" fmla="*/ 3606 w 10000"/>
              <a:gd name="connsiteY25" fmla="*/ 8524 h 10000"/>
              <a:gd name="connsiteX26" fmla="*/ 3293 w 10000"/>
              <a:gd name="connsiteY26" fmla="*/ 8946 h 10000"/>
              <a:gd name="connsiteX27" fmla="*/ 2983 w 10000"/>
              <a:gd name="connsiteY27" fmla="*/ 9307 h 10000"/>
              <a:gd name="connsiteX28" fmla="*/ 2830 w 10000"/>
              <a:gd name="connsiteY28" fmla="*/ 9473 h 10000"/>
              <a:gd name="connsiteX29" fmla="*/ 2679 w 10000"/>
              <a:gd name="connsiteY29" fmla="*/ 9608 h 10000"/>
              <a:gd name="connsiteX30" fmla="*/ 2530 w 10000"/>
              <a:gd name="connsiteY30" fmla="*/ 9729 h 10000"/>
              <a:gd name="connsiteX31" fmla="*/ 2382 w 10000"/>
              <a:gd name="connsiteY31" fmla="*/ 9819 h 10000"/>
              <a:gd name="connsiteX32" fmla="*/ 2233 w 10000"/>
              <a:gd name="connsiteY32" fmla="*/ 9895 h 10000"/>
              <a:gd name="connsiteX33" fmla="*/ 2089 w 10000"/>
              <a:gd name="connsiteY33" fmla="*/ 9970 h 10000"/>
              <a:gd name="connsiteX34" fmla="*/ 1946 w 10000"/>
              <a:gd name="connsiteY34" fmla="*/ 10000 h 10000"/>
              <a:gd name="connsiteX35" fmla="*/ 1802 w 10000"/>
              <a:gd name="connsiteY35" fmla="*/ 10000 h 10000"/>
              <a:gd name="connsiteX36" fmla="*/ 1661 w 10000"/>
              <a:gd name="connsiteY36" fmla="*/ 10000 h 10000"/>
              <a:gd name="connsiteX37" fmla="*/ 1523 w 10000"/>
              <a:gd name="connsiteY37" fmla="*/ 9955 h 10000"/>
              <a:gd name="connsiteX38" fmla="*/ 1385 w 10000"/>
              <a:gd name="connsiteY38" fmla="*/ 9895 h 10000"/>
              <a:gd name="connsiteX39" fmla="*/ 1250 w 10000"/>
              <a:gd name="connsiteY39" fmla="*/ 9804 h 10000"/>
              <a:gd name="connsiteX40" fmla="*/ 1115 w 10000"/>
              <a:gd name="connsiteY40" fmla="*/ 9669 h 10000"/>
              <a:gd name="connsiteX41" fmla="*/ 983 w 10000"/>
              <a:gd name="connsiteY41" fmla="*/ 9533 h 10000"/>
              <a:gd name="connsiteX42" fmla="*/ 854 w 10000"/>
              <a:gd name="connsiteY42" fmla="*/ 9352 h 10000"/>
              <a:gd name="connsiteX43" fmla="*/ 724 w 10000"/>
              <a:gd name="connsiteY43" fmla="*/ 9127 h 10000"/>
              <a:gd name="connsiteX44" fmla="*/ 601 w 10000"/>
              <a:gd name="connsiteY44" fmla="*/ 8870 h 10000"/>
              <a:gd name="connsiteX45" fmla="*/ 474 w 10000"/>
              <a:gd name="connsiteY45" fmla="*/ 8599 h 10000"/>
              <a:gd name="connsiteX46" fmla="*/ 354 w 10000"/>
              <a:gd name="connsiteY46" fmla="*/ 8283 h 10000"/>
              <a:gd name="connsiteX47" fmla="*/ 233 w 10000"/>
              <a:gd name="connsiteY47" fmla="*/ 7937 h 10000"/>
              <a:gd name="connsiteX48" fmla="*/ 115 w 10000"/>
              <a:gd name="connsiteY48" fmla="*/ 7560 h 10000"/>
              <a:gd name="connsiteX49" fmla="*/ 0 w 10000"/>
              <a:gd name="connsiteY49" fmla="*/ 7139 h 10000"/>
              <a:gd name="connsiteX50" fmla="*/ 0 w 10000"/>
              <a:gd name="connsiteY50" fmla="*/ 7139 h 10000"/>
              <a:gd name="connsiteX51" fmla="*/ 161 w 10000"/>
              <a:gd name="connsiteY51" fmla="*/ 7485 h 10000"/>
              <a:gd name="connsiteX52" fmla="*/ 321 w 10000"/>
              <a:gd name="connsiteY52" fmla="*/ 7831 h 10000"/>
              <a:gd name="connsiteX53" fmla="*/ 477 w 10000"/>
              <a:gd name="connsiteY53" fmla="*/ 8102 h 10000"/>
              <a:gd name="connsiteX54" fmla="*/ 632 w 10000"/>
              <a:gd name="connsiteY54" fmla="*/ 8373 h 10000"/>
              <a:gd name="connsiteX55" fmla="*/ 785 w 10000"/>
              <a:gd name="connsiteY55" fmla="*/ 8599 h 10000"/>
              <a:gd name="connsiteX56" fmla="*/ 938 w 10000"/>
              <a:gd name="connsiteY56" fmla="*/ 8810 h 10000"/>
              <a:gd name="connsiteX57" fmla="*/ 1087 w 10000"/>
              <a:gd name="connsiteY57" fmla="*/ 8946 h 10000"/>
              <a:gd name="connsiteX58" fmla="*/ 1233 w 10000"/>
              <a:gd name="connsiteY58" fmla="*/ 9096 h 10000"/>
              <a:gd name="connsiteX59" fmla="*/ 1378 w 10000"/>
              <a:gd name="connsiteY59" fmla="*/ 9202 h 10000"/>
              <a:gd name="connsiteX60" fmla="*/ 1523 w 10000"/>
              <a:gd name="connsiteY60" fmla="*/ 9277 h 10000"/>
              <a:gd name="connsiteX61" fmla="*/ 1667 w 10000"/>
              <a:gd name="connsiteY61" fmla="*/ 9322 h 10000"/>
              <a:gd name="connsiteX62" fmla="*/ 1807 w 10000"/>
              <a:gd name="connsiteY62" fmla="*/ 9383 h 10000"/>
              <a:gd name="connsiteX63" fmla="*/ 1948 w 10000"/>
              <a:gd name="connsiteY63" fmla="*/ 9383 h 10000"/>
              <a:gd name="connsiteX64" fmla="*/ 2089 w 10000"/>
              <a:gd name="connsiteY64" fmla="*/ 9352 h 10000"/>
              <a:gd name="connsiteX65" fmla="*/ 2227 w 10000"/>
              <a:gd name="connsiteY65" fmla="*/ 9307 h 10000"/>
              <a:gd name="connsiteX66" fmla="*/ 2365 w 10000"/>
              <a:gd name="connsiteY66" fmla="*/ 9247 h 10000"/>
              <a:gd name="connsiteX67" fmla="*/ 2500 w 10000"/>
              <a:gd name="connsiteY67" fmla="*/ 9157 h 10000"/>
              <a:gd name="connsiteX68" fmla="*/ 2637 w 10000"/>
              <a:gd name="connsiteY68" fmla="*/ 9051 h 10000"/>
              <a:gd name="connsiteX69" fmla="*/ 2773 w 10000"/>
              <a:gd name="connsiteY69" fmla="*/ 8931 h 10000"/>
              <a:gd name="connsiteX70" fmla="*/ 2908 w 10000"/>
              <a:gd name="connsiteY70" fmla="*/ 8780 h 10000"/>
              <a:gd name="connsiteX71" fmla="*/ 3043 w 10000"/>
              <a:gd name="connsiteY71" fmla="*/ 8630 h 10000"/>
              <a:gd name="connsiteX72" fmla="*/ 3179 w 10000"/>
              <a:gd name="connsiteY72" fmla="*/ 8449 h 10000"/>
              <a:gd name="connsiteX73" fmla="*/ 3448 w 10000"/>
              <a:gd name="connsiteY73" fmla="*/ 8057 h 10000"/>
              <a:gd name="connsiteX74" fmla="*/ 3719 w 10000"/>
              <a:gd name="connsiteY74" fmla="*/ 7636 h 10000"/>
              <a:gd name="connsiteX75" fmla="*/ 3988 w 10000"/>
              <a:gd name="connsiteY75" fmla="*/ 7139 h 10000"/>
              <a:gd name="connsiteX76" fmla="*/ 4262 w 10000"/>
              <a:gd name="connsiteY76" fmla="*/ 6611 h 10000"/>
              <a:gd name="connsiteX77" fmla="*/ 4538 w 10000"/>
              <a:gd name="connsiteY77" fmla="*/ 6054 h 10000"/>
              <a:gd name="connsiteX78" fmla="*/ 5101 w 10000"/>
              <a:gd name="connsiteY78" fmla="*/ 4940 h 10000"/>
              <a:gd name="connsiteX79" fmla="*/ 5387 w 10000"/>
              <a:gd name="connsiteY79" fmla="*/ 4337 h 10000"/>
              <a:gd name="connsiteX80" fmla="*/ 5684 w 10000"/>
              <a:gd name="connsiteY80" fmla="*/ 3765 h 10000"/>
              <a:gd name="connsiteX81" fmla="*/ 5986 w 10000"/>
              <a:gd name="connsiteY81" fmla="*/ 3223 h 10000"/>
              <a:gd name="connsiteX82" fmla="*/ 6295 w 10000"/>
              <a:gd name="connsiteY82" fmla="*/ 2666 h 10000"/>
              <a:gd name="connsiteX83" fmla="*/ 6615 w 10000"/>
              <a:gd name="connsiteY83" fmla="*/ 2139 h 10000"/>
              <a:gd name="connsiteX84" fmla="*/ 6943 w 10000"/>
              <a:gd name="connsiteY84" fmla="*/ 1672 h 10000"/>
              <a:gd name="connsiteX85" fmla="*/ 7109 w 10000"/>
              <a:gd name="connsiteY85" fmla="*/ 1446 h 10000"/>
              <a:gd name="connsiteX86" fmla="*/ 7280 w 10000"/>
              <a:gd name="connsiteY86" fmla="*/ 1250 h 10000"/>
              <a:gd name="connsiteX87" fmla="*/ 7455 w 10000"/>
              <a:gd name="connsiteY87" fmla="*/ 1054 h 10000"/>
              <a:gd name="connsiteX88" fmla="*/ 7628 w 10000"/>
              <a:gd name="connsiteY88" fmla="*/ 843 h 10000"/>
              <a:gd name="connsiteX89" fmla="*/ 7807 w 10000"/>
              <a:gd name="connsiteY89" fmla="*/ 693 h 10000"/>
              <a:gd name="connsiteX90" fmla="*/ 7988 w 10000"/>
              <a:gd name="connsiteY90" fmla="*/ 542 h 10000"/>
              <a:gd name="connsiteX91" fmla="*/ 8175 w 10000"/>
              <a:gd name="connsiteY91" fmla="*/ 392 h 10000"/>
              <a:gd name="connsiteX92" fmla="*/ 8363 w 10000"/>
              <a:gd name="connsiteY92" fmla="*/ 271 h 10000"/>
              <a:gd name="connsiteX93" fmla="*/ 8554 w 10000"/>
              <a:gd name="connsiteY93" fmla="*/ 181 h 10000"/>
              <a:gd name="connsiteX94" fmla="*/ 8750 w 10000"/>
              <a:gd name="connsiteY94" fmla="*/ 105 h 10000"/>
              <a:gd name="connsiteX95" fmla="*/ 8948 w 10000"/>
              <a:gd name="connsiteY95" fmla="*/ 45 h 10000"/>
              <a:gd name="connsiteX96" fmla="*/ 9149 w 10000"/>
              <a:gd name="connsiteY96" fmla="*/ 0 h 10000"/>
              <a:gd name="connsiteX97" fmla="*/ 9356 w 10000"/>
              <a:gd name="connsiteY97" fmla="*/ 0 h 10000"/>
              <a:gd name="connsiteX98" fmla="*/ 9566 w 10000"/>
              <a:gd name="connsiteY98" fmla="*/ 0 h 10000"/>
              <a:gd name="connsiteX99" fmla="*/ 9781 w 10000"/>
              <a:gd name="connsiteY99" fmla="*/ 45 h 10000"/>
              <a:gd name="connsiteX100" fmla="*/ 9906 w 10000"/>
              <a:gd name="connsiteY100" fmla="*/ 45 h 10000"/>
              <a:gd name="connsiteX0" fmla="*/ 9906 w 10000"/>
              <a:gd name="connsiteY0" fmla="*/ 45 h 10000"/>
              <a:gd name="connsiteX1" fmla="*/ 10000 w 10000"/>
              <a:gd name="connsiteY1" fmla="*/ 105 h 10000"/>
              <a:gd name="connsiteX2" fmla="*/ 9830 w 10000"/>
              <a:gd name="connsiteY2" fmla="*/ 105 h 10000"/>
              <a:gd name="connsiteX3" fmla="*/ 9663 w 10000"/>
              <a:gd name="connsiteY3" fmla="*/ 120 h 10000"/>
              <a:gd name="connsiteX4" fmla="*/ 9495 w 10000"/>
              <a:gd name="connsiteY4" fmla="*/ 151 h 10000"/>
              <a:gd name="connsiteX5" fmla="*/ 9325 w 10000"/>
              <a:gd name="connsiteY5" fmla="*/ 226 h 10000"/>
              <a:gd name="connsiteX6" fmla="*/ 9155 w 10000"/>
              <a:gd name="connsiteY6" fmla="*/ 301 h 10000"/>
              <a:gd name="connsiteX7" fmla="*/ 8986 w 10000"/>
              <a:gd name="connsiteY7" fmla="*/ 392 h 10000"/>
              <a:gd name="connsiteX8" fmla="*/ 8813 w 10000"/>
              <a:gd name="connsiteY8" fmla="*/ 527 h 10000"/>
              <a:gd name="connsiteX9" fmla="*/ 8644 w 10000"/>
              <a:gd name="connsiteY9" fmla="*/ 678 h 10000"/>
              <a:gd name="connsiteX10" fmla="*/ 8470 w 10000"/>
              <a:gd name="connsiteY10" fmla="*/ 843 h 10000"/>
              <a:gd name="connsiteX11" fmla="*/ 8302 w 10000"/>
              <a:gd name="connsiteY11" fmla="*/ 1024 h 10000"/>
              <a:gd name="connsiteX12" fmla="*/ 7960 w 10000"/>
              <a:gd name="connsiteY12" fmla="*/ 1416 h 10000"/>
              <a:gd name="connsiteX13" fmla="*/ 7615 w 10000"/>
              <a:gd name="connsiteY13" fmla="*/ 1867 h 10000"/>
              <a:gd name="connsiteX14" fmla="*/ 7273 w 10000"/>
              <a:gd name="connsiteY14" fmla="*/ 2364 h 10000"/>
              <a:gd name="connsiteX15" fmla="*/ 6929 w 10000"/>
              <a:gd name="connsiteY15" fmla="*/ 2892 h 10000"/>
              <a:gd name="connsiteX16" fmla="*/ 6589 w 10000"/>
              <a:gd name="connsiteY16" fmla="*/ 3464 h 10000"/>
              <a:gd name="connsiteX17" fmla="*/ 6247 w 10000"/>
              <a:gd name="connsiteY17" fmla="*/ 4036 h 10000"/>
              <a:gd name="connsiteX18" fmla="*/ 5908 w 10000"/>
              <a:gd name="connsiteY18" fmla="*/ 4639 h 10000"/>
              <a:gd name="connsiteX19" fmla="*/ 5236 w 10000"/>
              <a:gd name="connsiteY19" fmla="*/ 5828 h 10000"/>
              <a:gd name="connsiteX20" fmla="*/ 4903 w 10000"/>
              <a:gd name="connsiteY20" fmla="*/ 6431 h 10000"/>
              <a:gd name="connsiteX21" fmla="*/ 4575 w 10000"/>
              <a:gd name="connsiteY21" fmla="*/ 7003 h 10000"/>
              <a:gd name="connsiteX22" fmla="*/ 4247 w 10000"/>
              <a:gd name="connsiteY22" fmla="*/ 7560 h 10000"/>
              <a:gd name="connsiteX23" fmla="*/ 3925 w 10000"/>
              <a:gd name="connsiteY23" fmla="*/ 8057 h 10000"/>
              <a:gd name="connsiteX24" fmla="*/ 3606 w 10000"/>
              <a:gd name="connsiteY24" fmla="*/ 8524 h 10000"/>
              <a:gd name="connsiteX25" fmla="*/ 3293 w 10000"/>
              <a:gd name="connsiteY25" fmla="*/ 8946 h 10000"/>
              <a:gd name="connsiteX26" fmla="*/ 2983 w 10000"/>
              <a:gd name="connsiteY26" fmla="*/ 9307 h 10000"/>
              <a:gd name="connsiteX27" fmla="*/ 2830 w 10000"/>
              <a:gd name="connsiteY27" fmla="*/ 9473 h 10000"/>
              <a:gd name="connsiteX28" fmla="*/ 2679 w 10000"/>
              <a:gd name="connsiteY28" fmla="*/ 9608 h 10000"/>
              <a:gd name="connsiteX29" fmla="*/ 2530 w 10000"/>
              <a:gd name="connsiteY29" fmla="*/ 9729 h 10000"/>
              <a:gd name="connsiteX30" fmla="*/ 2382 w 10000"/>
              <a:gd name="connsiteY30" fmla="*/ 9819 h 10000"/>
              <a:gd name="connsiteX31" fmla="*/ 2233 w 10000"/>
              <a:gd name="connsiteY31" fmla="*/ 9895 h 10000"/>
              <a:gd name="connsiteX32" fmla="*/ 2089 w 10000"/>
              <a:gd name="connsiteY32" fmla="*/ 9970 h 10000"/>
              <a:gd name="connsiteX33" fmla="*/ 1946 w 10000"/>
              <a:gd name="connsiteY33" fmla="*/ 10000 h 10000"/>
              <a:gd name="connsiteX34" fmla="*/ 1802 w 10000"/>
              <a:gd name="connsiteY34" fmla="*/ 10000 h 10000"/>
              <a:gd name="connsiteX35" fmla="*/ 1661 w 10000"/>
              <a:gd name="connsiteY35" fmla="*/ 10000 h 10000"/>
              <a:gd name="connsiteX36" fmla="*/ 1523 w 10000"/>
              <a:gd name="connsiteY36" fmla="*/ 9955 h 10000"/>
              <a:gd name="connsiteX37" fmla="*/ 1385 w 10000"/>
              <a:gd name="connsiteY37" fmla="*/ 9895 h 10000"/>
              <a:gd name="connsiteX38" fmla="*/ 1250 w 10000"/>
              <a:gd name="connsiteY38" fmla="*/ 9804 h 10000"/>
              <a:gd name="connsiteX39" fmla="*/ 1115 w 10000"/>
              <a:gd name="connsiteY39" fmla="*/ 9669 h 10000"/>
              <a:gd name="connsiteX40" fmla="*/ 983 w 10000"/>
              <a:gd name="connsiteY40" fmla="*/ 9533 h 10000"/>
              <a:gd name="connsiteX41" fmla="*/ 854 w 10000"/>
              <a:gd name="connsiteY41" fmla="*/ 9352 h 10000"/>
              <a:gd name="connsiteX42" fmla="*/ 724 w 10000"/>
              <a:gd name="connsiteY42" fmla="*/ 9127 h 10000"/>
              <a:gd name="connsiteX43" fmla="*/ 601 w 10000"/>
              <a:gd name="connsiteY43" fmla="*/ 8870 h 10000"/>
              <a:gd name="connsiteX44" fmla="*/ 474 w 10000"/>
              <a:gd name="connsiteY44" fmla="*/ 8599 h 10000"/>
              <a:gd name="connsiteX45" fmla="*/ 354 w 10000"/>
              <a:gd name="connsiteY45" fmla="*/ 8283 h 10000"/>
              <a:gd name="connsiteX46" fmla="*/ 233 w 10000"/>
              <a:gd name="connsiteY46" fmla="*/ 7937 h 10000"/>
              <a:gd name="connsiteX47" fmla="*/ 115 w 10000"/>
              <a:gd name="connsiteY47" fmla="*/ 7560 h 10000"/>
              <a:gd name="connsiteX48" fmla="*/ 0 w 10000"/>
              <a:gd name="connsiteY48" fmla="*/ 7139 h 10000"/>
              <a:gd name="connsiteX49" fmla="*/ 0 w 10000"/>
              <a:gd name="connsiteY49" fmla="*/ 7139 h 10000"/>
              <a:gd name="connsiteX50" fmla="*/ 161 w 10000"/>
              <a:gd name="connsiteY50" fmla="*/ 7485 h 10000"/>
              <a:gd name="connsiteX51" fmla="*/ 321 w 10000"/>
              <a:gd name="connsiteY51" fmla="*/ 7831 h 10000"/>
              <a:gd name="connsiteX52" fmla="*/ 477 w 10000"/>
              <a:gd name="connsiteY52" fmla="*/ 8102 h 10000"/>
              <a:gd name="connsiteX53" fmla="*/ 632 w 10000"/>
              <a:gd name="connsiteY53" fmla="*/ 8373 h 10000"/>
              <a:gd name="connsiteX54" fmla="*/ 785 w 10000"/>
              <a:gd name="connsiteY54" fmla="*/ 8599 h 10000"/>
              <a:gd name="connsiteX55" fmla="*/ 938 w 10000"/>
              <a:gd name="connsiteY55" fmla="*/ 8810 h 10000"/>
              <a:gd name="connsiteX56" fmla="*/ 1087 w 10000"/>
              <a:gd name="connsiteY56" fmla="*/ 8946 h 10000"/>
              <a:gd name="connsiteX57" fmla="*/ 1233 w 10000"/>
              <a:gd name="connsiteY57" fmla="*/ 9096 h 10000"/>
              <a:gd name="connsiteX58" fmla="*/ 1378 w 10000"/>
              <a:gd name="connsiteY58" fmla="*/ 9202 h 10000"/>
              <a:gd name="connsiteX59" fmla="*/ 1523 w 10000"/>
              <a:gd name="connsiteY59" fmla="*/ 9277 h 10000"/>
              <a:gd name="connsiteX60" fmla="*/ 1667 w 10000"/>
              <a:gd name="connsiteY60" fmla="*/ 9322 h 10000"/>
              <a:gd name="connsiteX61" fmla="*/ 1807 w 10000"/>
              <a:gd name="connsiteY61" fmla="*/ 9383 h 10000"/>
              <a:gd name="connsiteX62" fmla="*/ 1948 w 10000"/>
              <a:gd name="connsiteY62" fmla="*/ 9383 h 10000"/>
              <a:gd name="connsiteX63" fmla="*/ 2089 w 10000"/>
              <a:gd name="connsiteY63" fmla="*/ 9352 h 10000"/>
              <a:gd name="connsiteX64" fmla="*/ 2227 w 10000"/>
              <a:gd name="connsiteY64" fmla="*/ 9307 h 10000"/>
              <a:gd name="connsiteX65" fmla="*/ 2365 w 10000"/>
              <a:gd name="connsiteY65" fmla="*/ 9247 h 10000"/>
              <a:gd name="connsiteX66" fmla="*/ 2500 w 10000"/>
              <a:gd name="connsiteY66" fmla="*/ 9157 h 10000"/>
              <a:gd name="connsiteX67" fmla="*/ 2637 w 10000"/>
              <a:gd name="connsiteY67" fmla="*/ 9051 h 10000"/>
              <a:gd name="connsiteX68" fmla="*/ 2773 w 10000"/>
              <a:gd name="connsiteY68" fmla="*/ 8931 h 10000"/>
              <a:gd name="connsiteX69" fmla="*/ 2908 w 10000"/>
              <a:gd name="connsiteY69" fmla="*/ 8780 h 10000"/>
              <a:gd name="connsiteX70" fmla="*/ 3043 w 10000"/>
              <a:gd name="connsiteY70" fmla="*/ 8630 h 10000"/>
              <a:gd name="connsiteX71" fmla="*/ 3179 w 10000"/>
              <a:gd name="connsiteY71" fmla="*/ 8449 h 10000"/>
              <a:gd name="connsiteX72" fmla="*/ 3448 w 10000"/>
              <a:gd name="connsiteY72" fmla="*/ 8057 h 10000"/>
              <a:gd name="connsiteX73" fmla="*/ 3719 w 10000"/>
              <a:gd name="connsiteY73" fmla="*/ 7636 h 10000"/>
              <a:gd name="connsiteX74" fmla="*/ 3988 w 10000"/>
              <a:gd name="connsiteY74" fmla="*/ 7139 h 10000"/>
              <a:gd name="connsiteX75" fmla="*/ 4262 w 10000"/>
              <a:gd name="connsiteY75" fmla="*/ 6611 h 10000"/>
              <a:gd name="connsiteX76" fmla="*/ 4538 w 10000"/>
              <a:gd name="connsiteY76" fmla="*/ 6054 h 10000"/>
              <a:gd name="connsiteX77" fmla="*/ 5101 w 10000"/>
              <a:gd name="connsiteY77" fmla="*/ 4940 h 10000"/>
              <a:gd name="connsiteX78" fmla="*/ 5387 w 10000"/>
              <a:gd name="connsiteY78" fmla="*/ 4337 h 10000"/>
              <a:gd name="connsiteX79" fmla="*/ 5684 w 10000"/>
              <a:gd name="connsiteY79" fmla="*/ 3765 h 10000"/>
              <a:gd name="connsiteX80" fmla="*/ 5986 w 10000"/>
              <a:gd name="connsiteY80" fmla="*/ 3223 h 10000"/>
              <a:gd name="connsiteX81" fmla="*/ 6295 w 10000"/>
              <a:gd name="connsiteY81" fmla="*/ 2666 h 10000"/>
              <a:gd name="connsiteX82" fmla="*/ 6615 w 10000"/>
              <a:gd name="connsiteY82" fmla="*/ 2139 h 10000"/>
              <a:gd name="connsiteX83" fmla="*/ 6943 w 10000"/>
              <a:gd name="connsiteY83" fmla="*/ 1672 h 10000"/>
              <a:gd name="connsiteX84" fmla="*/ 7109 w 10000"/>
              <a:gd name="connsiteY84" fmla="*/ 1446 h 10000"/>
              <a:gd name="connsiteX85" fmla="*/ 7280 w 10000"/>
              <a:gd name="connsiteY85" fmla="*/ 1250 h 10000"/>
              <a:gd name="connsiteX86" fmla="*/ 7455 w 10000"/>
              <a:gd name="connsiteY86" fmla="*/ 1054 h 10000"/>
              <a:gd name="connsiteX87" fmla="*/ 7628 w 10000"/>
              <a:gd name="connsiteY87" fmla="*/ 843 h 10000"/>
              <a:gd name="connsiteX88" fmla="*/ 7807 w 10000"/>
              <a:gd name="connsiteY88" fmla="*/ 693 h 10000"/>
              <a:gd name="connsiteX89" fmla="*/ 7988 w 10000"/>
              <a:gd name="connsiteY89" fmla="*/ 542 h 10000"/>
              <a:gd name="connsiteX90" fmla="*/ 8175 w 10000"/>
              <a:gd name="connsiteY90" fmla="*/ 392 h 10000"/>
              <a:gd name="connsiteX91" fmla="*/ 8363 w 10000"/>
              <a:gd name="connsiteY91" fmla="*/ 271 h 10000"/>
              <a:gd name="connsiteX92" fmla="*/ 8554 w 10000"/>
              <a:gd name="connsiteY92" fmla="*/ 181 h 10000"/>
              <a:gd name="connsiteX93" fmla="*/ 8750 w 10000"/>
              <a:gd name="connsiteY93" fmla="*/ 105 h 10000"/>
              <a:gd name="connsiteX94" fmla="*/ 8948 w 10000"/>
              <a:gd name="connsiteY94" fmla="*/ 45 h 10000"/>
              <a:gd name="connsiteX95" fmla="*/ 9149 w 10000"/>
              <a:gd name="connsiteY95" fmla="*/ 0 h 10000"/>
              <a:gd name="connsiteX96" fmla="*/ 9356 w 10000"/>
              <a:gd name="connsiteY96" fmla="*/ 0 h 10000"/>
              <a:gd name="connsiteX97" fmla="*/ 9566 w 10000"/>
              <a:gd name="connsiteY97" fmla="*/ 0 h 10000"/>
              <a:gd name="connsiteX98" fmla="*/ 9781 w 10000"/>
              <a:gd name="connsiteY98" fmla="*/ 45 h 10000"/>
              <a:gd name="connsiteX99" fmla="*/ 9906 w 10000"/>
              <a:gd name="connsiteY99" fmla="*/ 45 h 10000"/>
              <a:gd name="connsiteX0" fmla="*/ 9906 w 9906"/>
              <a:gd name="connsiteY0" fmla="*/ 45 h 10000"/>
              <a:gd name="connsiteX1" fmla="*/ 9830 w 9906"/>
              <a:gd name="connsiteY1" fmla="*/ 105 h 10000"/>
              <a:gd name="connsiteX2" fmla="*/ 9663 w 9906"/>
              <a:gd name="connsiteY2" fmla="*/ 120 h 10000"/>
              <a:gd name="connsiteX3" fmla="*/ 9495 w 9906"/>
              <a:gd name="connsiteY3" fmla="*/ 151 h 10000"/>
              <a:gd name="connsiteX4" fmla="*/ 9325 w 9906"/>
              <a:gd name="connsiteY4" fmla="*/ 226 h 10000"/>
              <a:gd name="connsiteX5" fmla="*/ 9155 w 9906"/>
              <a:gd name="connsiteY5" fmla="*/ 301 h 10000"/>
              <a:gd name="connsiteX6" fmla="*/ 8986 w 9906"/>
              <a:gd name="connsiteY6" fmla="*/ 392 h 10000"/>
              <a:gd name="connsiteX7" fmla="*/ 8813 w 9906"/>
              <a:gd name="connsiteY7" fmla="*/ 527 h 10000"/>
              <a:gd name="connsiteX8" fmla="*/ 8644 w 9906"/>
              <a:gd name="connsiteY8" fmla="*/ 678 h 10000"/>
              <a:gd name="connsiteX9" fmla="*/ 8470 w 9906"/>
              <a:gd name="connsiteY9" fmla="*/ 843 h 10000"/>
              <a:gd name="connsiteX10" fmla="*/ 8302 w 9906"/>
              <a:gd name="connsiteY10" fmla="*/ 1024 h 10000"/>
              <a:gd name="connsiteX11" fmla="*/ 7960 w 9906"/>
              <a:gd name="connsiteY11" fmla="*/ 1416 h 10000"/>
              <a:gd name="connsiteX12" fmla="*/ 7615 w 9906"/>
              <a:gd name="connsiteY12" fmla="*/ 1867 h 10000"/>
              <a:gd name="connsiteX13" fmla="*/ 7273 w 9906"/>
              <a:gd name="connsiteY13" fmla="*/ 2364 h 10000"/>
              <a:gd name="connsiteX14" fmla="*/ 6929 w 9906"/>
              <a:gd name="connsiteY14" fmla="*/ 2892 h 10000"/>
              <a:gd name="connsiteX15" fmla="*/ 6589 w 9906"/>
              <a:gd name="connsiteY15" fmla="*/ 3464 h 10000"/>
              <a:gd name="connsiteX16" fmla="*/ 6247 w 9906"/>
              <a:gd name="connsiteY16" fmla="*/ 4036 h 10000"/>
              <a:gd name="connsiteX17" fmla="*/ 5908 w 9906"/>
              <a:gd name="connsiteY17" fmla="*/ 4639 h 10000"/>
              <a:gd name="connsiteX18" fmla="*/ 5236 w 9906"/>
              <a:gd name="connsiteY18" fmla="*/ 5828 h 10000"/>
              <a:gd name="connsiteX19" fmla="*/ 4903 w 9906"/>
              <a:gd name="connsiteY19" fmla="*/ 6431 h 10000"/>
              <a:gd name="connsiteX20" fmla="*/ 4575 w 9906"/>
              <a:gd name="connsiteY20" fmla="*/ 7003 h 10000"/>
              <a:gd name="connsiteX21" fmla="*/ 4247 w 9906"/>
              <a:gd name="connsiteY21" fmla="*/ 7560 h 10000"/>
              <a:gd name="connsiteX22" fmla="*/ 3925 w 9906"/>
              <a:gd name="connsiteY22" fmla="*/ 8057 h 10000"/>
              <a:gd name="connsiteX23" fmla="*/ 3606 w 9906"/>
              <a:gd name="connsiteY23" fmla="*/ 8524 h 10000"/>
              <a:gd name="connsiteX24" fmla="*/ 3293 w 9906"/>
              <a:gd name="connsiteY24" fmla="*/ 8946 h 10000"/>
              <a:gd name="connsiteX25" fmla="*/ 2983 w 9906"/>
              <a:gd name="connsiteY25" fmla="*/ 9307 h 10000"/>
              <a:gd name="connsiteX26" fmla="*/ 2830 w 9906"/>
              <a:gd name="connsiteY26" fmla="*/ 9473 h 10000"/>
              <a:gd name="connsiteX27" fmla="*/ 2679 w 9906"/>
              <a:gd name="connsiteY27" fmla="*/ 9608 h 10000"/>
              <a:gd name="connsiteX28" fmla="*/ 2530 w 9906"/>
              <a:gd name="connsiteY28" fmla="*/ 9729 h 10000"/>
              <a:gd name="connsiteX29" fmla="*/ 2382 w 9906"/>
              <a:gd name="connsiteY29" fmla="*/ 9819 h 10000"/>
              <a:gd name="connsiteX30" fmla="*/ 2233 w 9906"/>
              <a:gd name="connsiteY30" fmla="*/ 9895 h 10000"/>
              <a:gd name="connsiteX31" fmla="*/ 2089 w 9906"/>
              <a:gd name="connsiteY31" fmla="*/ 9970 h 10000"/>
              <a:gd name="connsiteX32" fmla="*/ 1946 w 9906"/>
              <a:gd name="connsiteY32" fmla="*/ 10000 h 10000"/>
              <a:gd name="connsiteX33" fmla="*/ 1802 w 9906"/>
              <a:gd name="connsiteY33" fmla="*/ 10000 h 10000"/>
              <a:gd name="connsiteX34" fmla="*/ 1661 w 9906"/>
              <a:gd name="connsiteY34" fmla="*/ 10000 h 10000"/>
              <a:gd name="connsiteX35" fmla="*/ 1523 w 9906"/>
              <a:gd name="connsiteY35" fmla="*/ 9955 h 10000"/>
              <a:gd name="connsiteX36" fmla="*/ 1385 w 9906"/>
              <a:gd name="connsiteY36" fmla="*/ 9895 h 10000"/>
              <a:gd name="connsiteX37" fmla="*/ 1250 w 9906"/>
              <a:gd name="connsiteY37" fmla="*/ 9804 h 10000"/>
              <a:gd name="connsiteX38" fmla="*/ 1115 w 9906"/>
              <a:gd name="connsiteY38" fmla="*/ 9669 h 10000"/>
              <a:gd name="connsiteX39" fmla="*/ 983 w 9906"/>
              <a:gd name="connsiteY39" fmla="*/ 9533 h 10000"/>
              <a:gd name="connsiteX40" fmla="*/ 854 w 9906"/>
              <a:gd name="connsiteY40" fmla="*/ 9352 h 10000"/>
              <a:gd name="connsiteX41" fmla="*/ 724 w 9906"/>
              <a:gd name="connsiteY41" fmla="*/ 9127 h 10000"/>
              <a:gd name="connsiteX42" fmla="*/ 601 w 9906"/>
              <a:gd name="connsiteY42" fmla="*/ 8870 h 10000"/>
              <a:gd name="connsiteX43" fmla="*/ 474 w 9906"/>
              <a:gd name="connsiteY43" fmla="*/ 8599 h 10000"/>
              <a:gd name="connsiteX44" fmla="*/ 354 w 9906"/>
              <a:gd name="connsiteY44" fmla="*/ 8283 h 10000"/>
              <a:gd name="connsiteX45" fmla="*/ 233 w 9906"/>
              <a:gd name="connsiteY45" fmla="*/ 7937 h 10000"/>
              <a:gd name="connsiteX46" fmla="*/ 115 w 9906"/>
              <a:gd name="connsiteY46" fmla="*/ 7560 h 10000"/>
              <a:gd name="connsiteX47" fmla="*/ 0 w 9906"/>
              <a:gd name="connsiteY47" fmla="*/ 7139 h 10000"/>
              <a:gd name="connsiteX48" fmla="*/ 0 w 9906"/>
              <a:gd name="connsiteY48" fmla="*/ 7139 h 10000"/>
              <a:gd name="connsiteX49" fmla="*/ 161 w 9906"/>
              <a:gd name="connsiteY49" fmla="*/ 7485 h 10000"/>
              <a:gd name="connsiteX50" fmla="*/ 321 w 9906"/>
              <a:gd name="connsiteY50" fmla="*/ 7831 h 10000"/>
              <a:gd name="connsiteX51" fmla="*/ 477 w 9906"/>
              <a:gd name="connsiteY51" fmla="*/ 8102 h 10000"/>
              <a:gd name="connsiteX52" fmla="*/ 632 w 9906"/>
              <a:gd name="connsiteY52" fmla="*/ 8373 h 10000"/>
              <a:gd name="connsiteX53" fmla="*/ 785 w 9906"/>
              <a:gd name="connsiteY53" fmla="*/ 8599 h 10000"/>
              <a:gd name="connsiteX54" fmla="*/ 938 w 9906"/>
              <a:gd name="connsiteY54" fmla="*/ 8810 h 10000"/>
              <a:gd name="connsiteX55" fmla="*/ 1087 w 9906"/>
              <a:gd name="connsiteY55" fmla="*/ 8946 h 10000"/>
              <a:gd name="connsiteX56" fmla="*/ 1233 w 9906"/>
              <a:gd name="connsiteY56" fmla="*/ 9096 h 10000"/>
              <a:gd name="connsiteX57" fmla="*/ 1378 w 9906"/>
              <a:gd name="connsiteY57" fmla="*/ 9202 h 10000"/>
              <a:gd name="connsiteX58" fmla="*/ 1523 w 9906"/>
              <a:gd name="connsiteY58" fmla="*/ 9277 h 10000"/>
              <a:gd name="connsiteX59" fmla="*/ 1667 w 9906"/>
              <a:gd name="connsiteY59" fmla="*/ 9322 h 10000"/>
              <a:gd name="connsiteX60" fmla="*/ 1807 w 9906"/>
              <a:gd name="connsiteY60" fmla="*/ 9383 h 10000"/>
              <a:gd name="connsiteX61" fmla="*/ 1948 w 9906"/>
              <a:gd name="connsiteY61" fmla="*/ 9383 h 10000"/>
              <a:gd name="connsiteX62" fmla="*/ 2089 w 9906"/>
              <a:gd name="connsiteY62" fmla="*/ 9352 h 10000"/>
              <a:gd name="connsiteX63" fmla="*/ 2227 w 9906"/>
              <a:gd name="connsiteY63" fmla="*/ 9307 h 10000"/>
              <a:gd name="connsiteX64" fmla="*/ 2365 w 9906"/>
              <a:gd name="connsiteY64" fmla="*/ 9247 h 10000"/>
              <a:gd name="connsiteX65" fmla="*/ 2500 w 9906"/>
              <a:gd name="connsiteY65" fmla="*/ 9157 h 10000"/>
              <a:gd name="connsiteX66" fmla="*/ 2637 w 9906"/>
              <a:gd name="connsiteY66" fmla="*/ 9051 h 10000"/>
              <a:gd name="connsiteX67" fmla="*/ 2773 w 9906"/>
              <a:gd name="connsiteY67" fmla="*/ 8931 h 10000"/>
              <a:gd name="connsiteX68" fmla="*/ 2908 w 9906"/>
              <a:gd name="connsiteY68" fmla="*/ 8780 h 10000"/>
              <a:gd name="connsiteX69" fmla="*/ 3043 w 9906"/>
              <a:gd name="connsiteY69" fmla="*/ 8630 h 10000"/>
              <a:gd name="connsiteX70" fmla="*/ 3179 w 9906"/>
              <a:gd name="connsiteY70" fmla="*/ 8449 h 10000"/>
              <a:gd name="connsiteX71" fmla="*/ 3448 w 9906"/>
              <a:gd name="connsiteY71" fmla="*/ 8057 h 10000"/>
              <a:gd name="connsiteX72" fmla="*/ 3719 w 9906"/>
              <a:gd name="connsiteY72" fmla="*/ 7636 h 10000"/>
              <a:gd name="connsiteX73" fmla="*/ 3988 w 9906"/>
              <a:gd name="connsiteY73" fmla="*/ 7139 h 10000"/>
              <a:gd name="connsiteX74" fmla="*/ 4262 w 9906"/>
              <a:gd name="connsiteY74" fmla="*/ 6611 h 10000"/>
              <a:gd name="connsiteX75" fmla="*/ 4538 w 9906"/>
              <a:gd name="connsiteY75" fmla="*/ 6054 h 10000"/>
              <a:gd name="connsiteX76" fmla="*/ 5101 w 9906"/>
              <a:gd name="connsiteY76" fmla="*/ 4940 h 10000"/>
              <a:gd name="connsiteX77" fmla="*/ 5387 w 9906"/>
              <a:gd name="connsiteY77" fmla="*/ 4337 h 10000"/>
              <a:gd name="connsiteX78" fmla="*/ 5684 w 9906"/>
              <a:gd name="connsiteY78" fmla="*/ 3765 h 10000"/>
              <a:gd name="connsiteX79" fmla="*/ 5986 w 9906"/>
              <a:gd name="connsiteY79" fmla="*/ 3223 h 10000"/>
              <a:gd name="connsiteX80" fmla="*/ 6295 w 9906"/>
              <a:gd name="connsiteY80" fmla="*/ 2666 h 10000"/>
              <a:gd name="connsiteX81" fmla="*/ 6615 w 9906"/>
              <a:gd name="connsiteY81" fmla="*/ 2139 h 10000"/>
              <a:gd name="connsiteX82" fmla="*/ 6943 w 9906"/>
              <a:gd name="connsiteY82" fmla="*/ 1672 h 10000"/>
              <a:gd name="connsiteX83" fmla="*/ 7109 w 9906"/>
              <a:gd name="connsiteY83" fmla="*/ 1446 h 10000"/>
              <a:gd name="connsiteX84" fmla="*/ 7280 w 9906"/>
              <a:gd name="connsiteY84" fmla="*/ 1250 h 10000"/>
              <a:gd name="connsiteX85" fmla="*/ 7455 w 9906"/>
              <a:gd name="connsiteY85" fmla="*/ 1054 h 10000"/>
              <a:gd name="connsiteX86" fmla="*/ 7628 w 9906"/>
              <a:gd name="connsiteY86" fmla="*/ 843 h 10000"/>
              <a:gd name="connsiteX87" fmla="*/ 7807 w 9906"/>
              <a:gd name="connsiteY87" fmla="*/ 693 h 10000"/>
              <a:gd name="connsiteX88" fmla="*/ 7988 w 9906"/>
              <a:gd name="connsiteY88" fmla="*/ 542 h 10000"/>
              <a:gd name="connsiteX89" fmla="*/ 8175 w 9906"/>
              <a:gd name="connsiteY89" fmla="*/ 392 h 10000"/>
              <a:gd name="connsiteX90" fmla="*/ 8363 w 9906"/>
              <a:gd name="connsiteY90" fmla="*/ 271 h 10000"/>
              <a:gd name="connsiteX91" fmla="*/ 8554 w 9906"/>
              <a:gd name="connsiteY91" fmla="*/ 181 h 10000"/>
              <a:gd name="connsiteX92" fmla="*/ 8750 w 9906"/>
              <a:gd name="connsiteY92" fmla="*/ 105 h 10000"/>
              <a:gd name="connsiteX93" fmla="*/ 8948 w 9906"/>
              <a:gd name="connsiteY93" fmla="*/ 45 h 10000"/>
              <a:gd name="connsiteX94" fmla="*/ 9149 w 9906"/>
              <a:gd name="connsiteY94" fmla="*/ 0 h 10000"/>
              <a:gd name="connsiteX95" fmla="*/ 9356 w 9906"/>
              <a:gd name="connsiteY95" fmla="*/ 0 h 10000"/>
              <a:gd name="connsiteX96" fmla="*/ 9566 w 9906"/>
              <a:gd name="connsiteY96" fmla="*/ 0 h 10000"/>
              <a:gd name="connsiteX97" fmla="*/ 9781 w 9906"/>
              <a:gd name="connsiteY97" fmla="*/ 45 h 10000"/>
              <a:gd name="connsiteX98" fmla="*/ 9906 w 9906"/>
              <a:gd name="connsiteY98" fmla="*/ 45 h 10000"/>
              <a:gd name="connsiteX0" fmla="*/ 10000 w 10026"/>
              <a:gd name="connsiteY0" fmla="*/ 45 h 10000"/>
              <a:gd name="connsiteX1" fmla="*/ 10000 w 10026"/>
              <a:gd name="connsiteY1" fmla="*/ 135 h 10000"/>
              <a:gd name="connsiteX2" fmla="*/ 9755 w 10026"/>
              <a:gd name="connsiteY2" fmla="*/ 120 h 10000"/>
              <a:gd name="connsiteX3" fmla="*/ 9585 w 10026"/>
              <a:gd name="connsiteY3" fmla="*/ 151 h 10000"/>
              <a:gd name="connsiteX4" fmla="*/ 9413 w 10026"/>
              <a:gd name="connsiteY4" fmla="*/ 226 h 10000"/>
              <a:gd name="connsiteX5" fmla="*/ 9242 w 10026"/>
              <a:gd name="connsiteY5" fmla="*/ 301 h 10000"/>
              <a:gd name="connsiteX6" fmla="*/ 9071 w 10026"/>
              <a:gd name="connsiteY6" fmla="*/ 392 h 10000"/>
              <a:gd name="connsiteX7" fmla="*/ 8897 w 10026"/>
              <a:gd name="connsiteY7" fmla="*/ 527 h 10000"/>
              <a:gd name="connsiteX8" fmla="*/ 8726 w 10026"/>
              <a:gd name="connsiteY8" fmla="*/ 678 h 10000"/>
              <a:gd name="connsiteX9" fmla="*/ 8550 w 10026"/>
              <a:gd name="connsiteY9" fmla="*/ 843 h 10000"/>
              <a:gd name="connsiteX10" fmla="*/ 8381 w 10026"/>
              <a:gd name="connsiteY10" fmla="*/ 1024 h 10000"/>
              <a:gd name="connsiteX11" fmla="*/ 8036 w 10026"/>
              <a:gd name="connsiteY11" fmla="*/ 1416 h 10000"/>
              <a:gd name="connsiteX12" fmla="*/ 7687 w 10026"/>
              <a:gd name="connsiteY12" fmla="*/ 1867 h 10000"/>
              <a:gd name="connsiteX13" fmla="*/ 7342 w 10026"/>
              <a:gd name="connsiteY13" fmla="*/ 2364 h 10000"/>
              <a:gd name="connsiteX14" fmla="*/ 6995 w 10026"/>
              <a:gd name="connsiteY14" fmla="*/ 2892 h 10000"/>
              <a:gd name="connsiteX15" fmla="*/ 6652 w 10026"/>
              <a:gd name="connsiteY15" fmla="*/ 3464 h 10000"/>
              <a:gd name="connsiteX16" fmla="*/ 6306 w 10026"/>
              <a:gd name="connsiteY16" fmla="*/ 4036 h 10000"/>
              <a:gd name="connsiteX17" fmla="*/ 5964 w 10026"/>
              <a:gd name="connsiteY17" fmla="*/ 4639 h 10000"/>
              <a:gd name="connsiteX18" fmla="*/ 5286 w 10026"/>
              <a:gd name="connsiteY18" fmla="*/ 5828 h 10000"/>
              <a:gd name="connsiteX19" fmla="*/ 4950 w 10026"/>
              <a:gd name="connsiteY19" fmla="*/ 6431 h 10000"/>
              <a:gd name="connsiteX20" fmla="*/ 4618 w 10026"/>
              <a:gd name="connsiteY20" fmla="*/ 7003 h 10000"/>
              <a:gd name="connsiteX21" fmla="*/ 4287 w 10026"/>
              <a:gd name="connsiteY21" fmla="*/ 7560 h 10000"/>
              <a:gd name="connsiteX22" fmla="*/ 3962 w 10026"/>
              <a:gd name="connsiteY22" fmla="*/ 8057 h 10000"/>
              <a:gd name="connsiteX23" fmla="*/ 3640 w 10026"/>
              <a:gd name="connsiteY23" fmla="*/ 8524 h 10000"/>
              <a:gd name="connsiteX24" fmla="*/ 3324 w 10026"/>
              <a:gd name="connsiteY24" fmla="*/ 8946 h 10000"/>
              <a:gd name="connsiteX25" fmla="*/ 3011 w 10026"/>
              <a:gd name="connsiteY25" fmla="*/ 9307 h 10000"/>
              <a:gd name="connsiteX26" fmla="*/ 2857 w 10026"/>
              <a:gd name="connsiteY26" fmla="*/ 9473 h 10000"/>
              <a:gd name="connsiteX27" fmla="*/ 2704 w 10026"/>
              <a:gd name="connsiteY27" fmla="*/ 9608 h 10000"/>
              <a:gd name="connsiteX28" fmla="*/ 2554 w 10026"/>
              <a:gd name="connsiteY28" fmla="*/ 9729 h 10000"/>
              <a:gd name="connsiteX29" fmla="*/ 2405 w 10026"/>
              <a:gd name="connsiteY29" fmla="*/ 9819 h 10000"/>
              <a:gd name="connsiteX30" fmla="*/ 2254 w 10026"/>
              <a:gd name="connsiteY30" fmla="*/ 9895 h 10000"/>
              <a:gd name="connsiteX31" fmla="*/ 2109 w 10026"/>
              <a:gd name="connsiteY31" fmla="*/ 9970 h 10000"/>
              <a:gd name="connsiteX32" fmla="*/ 1964 w 10026"/>
              <a:gd name="connsiteY32" fmla="*/ 10000 h 10000"/>
              <a:gd name="connsiteX33" fmla="*/ 1819 w 10026"/>
              <a:gd name="connsiteY33" fmla="*/ 10000 h 10000"/>
              <a:gd name="connsiteX34" fmla="*/ 1677 w 10026"/>
              <a:gd name="connsiteY34" fmla="*/ 10000 h 10000"/>
              <a:gd name="connsiteX35" fmla="*/ 1537 w 10026"/>
              <a:gd name="connsiteY35" fmla="*/ 9955 h 10000"/>
              <a:gd name="connsiteX36" fmla="*/ 1398 w 10026"/>
              <a:gd name="connsiteY36" fmla="*/ 9895 h 10000"/>
              <a:gd name="connsiteX37" fmla="*/ 1262 w 10026"/>
              <a:gd name="connsiteY37" fmla="*/ 9804 h 10000"/>
              <a:gd name="connsiteX38" fmla="*/ 1126 w 10026"/>
              <a:gd name="connsiteY38" fmla="*/ 9669 h 10000"/>
              <a:gd name="connsiteX39" fmla="*/ 992 w 10026"/>
              <a:gd name="connsiteY39" fmla="*/ 9533 h 10000"/>
              <a:gd name="connsiteX40" fmla="*/ 862 w 10026"/>
              <a:gd name="connsiteY40" fmla="*/ 9352 h 10000"/>
              <a:gd name="connsiteX41" fmla="*/ 731 w 10026"/>
              <a:gd name="connsiteY41" fmla="*/ 9127 h 10000"/>
              <a:gd name="connsiteX42" fmla="*/ 607 w 10026"/>
              <a:gd name="connsiteY42" fmla="*/ 8870 h 10000"/>
              <a:gd name="connsiteX43" fmla="*/ 478 w 10026"/>
              <a:gd name="connsiteY43" fmla="*/ 8599 h 10000"/>
              <a:gd name="connsiteX44" fmla="*/ 357 w 10026"/>
              <a:gd name="connsiteY44" fmla="*/ 8283 h 10000"/>
              <a:gd name="connsiteX45" fmla="*/ 235 w 10026"/>
              <a:gd name="connsiteY45" fmla="*/ 7937 h 10000"/>
              <a:gd name="connsiteX46" fmla="*/ 116 w 10026"/>
              <a:gd name="connsiteY46" fmla="*/ 7560 h 10000"/>
              <a:gd name="connsiteX47" fmla="*/ 0 w 10026"/>
              <a:gd name="connsiteY47" fmla="*/ 7139 h 10000"/>
              <a:gd name="connsiteX48" fmla="*/ 0 w 10026"/>
              <a:gd name="connsiteY48" fmla="*/ 7139 h 10000"/>
              <a:gd name="connsiteX49" fmla="*/ 163 w 10026"/>
              <a:gd name="connsiteY49" fmla="*/ 7485 h 10000"/>
              <a:gd name="connsiteX50" fmla="*/ 324 w 10026"/>
              <a:gd name="connsiteY50" fmla="*/ 7831 h 10000"/>
              <a:gd name="connsiteX51" fmla="*/ 482 w 10026"/>
              <a:gd name="connsiteY51" fmla="*/ 8102 h 10000"/>
              <a:gd name="connsiteX52" fmla="*/ 638 w 10026"/>
              <a:gd name="connsiteY52" fmla="*/ 8373 h 10000"/>
              <a:gd name="connsiteX53" fmla="*/ 792 w 10026"/>
              <a:gd name="connsiteY53" fmla="*/ 8599 h 10000"/>
              <a:gd name="connsiteX54" fmla="*/ 947 w 10026"/>
              <a:gd name="connsiteY54" fmla="*/ 8810 h 10000"/>
              <a:gd name="connsiteX55" fmla="*/ 1097 w 10026"/>
              <a:gd name="connsiteY55" fmla="*/ 8946 h 10000"/>
              <a:gd name="connsiteX56" fmla="*/ 1245 w 10026"/>
              <a:gd name="connsiteY56" fmla="*/ 9096 h 10000"/>
              <a:gd name="connsiteX57" fmla="*/ 1391 w 10026"/>
              <a:gd name="connsiteY57" fmla="*/ 9202 h 10000"/>
              <a:gd name="connsiteX58" fmla="*/ 1537 w 10026"/>
              <a:gd name="connsiteY58" fmla="*/ 9277 h 10000"/>
              <a:gd name="connsiteX59" fmla="*/ 1683 w 10026"/>
              <a:gd name="connsiteY59" fmla="*/ 9322 h 10000"/>
              <a:gd name="connsiteX60" fmla="*/ 1824 w 10026"/>
              <a:gd name="connsiteY60" fmla="*/ 9383 h 10000"/>
              <a:gd name="connsiteX61" fmla="*/ 1966 w 10026"/>
              <a:gd name="connsiteY61" fmla="*/ 9383 h 10000"/>
              <a:gd name="connsiteX62" fmla="*/ 2109 w 10026"/>
              <a:gd name="connsiteY62" fmla="*/ 9352 h 10000"/>
              <a:gd name="connsiteX63" fmla="*/ 2248 w 10026"/>
              <a:gd name="connsiteY63" fmla="*/ 9307 h 10000"/>
              <a:gd name="connsiteX64" fmla="*/ 2387 w 10026"/>
              <a:gd name="connsiteY64" fmla="*/ 9247 h 10000"/>
              <a:gd name="connsiteX65" fmla="*/ 2524 w 10026"/>
              <a:gd name="connsiteY65" fmla="*/ 9157 h 10000"/>
              <a:gd name="connsiteX66" fmla="*/ 2662 w 10026"/>
              <a:gd name="connsiteY66" fmla="*/ 9051 h 10000"/>
              <a:gd name="connsiteX67" fmla="*/ 2799 w 10026"/>
              <a:gd name="connsiteY67" fmla="*/ 8931 h 10000"/>
              <a:gd name="connsiteX68" fmla="*/ 2936 w 10026"/>
              <a:gd name="connsiteY68" fmla="*/ 8780 h 10000"/>
              <a:gd name="connsiteX69" fmla="*/ 3072 w 10026"/>
              <a:gd name="connsiteY69" fmla="*/ 8630 h 10000"/>
              <a:gd name="connsiteX70" fmla="*/ 3209 w 10026"/>
              <a:gd name="connsiteY70" fmla="*/ 8449 h 10000"/>
              <a:gd name="connsiteX71" fmla="*/ 3481 w 10026"/>
              <a:gd name="connsiteY71" fmla="*/ 8057 h 10000"/>
              <a:gd name="connsiteX72" fmla="*/ 3754 w 10026"/>
              <a:gd name="connsiteY72" fmla="*/ 7636 h 10000"/>
              <a:gd name="connsiteX73" fmla="*/ 4026 w 10026"/>
              <a:gd name="connsiteY73" fmla="*/ 7139 h 10000"/>
              <a:gd name="connsiteX74" fmla="*/ 4302 w 10026"/>
              <a:gd name="connsiteY74" fmla="*/ 6611 h 10000"/>
              <a:gd name="connsiteX75" fmla="*/ 4581 w 10026"/>
              <a:gd name="connsiteY75" fmla="*/ 6054 h 10000"/>
              <a:gd name="connsiteX76" fmla="*/ 5149 w 10026"/>
              <a:gd name="connsiteY76" fmla="*/ 4940 h 10000"/>
              <a:gd name="connsiteX77" fmla="*/ 5438 w 10026"/>
              <a:gd name="connsiteY77" fmla="*/ 4337 h 10000"/>
              <a:gd name="connsiteX78" fmla="*/ 5738 w 10026"/>
              <a:gd name="connsiteY78" fmla="*/ 3765 h 10000"/>
              <a:gd name="connsiteX79" fmla="*/ 6043 w 10026"/>
              <a:gd name="connsiteY79" fmla="*/ 3223 h 10000"/>
              <a:gd name="connsiteX80" fmla="*/ 6355 w 10026"/>
              <a:gd name="connsiteY80" fmla="*/ 2666 h 10000"/>
              <a:gd name="connsiteX81" fmla="*/ 6678 w 10026"/>
              <a:gd name="connsiteY81" fmla="*/ 2139 h 10000"/>
              <a:gd name="connsiteX82" fmla="*/ 7009 w 10026"/>
              <a:gd name="connsiteY82" fmla="*/ 1672 h 10000"/>
              <a:gd name="connsiteX83" fmla="*/ 7176 w 10026"/>
              <a:gd name="connsiteY83" fmla="*/ 1446 h 10000"/>
              <a:gd name="connsiteX84" fmla="*/ 7349 w 10026"/>
              <a:gd name="connsiteY84" fmla="*/ 1250 h 10000"/>
              <a:gd name="connsiteX85" fmla="*/ 7526 w 10026"/>
              <a:gd name="connsiteY85" fmla="*/ 1054 h 10000"/>
              <a:gd name="connsiteX86" fmla="*/ 7700 w 10026"/>
              <a:gd name="connsiteY86" fmla="*/ 843 h 10000"/>
              <a:gd name="connsiteX87" fmla="*/ 7881 w 10026"/>
              <a:gd name="connsiteY87" fmla="*/ 693 h 10000"/>
              <a:gd name="connsiteX88" fmla="*/ 8064 w 10026"/>
              <a:gd name="connsiteY88" fmla="*/ 542 h 10000"/>
              <a:gd name="connsiteX89" fmla="*/ 8253 w 10026"/>
              <a:gd name="connsiteY89" fmla="*/ 392 h 10000"/>
              <a:gd name="connsiteX90" fmla="*/ 8442 w 10026"/>
              <a:gd name="connsiteY90" fmla="*/ 271 h 10000"/>
              <a:gd name="connsiteX91" fmla="*/ 8635 w 10026"/>
              <a:gd name="connsiteY91" fmla="*/ 181 h 10000"/>
              <a:gd name="connsiteX92" fmla="*/ 8833 w 10026"/>
              <a:gd name="connsiteY92" fmla="*/ 105 h 10000"/>
              <a:gd name="connsiteX93" fmla="*/ 9033 w 10026"/>
              <a:gd name="connsiteY93" fmla="*/ 45 h 10000"/>
              <a:gd name="connsiteX94" fmla="*/ 9236 w 10026"/>
              <a:gd name="connsiteY94" fmla="*/ 0 h 10000"/>
              <a:gd name="connsiteX95" fmla="*/ 9445 w 10026"/>
              <a:gd name="connsiteY95" fmla="*/ 0 h 10000"/>
              <a:gd name="connsiteX96" fmla="*/ 9657 w 10026"/>
              <a:gd name="connsiteY96" fmla="*/ 0 h 10000"/>
              <a:gd name="connsiteX97" fmla="*/ 9874 w 10026"/>
              <a:gd name="connsiteY97" fmla="*/ 45 h 10000"/>
              <a:gd name="connsiteX98" fmla="*/ 10000 w 10026"/>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0 w 10000"/>
              <a:gd name="connsiteY48" fmla="*/ 7139 h 10000"/>
              <a:gd name="connsiteX49" fmla="*/ 163 w 10000"/>
              <a:gd name="connsiteY49" fmla="*/ 7485 h 10000"/>
              <a:gd name="connsiteX50" fmla="*/ 324 w 10000"/>
              <a:gd name="connsiteY50" fmla="*/ 7831 h 10000"/>
              <a:gd name="connsiteX51" fmla="*/ 482 w 10000"/>
              <a:gd name="connsiteY51" fmla="*/ 8102 h 10000"/>
              <a:gd name="connsiteX52" fmla="*/ 638 w 10000"/>
              <a:gd name="connsiteY52" fmla="*/ 8373 h 10000"/>
              <a:gd name="connsiteX53" fmla="*/ 792 w 10000"/>
              <a:gd name="connsiteY53" fmla="*/ 8599 h 10000"/>
              <a:gd name="connsiteX54" fmla="*/ 947 w 10000"/>
              <a:gd name="connsiteY54" fmla="*/ 8810 h 10000"/>
              <a:gd name="connsiteX55" fmla="*/ 1097 w 10000"/>
              <a:gd name="connsiteY55" fmla="*/ 8946 h 10000"/>
              <a:gd name="connsiteX56" fmla="*/ 1245 w 10000"/>
              <a:gd name="connsiteY56" fmla="*/ 9096 h 10000"/>
              <a:gd name="connsiteX57" fmla="*/ 1391 w 10000"/>
              <a:gd name="connsiteY57" fmla="*/ 9202 h 10000"/>
              <a:gd name="connsiteX58" fmla="*/ 1537 w 10000"/>
              <a:gd name="connsiteY58" fmla="*/ 9277 h 10000"/>
              <a:gd name="connsiteX59" fmla="*/ 1683 w 10000"/>
              <a:gd name="connsiteY59" fmla="*/ 9322 h 10000"/>
              <a:gd name="connsiteX60" fmla="*/ 1824 w 10000"/>
              <a:gd name="connsiteY60" fmla="*/ 9383 h 10000"/>
              <a:gd name="connsiteX61" fmla="*/ 1966 w 10000"/>
              <a:gd name="connsiteY61" fmla="*/ 9383 h 10000"/>
              <a:gd name="connsiteX62" fmla="*/ 2109 w 10000"/>
              <a:gd name="connsiteY62" fmla="*/ 9352 h 10000"/>
              <a:gd name="connsiteX63" fmla="*/ 2248 w 10000"/>
              <a:gd name="connsiteY63" fmla="*/ 9307 h 10000"/>
              <a:gd name="connsiteX64" fmla="*/ 2387 w 10000"/>
              <a:gd name="connsiteY64" fmla="*/ 9247 h 10000"/>
              <a:gd name="connsiteX65" fmla="*/ 2524 w 10000"/>
              <a:gd name="connsiteY65" fmla="*/ 9157 h 10000"/>
              <a:gd name="connsiteX66" fmla="*/ 2662 w 10000"/>
              <a:gd name="connsiteY66" fmla="*/ 9051 h 10000"/>
              <a:gd name="connsiteX67" fmla="*/ 2799 w 10000"/>
              <a:gd name="connsiteY67" fmla="*/ 8931 h 10000"/>
              <a:gd name="connsiteX68" fmla="*/ 2936 w 10000"/>
              <a:gd name="connsiteY68" fmla="*/ 8780 h 10000"/>
              <a:gd name="connsiteX69" fmla="*/ 3072 w 10000"/>
              <a:gd name="connsiteY69" fmla="*/ 8630 h 10000"/>
              <a:gd name="connsiteX70" fmla="*/ 3209 w 10000"/>
              <a:gd name="connsiteY70" fmla="*/ 8449 h 10000"/>
              <a:gd name="connsiteX71" fmla="*/ 3481 w 10000"/>
              <a:gd name="connsiteY71" fmla="*/ 8057 h 10000"/>
              <a:gd name="connsiteX72" fmla="*/ 3754 w 10000"/>
              <a:gd name="connsiteY72" fmla="*/ 7636 h 10000"/>
              <a:gd name="connsiteX73" fmla="*/ 4026 w 10000"/>
              <a:gd name="connsiteY73" fmla="*/ 7139 h 10000"/>
              <a:gd name="connsiteX74" fmla="*/ 4302 w 10000"/>
              <a:gd name="connsiteY74" fmla="*/ 6611 h 10000"/>
              <a:gd name="connsiteX75" fmla="*/ 4581 w 10000"/>
              <a:gd name="connsiteY75" fmla="*/ 6054 h 10000"/>
              <a:gd name="connsiteX76" fmla="*/ 5149 w 10000"/>
              <a:gd name="connsiteY76" fmla="*/ 4940 h 10000"/>
              <a:gd name="connsiteX77" fmla="*/ 5438 w 10000"/>
              <a:gd name="connsiteY77" fmla="*/ 4337 h 10000"/>
              <a:gd name="connsiteX78" fmla="*/ 5738 w 10000"/>
              <a:gd name="connsiteY78" fmla="*/ 3765 h 10000"/>
              <a:gd name="connsiteX79" fmla="*/ 6043 w 10000"/>
              <a:gd name="connsiteY79" fmla="*/ 3223 h 10000"/>
              <a:gd name="connsiteX80" fmla="*/ 6355 w 10000"/>
              <a:gd name="connsiteY80" fmla="*/ 2666 h 10000"/>
              <a:gd name="connsiteX81" fmla="*/ 6678 w 10000"/>
              <a:gd name="connsiteY81" fmla="*/ 2139 h 10000"/>
              <a:gd name="connsiteX82" fmla="*/ 7009 w 10000"/>
              <a:gd name="connsiteY82" fmla="*/ 1672 h 10000"/>
              <a:gd name="connsiteX83" fmla="*/ 7176 w 10000"/>
              <a:gd name="connsiteY83" fmla="*/ 1446 h 10000"/>
              <a:gd name="connsiteX84" fmla="*/ 7349 w 10000"/>
              <a:gd name="connsiteY84" fmla="*/ 1250 h 10000"/>
              <a:gd name="connsiteX85" fmla="*/ 7526 w 10000"/>
              <a:gd name="connsiteY85" fmla="*/ 1054 h 10000"/>
              <a:gd name="connsiteX86" fmla="*/ 7700 w 10000"/>
              <a:gd name="connsiteY86" fmla="*/ 843 h 10000"/>
              <a:gd name="connsiteX87" fmla="*/ 7881 w 10000"/>
              <a:gd name="connsiteY87" fmla="*/ 693 h 10000"/>
              <a:gd name="connsiteX88" fmla="*/ 8064 w 10000"/>
              <a:gd name="connsiteY88" fmla="*/ 542 h 10000"/>
              <a:gd name="connsiteX89" fmla="*/ 8253 w 10000"/>
              <a:gd name="connsiteY89" fmla="*/ 392 h 10000"/>
              <a:gd name="connsiteX90" fmla="*/ 8442 w 10000"/>
              <a:gd name="connsiteY90" fmla="*/ 271 h 10000"/>
              <a:gd name="connsiteX91" fmla="*/ 8635 w 10000"/>
              <a:gd name="connsiteY91" fmla="*/ 181 h 10000"/>
              <a:gd name="connsiteX92" fmla="*/ 8833 w 10000"/>
              <a:gd name="connsiteY92" fmla="*/ 105 h 10000"/>
              <a:gd name="connsiteX93" fmla="*/ 9033 w 10000"/>
              <a:gd name="connsiteY93" fmla="*/ 45 h 10000"/>
              <a:gd name="connsiteX94" fmla="*/ 9236 w 10000"/>
              <a:gd name="connsiteY94" fmla="*/ 0 h 10000"/>
              <a:gd name="connsiteX95" fmla="*/ 9445 w 10000"/>
              <a:gd name="connsiteY95" fmla="*/ 0 h 10000"/>
              <a:gd name="connsiteX96" fmla="*/ 9657 w 10000"/>
              <a:gd name="connsiteY96" fmla="*/ 0 h 10000"/>
              <a:gd name="connsiteX97" fmla="*/ 9874 w 10000"/>
              <a:gd name="connsiteY97" fmla="*/ 45 h 10000"/>
              <a:gd name="connsiteX98" fmla="*/ 10000 w 10000"/>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163 w 10000"/>
              <a:gd name="connsiteY48" fmla="*/ 7485 h 10000"/>
              <a:gd name="connsiteX49" fmla="*/ 324 w 10000"/>
              <a:gd name="connsiteY49" fmla="*/ 7831 h 10000"/>
              <a:gd name="connsiteX50" fmla="*/ 482 w 10000"/>
              <a:gd name="connsiteY50" fmla="*/ 8102 h 10000"/>
              <a:gd name="connsiteX51" fmla="*/ 638 w 10000"/>
              <a:gd name="connsiteY51" fmla="*/ 8373 h 10000"/>
              <a:gd name="connsiteX52" fmla="*/ 792 w 10000"/>
              <a:gd name="connsiteY52" fmla="*/ 8599 h 10000"/>
              <a:gd name="connsiteX53" fmla="*/ 947 w 10000"/>
              <a:gd name="connsiteY53" fmla="*/ 8810 h 10000"/>
              <a:gd name="connsiteX54" fmla="*/ 1097 w 10000"/>
              <a:gd name="connsiteY54" fmla="*/ 8946 h 10000"/>
              <a:gd name="connsiteX55" fmla="*/ 1245 w 10000"/>
              <a:gd name="connsiteY55" fmla="*/ 9096 h 10000"/>
              <a:gd name="connsiteX56" fmla="*/ 1391 w 10000"/>
              <a:gd name="connsiteY56" fmla="*/ 9202 h 10000"/>
              <a:gd name="connsiteX57" fmla="*/ 1537 w 10000"/>
              <a:gd name="connsiteY57" fmla="*/ 9277 h 10000"/>
              <a:gd name="connsiteX58" fmla="*/ 1683 w 10000"/>
              <a:gd name="connsiteY58" fmla="*/ 9322 h 10000"/>
              <a:gd name="connsiteX59" fmla="*/ 1824 w 10000"/>
              <a:gd name="connsiteY59" fmla="*/ 9383 h 10000"/>
              <a:gd name="connsiteX60" fmla="*/ 1966 w 10000"/>
              <a:gd name="connsiteY60" fmla="*/ 9383 h 10000"/>
              <a:gd name="connsiteX61" fmla="*/ 2109 w 10000"/>
              <a:gd name="connsiteY61" fmla="*/ 9352 h 10000"/>
              <a:gd name="connsiteX62" fmla="*/ 2248 w 10000"/>
              <a:gd name="connsiteY62" fmla="*/ 9307 h 10000"/>
              <a:gd name="connsiteX63" fmla="*/ 2387 w 10000"/>
              <a:gd name="connsiteY63" fmla="*/ 9247 h 10000"/>
              <a:gd name="connsiteX64" fmla="*/ 2524 w 10000"/>
              <a:gd name="connsiteY64" fmla="*/ 9157 h 10000"/>
              <a:gd name="connsiteX65" fmla="*/ 2662 w 10000"/>
              <a:gd name="connsiteY65" fmla="*/ 9051 h 10000"/>
              <a:gd name="connsiteX66" fmla="*/ 2799 w 10000"/>
              <a:gd name="connsiteY66" fmla="*/ 8931 h 10000"/>
              <a:gd name="connsiteX67" fmla="*/ 2936 w 10000"/>
              <a:gd name="connsiteY67" fmla="*/ 8780 h 10000"/>
              <a:gd name="connsiteX68" fmla="*/ 3072 w 10000"/>
              <a:gd name="connsiteY68" fmla="*/ 8630 h 10000"/>
              <a:gd name="connsiteX69" fmla="*/ 3209 w 10000"/>
              <a:gd name="connsiteY69" fmla="*/ 8449 h 10000"/>
              <a:gd name="connsiteX70" fmla="*/ 3481 w 10000"/>
              <a:gd name="connsiteY70" fmla="*/ 8057 h 10000"/>
              <a:gd name="connsiteX71" fmla="*/ 3754 w 10000"/>
              <a:gd name="connsiteY71" fmla="*/ 7636 h 10000"/>
              <a:gd name="connsiteX72" fmla="*/ 4026 w 10000"/>
              <a:gd name="connsiteY72" fmla="*/ 7139 h 10000"/>
              <a:gd name="connsiteX73" fmla="*/ 4302 w 10000"/>
              <a:gd name="connsiteY73" fmla="*/ 6611 h 10000"/>
              <a:gd name="connsiteX74" fmla="*/ 4581 w 10000"/>
              <a:gd name="connsiteY74" fmla="*/ 6054 h 10000"/>
              <a:gd name="connsiteX75" fmla="*/ 5149 w 10000"/>
              <a:gd name="connsiteY75" fmla="*/ 4940 h 10000"/>
              <a:gd name="connsiteX76" fmla="*/ 5438 w 10000"/>
              <a:gd name="connsiteY76" fmla="*/ 4337 h 10000"/>
              <a:gd name="connsiteX77" fmla="*/ 5738 w 10000"/>
              <a:gd name="connsiteY77" fmla="*/ 3765 h 10000"/>
              <a:gd name="connsiteX78" fmla="*/ 6043 w 10000"/>
              <a:gd name="connsiteY78" fmla="*/ 3223 h 10000"/>
              <a:gd name="connsiteX79" fmla="*/ 6355 w 10000"/>
              <a:gd name="connsiteY79" fmla="*/ 2666 h 10000"/>
              <a:gd name="connsiteX80" fmla="*/ 6678 w 10000"/>
              <a:gd name="connsiteY80" fmla="*/ 2139 h 10000"/>
              <a:gd name="connsiteX81" fmla="*/ 7009 w 10000"/>
              <a:gd name="connsiteY81" fmla="*/ 1672 h 10000"/>
              <a:gd name="connsiteX82" fmla="*/ 7176 w 10000"/>
              <a:gd name="connsiteY82" fmla="*/ 1446 h 10000"/>
              <a:gd name="connsiteX83" fmla="*/ 7349 w 10000"/>
              <a:gd name="connsiteY83" fmla="*/ 1250 h 10000"/>
              <a:gd name="connsiteX84" fmla="*/ 7526 w 10000"/>
              <a:gd name="connsiteY84" fmla="*/ 1054 h 10000"/>
              <a:gd name="connsiteX85" fmla="*/ 7700 w 10000"/>
              <a:gd name="connsiteY85" fmla="*/ 843 h 10000"/>
              <a:gd name="connsiteX86" fmla="*/ 7881 w 10000"/>
              <a:gd name="connsiteY86" fmla="*/ 693 h 10000"/>
              <a:gd name="connsiteX87" fmla="*/ 8064 w 10000"/>
              <a:gd name="connsiteY87" fmla="*/ 542 h 10000"/>
              <a:gd name="connsiteX88" fmla="*/ 8253 w 10000"/>
              <a:gd name="connsiteY88" fmla="*/ 392 h 10000"/>
              <a:gd name="connsiteX89" fmla="*/ 8442 w 10000"/>
              <a:gd name="connsiteY89" fmla="*/ 271 h 10000"/>
              <a:gd name="connsiteX90" fmla="*/ 8635 w 10000"/>
              <a:gd name="connsiteY90" fmla="*/ 181 h 10000"/>
              <a:gd name="connsiteX91" fmla="*/ 8833 w 10000"/>
              <a:gd name="connsiteY91" fmla="*/ 105 h 10000"/>
              <a:gd name="connsiteX92" fmla="*/ 9033 w 10000"/>
              <a:gd name="connsiteY92" fmla="*/ 45 h 10000"/>
              <a:gd name="connsiteX93" fmla="*/ 9236 w 10000"/>
              <a:gd name="connsiteY93" fmla="*/ 0 h 10000"/>
              <a:gd name="connsiteX94" fmla="*/ 9445 w 10000"/>
              <a:gd name="connsiteY94" fmla="*/ 0 h 10000"/>
              <a:gd name="connsiteX95" fmla="*/ 9657 w 10000"/>
              <a:gd name="connsiteY95" fmla="*/ 0 h 10000"/>
              <a:gd name="connsiteX96" fmla="*/ 9874 w 10000"/>
              <a:gd name="connsiteY96" fmla="*/ 45 h 10000"/>
              <a:gd name="connsiteX97" fmla="*/ 10000 w 10000"/>
              <a:gd name="connsiteY97" fmla="*/ 45 h 10000"/>
              <a:gd name="connsiteX0" fmla="*/ 9896 w 9896"/>
              <a:gd name="connsiteY0" fmla="*/ 45 h 10000"/>
              <a:gd name="connsiteX1" fmla="*/ 9896 w 9896"/>
              <a:gd name="connsiteY1" fmla="*/ 135 h 10000"/>
              <a:gd name="connsiteX2" fmla="*/ 9651 w 9896"/>
              <a:gd name="connsiteY2" fmla="*/ 120 h 10000"/>
              <a:gd name="connsiteX3" fmla="*/ 9481 w 9896"/>
              <a:gd name="connsiteY3" fmla="*/ 151 h 10000"/>
              <a:gd name="connsiteX4" fmla="*/ 9309 w 9896"/>
              <a:gd name="connsiteY4" fmla="*/ 226 h 10000"/>
              <a:gd name="connsiteX5" fmla="*/ 9138 w 9896"/>
              <a:gd name="connsiteY5" fmla="*/ 301 h 10000"/>
              <a:gd name="connsiteX6" fmla="*/ 8967 w 9896"/>
              <a:gd name="connsiteY6" fmla="*/ 392 h 10000"/>
              <a:gd name="connsiteX7" fmla="*/ 8793 w 9896"/>
              <a:gd name="connsiteY7" fmla="*/ 527 h 10000"/>
              <a:gd name="connsiteX8" fmla="*/ 8622 w 9896"/>
              <a:gd name="connsiteY8" fmla="*/ 678 h 10000"/>
              <a:gd name="connsiteX9" fmla="*/ 8446 w 9896"/>
              <a:gd name="connsiteY9" fmla="*/ 843 h 10000"/>
              <a:gd name="connsiteX10" fmla="*/ 8277 w 9896"/>
              <a:gd name="connsiteY10" fmla="*/ 1024 h 10000"/>
              <a:gd name="connsiteX11" fmla="*/ 7932 w 9896"/>
              <a:gd name="connsiteY11" fmla="*/ 1416 h 10000"/>
              <a:gd name="connsiteX12" fmla="*/ 7583 w 9896"/>
              <a:gd name="connsiteY12" fmla="*/ 1867 h 10000"/>
              <a:gd name="connsiteX13" fmla="*/ 7238 w 9896"/>
              <a:gd name="connsiteY13" fmla="*/ 2364 h 10000"/>
              <a:gd name="connsiteX14" fmla="*/ 6891 w 9896"/>
              <a:gd name="connsiteY14" fmla="*/ 2892 h 10000"/>
              <a:gd name="connsiteX15" fmla="*/ 6548 w 9896"/>
              <a:gd name="connsiteY15" fmla="*/ 3464 h 10000"/>
              <a:gd name="connsiteX16" fmla="*/ 6202 w 9896"/>
              <a:gd name="connsiteY16" fmla="*/ 4036 h 10000"/>
              <a:gd name="connsiteX17" fmla="*/ 5860 w 9896"/>
              <a:gd name="connsiteY17" fmla="*/ 4639 h 10000"/>
              <a:gd name="connsiteX18" fmla="*/ 5182 w 9896"/>
              <a:gd name="connsiteY18" fmla="*/ 5828 h 10000"/>
              <a:gd name="connsiteX19" fmla="*/ 4846 w 9896"/>
              <a:gd name="connsiteY19" fmla="*/ 6431 h 10000"/>
              <a:gd name="connsiteX20" fmla="*/ 4514 w 9896"/>
              <a:gd name="connsiteY20" fmla="*/ 7003 h 10000"/>
              <a:gd name="connsiteX21" fmla="*/ 4183 w 9896"/>
              <a:gd name="connsiteY21" fmla="*/ 7560 h 10000"/>
              <a:gd name="connsiteX22" fmla="*/ 3858 w 9896"/>
              <a:gd name="connsiteY22" fmla="*/ 8057 h 10000"/>
              <a:gd name="connsiteX23" fmla="*/ 3536 w 9896"/>
              <a:gd name="connsiteY23" fmla="*/ 8524 h 10000"/>
              <a:gd name="connsiteX24" fmla="*/ 3220 w 9896"/>
              <a:gd name="connsiteY24" fmla="*/ 8946 h 10000"/>
              <a:gd name="connsiteX25" fmla="*/ 2907 w 9896"/>
              <a:gd name="connsiteY25" fmla="*/ 9307 h 10000"/>
              <a:gd name="connsiteX26" fmla="*/ 2753 w 9896"/>
              <a:gd name="connsiteY26" fmla="*/ 9473 h 10000"/>
              <a:gd name="connsiteX27" fmla="*/ 2600 w 9896"/>
              <a:gd name="connsiteY27" fmla="*/ 9608 h 10000"/>
              <a:gd name="connsiteX28" fmla="*/ 2450 w 9896"/>
              <a:gd name="connsiteY28" fmla="*/ 9729 h 10000"/>
              <a:gd name="connsiteX29" fmla="*/ 2301 w 9896"/>
              <a:gd name="connsiteY29" fmla="*/ 9819 h 10000"/>
              <a:gd name="connsiteX30" fmla="*/ 2150 w 9896"/>
              <a:gd name="connsiteY30" fmla="*/ 9895 h 10000"/>
              <a:gd name="connsiteX31" fmla="*/ 2005 w 9896"/>
              <a:gd name="connsiteY31" fmla="*/ 9970 h 10000"/>
              <a:gd name="connsiteX32" fmla="*/ 1860 w 9896"/>
              <a:gd name="connsiteY32" fmla="*/ 10000 h 10000"/>
              <a:gd name="connsiteX33" fmla="*/ 1715 w 9896"/>
              <a:gd name="connsiteY33" fmla="*/ 10000 h 10000"/>
              <a:gd name="connsiteX34" fmla="*/ 1573 w 9896"/>
              <a:gd name="connsiteY34" fmla="*/ 10000 h 10000"/>
              <a:gd name="connsiteX35" fmla="*/ 1433 w 9896"/>
              <a:gd name="connsiteY35" fmla="*/ 9955 h 10000"/>
              <a:gd name="connsiteX36" fmla="*/ 1294 w 9896"/>
              <a:gd name="connsiteY36" fmla="*/ 9895 h 10000"/>
              <a:gd name="connsiteX37" fmla="*/ 1158 w 9896"/>
              <a:gd name="connsiteY37" fmla="*/ 9804 h 10000"/>
              <a:gd name="connsiteX38" fmla="*/ 1022 w 9896"/>
              <a:gd name="connsiteY38" fmla="*/ 9669 h 10000"/>
              <a:gd name="connsiteX39" fmla="*/ 888 w 9896"/>
              <a:gd name="connsiteY39" fmla="*/ 9533 h 10000"/>
              <a:gd name="connsiteX40" fmla="*/ 758 w 9896"/>
              <a:gd name="connsiteY40" fmla="*/ 9352 h 10000"/>
              <a:gd name="connsiteX41" fmla="*/ 627 w 9896"/>
              <a:gd name="connsiteY41" fmla="*/ 9127 h 10000"/>
              <a:gd name="connsiteX42" fmla="*/ 503 w 9896"/>
              <a:gd name="connsiteY42" fmla="*/ 8870 h 10000"/>
              <a:gd name="connsiteX43" fmla="*/ 374 w 9896"/>
              <a:gd name="connsiteY43" fmla="*/ 8599 h 10000"/>
              <a:gd name="connsiteX44" fmla="*/ 253 w 9896"/>
              <a:gd name="connsiteY44" fmla="*/ 8283 h 10000"/>
              <a:gd name="connsiteX45" fmla="*/ 131 w 9896"/>
              <a:gd name="connsiteY45" fmla="*/ 7937 h 10000"/>
              <a:gd name="connsiteX46" fmla="*/ 12 w 9896"/>
              <a:gd name="connsiteY46" fmla="*/ 7560 h 10000"/>
              <a:gd name="connsiteX47" fmla="*/ 59 w 9896"/>
              <a:gd name="connsiteY47" fmla="*/ 7485 h 10000"/>
              <a:gd name="connsiteX48" fmla="*/ 220 w 9896"/>
              <a:gd name="connsiteY48" fmla="*/ 7831 h 10000"/>
              <a:gd name="connsiteX49" fmla="*/ 378 w 9896"/>
              <a:gd name="connsiteY49" fmla="*/ 8102 h 10000"/>
              <a:gd name="connsiteX50" fmla="*/ 534 w 9896"/>
              <a:gd name="connsiteY50" fmla="*/ 8373 h 10000"/>
              <a:gd name="connsiteX51" fmla="*/ 688 w 9896"/>
              <a:gd name="connsiteY51" fmla="*/ 8599 h 10000"/>
              <a:gd name="connsiteX52" fmla="*/ 843 w 9896"/>
              <a:gd name="connsiteY52" fmla="*/ 8810 h 10000"/>
              <a:gd name="connsiteX53" fmla="*/ 993 w 9896"/>
              <a:gd name="connsiteY53" fmla="*/ 8946 h 10000"/>
              <a:gd name="connsiteX54" fmla="*/ 1141 w 9896"/>
              <a:gd name="connsiteY54" fmla="*/ 9096 h 10000"/>
              <a:gd name="connsiteX55" fmla="*/ 1287 w 9896"/>
              <a:gd name="connsiteY55" fmla="*/ 9202 h 10000"/>
              <a:gd name="connsiteX56" fmla="*/ 1433 w 9896"/>
              <a:gd name="connsiteY56" fmla="*/ 9277 h 10000"/>
              <a:gd name="connsiteX57" fmla="*/ 1579 w 9896"/>
              <a:gd name="connsiteY57" fmla="*/ 9322 h 10000"/>
              <a:gd name="connsiteX58" fmla="*/ 1720 w 9896"/>
              <a:gd name="connsiteY58" fmla="*/ 9383 h 10000"/>
              <a:gd name="connsiteX59" fmla="*/ 1862 w 9896"/>
              <a:gd name="connsiteY59" fmla="*/ 9383 h 10000"/>
              <a:gd name="connsiteX60" fmla="*/ 2005 w 9896"/>
              <a:gd name="connsiteY60" fmla="*/ 9352 h 10000"/>
              <a:gd name="connsiteX61" fmla="*/ 2144 w 9896"/>
              <a:gd name="connsiteY61" fmla="*/ 9307 h 10000"/>
              <a:gd name="connsiteX62" fmla="*/ 2283 w 9896"/>
              <a:gd name="connsiteY62" fmla="*/ 9247 h 10000"/>
              <a:gd name="connsiteX63" fmla="*/ 2420 w 9896"/>
              <a:gd name="connsiteY63" fmla="*/ 9157 h 10000"/>
              <a:gd name="connsiteX64" fmla="*/ 2558 w 9896"/>
              <a:gd name="connsiteY64" fmla="*/ 9051 h 10000"/>
              <a:gd name="connsiteX65" fmla="*/ 2695 w 9896"/>
              <a:gd name="connsiteY65" fmla="*/ 8931 h 10000"/>
              <a:gd name="connsiteX66" fmla="*/ 2832 w 9896"/>
              <a:gd name="connsiteY66" fmla="*/ 8780 h 10000"/>
              <a:gd name="connsiteX67" fmla="*/ 2968 w 9896"/>
              <a:gd name="connsiteY67" fmla="*/ 8630 h 10000"/>
              <a:gd name="connsiteX68" fmla="*/ 3105 w 9896"/>
              <a:gd name="connsiteY68" fmla="*/ 8449 h 10000"/>
              <a:gd name="connsiteX69" fmla="*/ 3377 w 9896"/>
              <a:gd name="connsiteY69" fmla="*/ 8057 h 10000"/>
              <a:gd name="connsiteX70" fmla="*/ 3650 w 9896"/>
              <a:gd name="connsiteY70" fmla="*/ 7636 h 10000"/>
              <a:gd name="connsiteX71" fmla="*/ 3922 w 9896"/>
              <a:gd name="connsiteY71" fmla="*/ 7139 h 10000"/>
              <a:gd name="connsiteX72" fmla="*/ 4198 w 9896"/>
              <a:gd name="connsiteY72" fmla="*/ 6611 h 10000"/>
              <a:gd name="connsiteX73" fmla="*/ 4477 w 9896"/>
              <a:gd name="connsiteY73" fmla="*/ 6054 h 10000"/>
              <a:gd name="connsiteX74" fmla="*/ 5045 w 9896"/>
              <a:gd name="connsiteY74" fmla="*/ 4940 h 10000"/>
              <a:gd name="connsiteX75" fmla="*/ 5334 w 9896"/>
              <a:gd name="connsiteY75" fmla="*/ 4337 h 10000"/>
              <a:gd name="connsiteX76" fmla="*/ 5634 w 9896"/>
              <a:gd name="connsiteY76" fmla="*/ 3765 h 10000"/>
              <a:gd name="connsiteX77" fmla="*/ 5939 w 9896"/>
              <a:gd name="connsiteY77" fmla="*/ 3223 h 10000"/>
              <a:gd name="connsiteX78" fmla="*/ 6251 w 9896"/>
              <a:gd name="connsiteY78" fmla="*/ 2666 h 10000"/>
              <a:gd name="connsiteX79" fmla="*/ 6574 w 9896"/>
              <a:gd name="connsiteY79" fmla="*/ 2139 h 10000"/>
              <a:gd name="connsiteX80" fmla="*/ 6905 w 9896"/>
              <a:gd name="connsiteY80" fmla="*/ 1672 h 10000"/>
              <a:gd name="connsiteX81" fmla="*/ 7072 w 9896"/>
              <a:gd name="connsiteY81" fmla="*/ 1446 h 10000"/>
              <a:gd name="connsiteX82" fmla="*/ 7245 w 9896"/>
              <a:gd name="connsiteY82" fmla="*/ 1250 h 10000"/>
              <a:gd name="connsiteX83" fmla="*/ 7422 w 9896"/>
              <a:gd name="connsiteY83" fmla="*/ 1054 h 10000"/>
              <a:gd name="connsiteX84" fmla="*/ 7596 w 9896"/>
              <a:gd name="connsiteY84" fmla="*/ 843 h 10000"/>
              <a:gd name="connsiteX85" fmla="*/ 7777 w 9896"/>
              <a:gd name="connsiteY85" fmla="*/ 693 h 10000"/>
              <a:gd name="connsiteX86" fmla="*/ 7960 w 9896"/>
              <a:gd name="connsiteY86" fmla="*/ 542 h 10000"/>
              <a:gd name="connsiteX87" fmla="*/ 8149 w 9896"/>
              <a:gd name="connsiteY87" fmla="*/ 392 h 10000"/>
              <a:gd name="connsiteX88" fmla="*/ 8338 w 9896"/>
              <a:gd name="connsiteY88" fmla="*/ 271 h 10000"/>
              <a:gd name="connsiteX89" fmla="*/ 8531 w 9896"/>
              <a:gd name="connsiteY89" fmla="*/ 181 h 10000"/>
              <a:gd name="connsiteX90" fmla="*/ 8729 w 9896"/>
              <a:gd name="connsiteY90" fmla="*/ 105 h 10000"/>
              <a:gd name="connsiteX91" fmla="*/ 8929 w 9896"/>
              <a:gd name="connsiteY91" fmla="*/ 45 h 10000"/>
              <a:gd name="connsiteX92" fmla="*/ 9132 w 9896"/>
              <a:gd name="connsiteY92" fmla="*/ 0 h 10000"/>
              <a:gd name="connsiteX93" fmla="*/ 9341 w 9896"/>
              <a:gd name="connsiteY93" fmla="*/ 0 h 10000"/>
              <a:gd name="connsiteX94" fmla="*/ 9553 w 9896"/>
              <a:gd name="connsiteY94" fmla="*/ 0 h 10000"/>
              <a:gd name="connsiteX95" fmla="*/ 9770 w 9896"/>
              <a:gd name="connsiteY95" fmla="*/ 45 h 10000"/>
              <a:gd name="connsiteX96" fmla="*/ 9896 w 9896"/>
              <a:gd name="connsiteY96" fmla="*/ 45 h 10000"/>
              <a:gd name="connsiteX0" fmla="*/ 9979 w 9979"/>
              <a:gd name="connsiteY0" fmla="*/ 45 h 10000"/>
              <a:gd name="connsiteX1" fmla="*/ 9979 w 9979"/>
              <a:gd name="connsiteY1" fmla="*/ 135 h 10000"/>
              <a:gd name="connsiteX2" fmla="*/ 9731 w 9979"/>
              <a:gd name="connsiteY2" fmla="*/ 120 h 10000"/>
              <a:gd name="connsiteX3" fmla="*/ 9560 w 9979"/>
              <a:gd name="connsiteY3" fmla="*/ 151 h 10000"/>
              <a:gd name="connsiteX4" fmla="*/ 9386 w 9979"/>
              <a:gd name="connsiteY4" fmla="*/ 226 h 10000"/>
              <a:gd name="connsiteX5" fmla="*/ 9213 w 9979"/>
              <a:gd name="connsiteY5" fmla="*/ 301 h 10000"/>
              <a:gd name="connsiteX6" fmla="*/ 9040 w 9979"/>
              <a:gd name="connsiteY6" fmla="*/ 392 h 10000"/>
              <a:gd name="connsiteX7" fmla="*/ 8864 w 9979"/>
              <a:gd name="connsiteY7" fmla="*/ 527 h 10000"/>
              <a:gd name="connsiteX8" fmla="*/ 8692 w 9979"/>
              <a:gd name="connsiteY8" fmla="*/ 678 h 10000"/>
              <a:gd name="connsiteX9" fmla="*/ 8514 w 9979"/>
              <a:gd name="connsiteY9" fmla="*/ 843 h 10000"/>
              <a:gd name="connsiteX10" fmla="*/ 8343 w 9979"/>
              <a:gd name="connsiteY10" fmla="*/ 1024 h 10000"/>
              <a:gd name="connsiteX11" fmla="*/ 7994 w 9979"/>
              <a:gd name="connsiteY11" fmla="*/ 1416 h 10000"/>
              <a:gd name="connsiteX12" fmla="*/ 7642 w 9979"/>
              <a:gd name="connsiteY12" fmla="*/ 1867 h 10000"/>
              <a:gd name="connsiteX13" fmla="*/ 7293 w 9979"/>
              <a:gd name="connsiteY13" fmla="*/ 2364 h 10000"/>
              <a:gd name="connsiteX14" fmla="*/ 6942 w 9979"/>
              <a:gd name="connsiteY14" fmla="*/ 2892 h 10000"/>
              <a:gd name="connsiteX15" fmla="*/ 6596 w 9979"/>
              <a:gd name="connsiteY15" fmla="*/ 3464 h 10000"/>
              <a:gd name="connsiteX16" fmla="*/ 6246 w 9979"/>
              <a:gd name="connsiteY16" fmla="*/ 4036 h 10000"/>
              <a:gd name="connsiteX17" fmla="*/ 5901 w 9979"/>
              <a:gd name="connsiteY17" fmla="*/ 4639 h 10000"/>
              <a:gd name="connsiteX18" fmla="*/ 5215 w 9979"/>
              <a:gd name="connsiteY18" fmla="*/ 5828 h 10000"/>
              <a:gd name="connsiteX19" fmla="*/ 4876 w 9979"/>
              <a:gd name="connsiteY19" fmla="*/ 6431 h 10000"/>
              <a:gd name="connsiteX20" fmla="*/ 4540 w 9979"/>
              <a:gd name="connsiteY20" fmla="*/ 7003 h 10000"/>
              <a:gd name="connsiteX21" fmla="*/ 4206 w 9979"/>
              <a:gd name="connsiteY21" fmla="*/ 7560 h 10000"/>
              <a:gd name="connsiteX22" fmla="*/ 3878 w 9979"/>
              <a:gd name="connsiteY22" fmla="*/ 8057 h 10000"/>
              <a:gd name="connsiteX23" fmla="*/ 3552 w 9979"/>
              <a:gd name="connsiteY23" fmla="*/ 8524 h 10000"/>
              <a:gd name="connsiteX24" fmla="*/ 3233 w 9979"/>
              <a:gd name="connsiteY24" fmla="*/ 8946 h 10000"/>
              <a:gd name="connsiteX25" fmla="*/ 2917 w 9979"/>
              <a:gd name="connsiteY25" fmla="*/ 9307 h 10000"/>
              <a:gd name="connsiteX26" fmla="*/ 2761 w 9979"/>
              <a:gd name="connsiteY26" fmla="*/ 9473 h 10000"/>
              <a:gd name="connsiteX27" fmla="*/ 2606 w 9979"/>
              <a:gd name="connsiteY27" fmla="*/ 9608 h 10000"/>
              <a:gd name="connsiteX28" fmla="*/ 2455 w 9979"/>
              <a:gd name="connsiteY28" fmla="*/ 9729 h 10000"/>
              <a:gd name="connsiteX29" fmla="*/ 2304 w 9979"/>
              <a:gd name="connsiteY29" fmla="*/ 9819 h 10000"/>
              <a:gd name="connsiteX30" fmla="*/ 2152 w 9979"/>
              <a:gd name="connsiteY30" fmla="*/ 9895 h 10000"/>
              <a:gd name="connsiteX31" fmla="*/ 2005 w 9979"/>
              <a:gd name="connsiteY31" fmla="*/ 9970 h 10000"/>
              <a:gd name="connsiteX32" fmla="*/ 1859 w 9979"/>
              <a:gd name="connsiteY32" fmla="*/ 10000 h 10000"/>
              <a:gd name="connsiteX33" fmla="*/ 1712 w 9979"/>
              <a:gd name="connsiteY33" fmla="*/ 10000 h 10000"/>
              <a:gd name="connsiteX34" fmla="*/ 1569 w 9979"/>
              <a:gd name="connsiteY34" fmla="*/ 10000 h 10000"/>
              <a:gd name="connsiteX35" fmla="*/ 1427 w 9979"/>
              <a:gd name="connsiteY35" fmla="*/ 9955 h 10000"/>
              <a:gd name="connsiteX36" fmla="*/ 1287 w 9979"/>
              <a:gd name="connsiteY36" fmla="*/ 9895 h 10000"/>
              <a:gd name="connsiteX37" fmla="*/ 1149 w 9979"/>
              <a:gd name="connsiteY37" fmla="*/ 9804 h 10000"/>
              <a:gd name="connsiteX38" fmla="*/ 1012 w 9979"/>
              <a:gd name="connsiteY38" fmla="*/ 9669 h 10000"/>
              <a:gd name="connsiteX39" fmla="*/ 876 w 9979"/>
              <a:gd name="connsiteY39" fmla="*/ 9533 h 10000"/>
              <a:gd name="connsiteX40" fmla="*/ 745 w 9979"/>
              <a:gd name="connsiteY40" fmla="*/ 9352 h 10000"/>
              <a:gd name="connsiteX41" fmla="*/ 613 w 9979"/>
              <a:gd name="connsiteY41" fmla="*/ 9127 h 10000"/>
              <a:gd name="connsiteX42" fmla="*/ 487 w 9979"/>
              <a:gd name="connsiteY42" fmla="*/ 8870 h 10000"/>
              <a:gd name="connsiteX43" fmla="*/ 357 w 9979"/>
              <a:gd name="connsiteY43" fmla="*/ 8599 h 10000"/>
              <a:gd name="connsiteX44" fmla="*/ 235 w 9979"/>
              <a:gd name="connsiteY44" fmla="*/ 8283 h 10000"/>
              <a:gd name="connsiteX45" fmla="*/ 111 w 9979"/>
              <a:gd name="connsiteY45" fmla="*/ 7937 h 10000"/>
              <a:gd name="connsiteX46" fmla="*/ 12 w 9979"/>
              <a:gd name="connsiteY46" fmla="*/ 7605 h 10000"/>
              <a:gd name="connsiteX47" fmla="*/ 39 w 9979"/>
              <a:gd name="connsiteY47" fmla="*/ 7485 h 10000"/>
              <a:gd name="connsiteX48" fmla="*/ 201 w 9979"/>
              <a:gd name="connsiteY48" fmla="*/ 7831 h 10000"/>
              <a:gd name="connsiteX49" fmla="*/ 361 w 9979"/>
              <a:gd name="connsiteY49" fmla="*/ 8102 h 10000"/>
              <a:gd name="connsiteX50" fmla="*/ 519 w 9979"/>
              <a:gd name="connsiteY50" fmla="*/ 8373 h 10000"/>
              <a:gd name="connsiteX51" fmla="*/ 674 w 9979"/>
              <a:gd name="connsiteY51" fmla="*/ 8599 h 10000"/>
              <a:gd name="connsiteX52" fmla="*/ 831 w 9979"/>
              <a:gd name="connsiteY52" fmla="*/ 8810 h 10000"/>
              <a:gd name="connsiteX53" fmla="*/ 982 w 9979"/>
              <a:gd name="connsiteY53" fmla="*/ 8946 h 10000"/>
              <a:gd name="connsiteX54" fmla="*/ 1132 w 9979"/>
              <a:gd name="connsiteY54" fmla="*/ 9096 h 10000"/>
              <a:gd name="connsiteX55" fmla="*/ 1280 w 9979"/>
              <a:gd name="connsiteY55" fmla="*/ 9202 h 10000"/>
              <a:gd name="connsiteX56" fmla="*/ 1427 w 9979"/>
              <a:gd name="connsiteY56" fmla="*/ 9277 h 10000"/>
              <a:gd name="connsiteX57" fmla="*/ 1575 w 9979"/>
              <a:gd name="connsiteY57" fmla="*/ 9322 h 10000"/>
              <a:gd name="connsiteX58" fmla="*/ 1717 w 9979"/>
              <a:gd name="connsiteY58" fmla="*/ 9383 h 10000"/>
              <a:gd name="connsiteX59" fmla="*/ 1861 w 9979"/>
              <a:gd name="connsiteY59" fmla="*/ 9383 h 10000"/>
              <a:gd name="connsiteX60" fmla="*/ 2005 w 9979"/>
              <a:gd name="connsiteY60" fmla="*/ 9352 h 10000"/>
              <a:gd name="connsiteX61" fmla="*/ 2146 w 9979"/>
              <a:gd name="connsiteY61" fmla="*/ 9307 h 10000"/>
              <a:gd name="connsiteX62" fmla="*/ 2286 w 9979"/>
              <a:gd name="connsiteY62" fmla="*/ 9247 h 10000"/>
              <a:gd name="connsiteX63" fmla="*/ 2424 w 9979"/>
              <a:gd name="connsiteY63" fmla="*/ 9157 h 10000"/>
              <a:gd name="connsiteX64" fmla="*/ 2564 w 9979"/>
              <a:gd name="connsiteY64" fmla="*/ 9051 h 10000"/>
              <a:gd name="connsiteX65" fmla="*/ 2702 w 9979"/>
              <a:gd name="connsiteY65" fmla="*/ 8931 h 10000"/>
              <a:gd name="connsiteX66" fmla="*/ 2841 w 9979"/>
              <a:gd name="connsiteY66" fmla="*/ 8780 h 10000"/>
              <a:gd name="connsiteX67" fmla="*/ 2978 w 9979"/>
              <a:gd name="connsiteY67" fmla="*/ 8630 h 10000"/>
              <a:gd name="connsiteX68" fmla="*/ 3117 w 9979"/>
              <a:gd name="connsiteY68" fmla="*/ 8449 h 10000"/>
              <a:gd name="connsiteX69" fmla="*/ 3391 w 9979"/>
              <a:gd name="connsiteY69" fmla="*/ 8057 h 10000"/>
              <a:gd name="connsiteX70" fmla="*/ 3667 w 9979"/>
              <a:gd name="connsiteY70" fmla="*/ 7636 h 10000"/>
              <a:gd name="connsiteX71" fmla="*/ 3942 w 9979"/>
              <a:gd name="connsiteY71" fmla="*/ 7139 h 10000"/>
              <a:gd name="connsiteX72" fmla="*/ 4221 w 9979"/>
              <a:gd name="connsiteY72" fmla="*/ 6611 h 10000"/>
              <a:gd name="connsiteX73" fmla="*/ 4503 w 9979"/>
              <a:gd name="connsiteY73" fmla="*/ 6054 h 10000"/>
              <a:gd name="connsiteX74" fmla="*/ 5077 w 9979"/>
              <a:gd name="connsiteY74" fmla="*/ 4940 h 10000"/>
              <a:gd name="connsiteX75" fmla="*/ 5369 w 9979"/>
              <a:gd name="connsiteY75" fmla="*/ 4337 h 10000"/>
              <a:gd name="connsiteX76" fmla="*/ 5672 w 9979"/>
              <a:gd name="connsiteY76" fmla="*/ 3765 h 10000"/>
              <a:gd name="connsiteX77" fmla="*/ 5980 w 9979"/>
              <a:gd name="connsiteY77" fmla="*/ 3223 h 10000"/>
              <a:gd name="connsiteX78" fmla="*/ 6296 w 9979"/>
              <a:gd name="connsiteY78" fmla="*/ 2666 h 10000"/>
              <a:gd name="connsiteX79" fmla="*/ 6622 w 9979"/>
              <a:gd name="connsiteY79" fmla="*/ 2139 h 10000"/>
              <a:gd name="connsiteX80" fmla="*/ 6957 w 9979"/>
              <a:gd name="connsiteY80" fmla="*/ 1672 h 10000"/>
              <a:gd name="connsiteX81" fmla="*/ 7125 w 9979"/>
              <a:gd name="connsiteY81" fmla="*/ 1446 h 10000"/>
              <a:gd name="connsiteX82" fmla="*/ 7300 w 9979"/>
              <a:gd name="connsiteY82" fmla="*/ 1250 h 10000"/>
              <a:gd name="connsiteX83" fmla="*/ 7479 w 9979"/>
              <a:gd name="connsiteY83" fmla="*/ 1054 h 10000"/>
              <a:gd name="connsiteX84" fmla="*/ 7655 w 9979"/>
              <a:gd name="connsiteY84" fmla="*/ 843 h 10000"/>
              <a:gd name="connsiteX85" fmla="*/ 7838 w 9979"/>
              <a:gd name="connsiteY85" fmla="*/ 693 h 10000"/>
              <a:gd name="connsiteX86" fmla="*/ 8023 w 9979"/>
              <a:gd name="connsiteY86" fmla="*/ 542 h 10000"/>
              <a:gd name="connsiteX87" fmla="*/ 8214 w 9979"/>
              <a:gd name="connsiteY87" fmla="*/ 392 h 10000"/>
              <a:gd name="connsiteX88" fmla="*/ 8405 w 9979"/>
              <a:gd name="connsiteY88" fmla="*/ 271 h 10000"/>
              <a:gd name="connsiteX89" fmla="*/ 8600 w 9979"/>
              <a:gd name="connsiteY89" fmla="*/ 181 h 10000"/>
              <a:gd name="connsiteX90" fmla="*/ 8800 w 9979"/>
              <a:gd name="connsiteY90" fmla="*/ 105 h 10000"/>
              <a:gd name="connsiteX91" fmla="*/ 9002 w 9979"/>
              <a:gd name="connsiteY91" fmla="*/ 45 h 10000"/>
              <a:gd name="connsiteX92" fmla="*/ 9207 w 9979"/>
              <a:gd name="connsiteY92" fmla="*/ 0 h 10000"/>
              <a:gd name="connsiteX93" fmla="*/ 9418 w 9979"/>
              <a:gd name="connsiteY93" fmla="*/ 0 h 10000"/>
              <a:gd name="connsiteX94" fmla="*/ 9632 w 9979"/>
              <a:gd name="connsiteY94" fmla="*/ 0 h 10000"/>
              <a:gd name="connsiteX95" fmla="*/ 9852 w 9979"/>
              <a:gd name="connsiteY95" fmla="*/ 45 h 10000"/>
              <a:gd name="connsiteX96" fmla="*/ 9979 w 9979"/>
              <a:gd name="connsiteY96" fmla="*/ 45 h 10000"/>
              <a:gd name="connsiteX0" fmla="*/ 10024 w 10024"/>
              <a:gd name="connsiteY0" fmla="*/ 45 h 10000"/>
              <a:gd name="connsiteX1" fmla="*/ 10024 w 10024"/>
              <a:gd name="connsiteY1" fmla="*/ 135 h 10000"/>
              <a:gd name="connsiteX2" fmla="*/ 9775 w 10024"/>
              <a:gd name="connsiteY2" fmla="*/ 120 h 10000"/>
              <a:gd name="connsiteX3" fmla="*/ 9604 w 10024"/>
              <a:gd name="connsiteY3" fmla="*/ 151 h 10000"/>
              <a:gd name="connsiteX4" fmla="*/ 9430 w 10024"/>
              <a:gd name="connsiteY4" fmla="*/ 226 h 10000"/>
              <a:gd name="connsiteX5" fmla="*/ 9256 w 10024"/>
              <a:gd name="connsiteY5" fmla="*/ 301 h 10000"/>
              <a:gd name="connsiteX6" fmla="*/ 9083 w 10024"/>
              <a:gd name="connsiteY6" fmla="*/ 392 h 10000"/>
              <a:gd name="connsiteX7" fmla="*/ 8907 w 10024"/>
              <a:gd name="connsiteY7" fmla="*/ 527 h 10000"/>
              <a:gd name="connsiteX8" fmla="*/ 8734 w 10024"/>
              <a:gd name="connsiteY8" fmla="*/ 678 h 10000"/>
              <a:gd name="connsiteX9" fmla="*/ 8556 w 10024"/>
              <a:gd name="connsiteY9" fmla="*/ 843 h 10000"/>
              <a:gd name="connsiteX10" fmla="*/ 8385 w 10024"/>
              <a:gd name="connsiteY10" fmla="*/ 1024 h 10000"/>
              <a:gd name="connsiteX11" fmla="*/ 8035 w 10024"/>
              <a:gd name="connsiteY11" fmla="*/ 1416 h 10000"/>
              <a:gd name="connsiteX12" fmla="*/ 7682 w 10024"/>
              <a:gd name="connsiteY12" fmla="*/ 1867 h 10000"/>
              <a:gd name="connsiteX13" fmla="*/ 7332 w 10024"/>
              <a:gd name="connsiteY13" fmla="*/ 2364 h 10000"/>
              <a:gd name="connsiteX14" fmla="*/ 6981 w 10024"/>
              <a:gd name="connsiteY14" fmla="*/ 2892 h 10000"/>
              <a:gd name="connsiteX15" fmla="*/ 6634 w 10024"/>
              <a:gd name="connsiteY15" fmla="*/ 3464 h 10000"/>
              <a:gd name="connsiteX16" fmla="*/ 6283 w 10024"/>
              <a:gd name="connsiteY16" fmla="*/ 4036 h 10000"/>
              <a:gd name="connsiteX17" fmla="*/ 5937 w 10024"/>
              <a:gd name="connsiteY17" fmla="*/ 4639 h 10000"/>
              <a:gd name="connsiteX18" fmla="*/ 5250 w 10024"/>
              <a:gd name="connsiteY18" fmla="*/ 5828 h 10000"/>
              <a:gd name="connsiteX19" fmla="*/ 4910 w 10024"/>
              <a:gd name="connsiteY19" fmla="*/ 6431 h 10000"/>
              <a:gd name="connsiteX20" fmla="*/ 4574 w 10024"/>
              <a:gd name="connsiteY20" fmla="*/ 7003 h 10000"/>
              <a:gd name="connsiteX21" fmla="*/ 4239 w 10024"/>
              <a:gd name="connsiteY21" fmla="*/ 7560 h 10000"/>
              <a:gd name="connsiteX22" fmla="*/ 3910 w 10024"/>
              <a:gd name="connsiteY22" fmla="*/ 8057 h 10000"/>
              <a:gd name="connsiteX23" fmla="*/ 3583 w 10024"/>
              <a:gd name="connsiteY23" fmla="*/ 8524 h 10000"/>
              <a:gd name="connsiteX24" fmla="*/ 3264 w 10024"/>
              <a:gd name="connsiteY24" fmla="*/ 8946 h 10000"/>
              <a:gd name="connsiteX25" fmla="*/ 2947 w 10024"/>
              <a:gd name="connsiteY25" fmla="*/ 9307 h 10000"/>
              <a:gd name="connsiteX26" fmla="*/ 2791 w 10024"/>
              <a:gd name="connsiteY26" fmla="*/ 9473 h 10000"/>
              <a:gd name="connsiteX27" fmla="*/ 2635 w 10024"/>
              <a:gd name="connsiteY27" fmla="*/ 9608 h 10000"/>
              <a:gd name="connsiteX28" fmla="*/ 2484 w 10024"/>
              <a:gd name="connsiteY28" fmla="*/ 9729 h 10000"/>
              <a:gd name="connsiteX29" fmla="*/ 2333 w 10024"/>
              <a:gd name="connsiteY29" fmla="*/ 9819 h 10000"/>
              <a:gd name="connsiteX30" fmla="*/ 2181 w 10024"/>
              <a:gd name="connsiteY30" fmla="*/ 9895 h 10000"/>
              <a:gd name="connsiteX31" fmla="*/ 2033 w 10024"/>
              <a:gd name="connsiteY31" fmla="*/ 9970 h 10000"/>
              <a:gd name="connsiteX32" fmla="*/ 1887 w 10024"/>
              <a:gd name="connsiteY32" fmla="*/ 10000 h 10000"/>
              <a:gd name="connsiteX33" fmla="*/ 1740 w 10024"/>
              <a:gd name="connsiteY33" fmla="*/ 10000 h 10000"/>
              <a:gd name="connsiteX34" fmla="*/ 1596 w 10024"/>
              <a:gd name="connsiteY34" fmla="*/ 10000 h 10000"/>
              <a:gd name="connsiteX35" fmla="*/ 1454 w 10024"/>
              <a:gd name="connsiteY35" fmla="*/ 9955 h 10000"/>
              <a:gd name="connsiteX36" fmla="*/ 1314 w 10024"/>
              <a:gd name="connsiteY36" fmla="*/ 9895 h 10000"/>
              <a:gd name="connsiteX37" fmla="*/ 1175 w 10024"/>
              <a:gd name="connsiteY37" fmla="*/ 9804 h 10000"/>
              <a:gd name="connsiteX38" fmla="*/ 1038 w 10024"/>
              <a:gd name="connsiteY38" fmla="*/ 9669 h 10000"/>
              <a:gd name="connsiteX39" fmla="*/ 902 w 10024"/>
              <a:gd name="connsiteY39" fmla="*/ 9533 h 10000"/>
              <a:gd name="connsiteX40" fmla="*/ 771 w 10024"/>
              <a:gd name="connsiteY40" fmla="*/ 9352 h 10000"/>
              <a:gd name="connsiteX41" fmla="*/ 638 w 10024"/>
              <a:gd name="connsiteY41" fmla="*/ 9127 h 10000"/>
              <a:gd name="connsiteX42" fmla="*/ 512 w 10024"/>
              <a:gd name="connsiteY42" fmla="*/ 8870 h 10000"/>
              <a:gd name="connsiteX43" fmla="*/ 382 w 10024"/>
              <a:gd name="connsiteY43" fmla="*/ 8599 h 10000"/>
              <a:gd name="connsiteX44" fmla="*/ 259 w 10024"/>
              <a:gd name="connsiteY44" fmla="*/ 8283 h 10000"/>
              <a:gd name="connsiteX45" fmla="*/ 135 w 10024"/>
              <a:gd name="connsiteY45" fmla="*/ 7937 h 10000"/>
              <a:gd name="connsiteX46" fmla="*/ 36 w 10024"/>
              <a:gd name="connsiteY46" fmla="*/ 7605 h 10000"/>
              <a:gd name="connsiteX47" fmla="*/ 36 w 10024"/>
              <a:gd name="connsiteY47" fmla="*/ 7410 h 10000"/>
              <a:gd name="connsiteX48" fmla="*/ 225 w 10024"/>
              <a:gd name="connsiteY48" fmla="*/ 7831 h 10000"/>
              <a:gd name="connsiteX49" fmla="*/ 386 w 10024"/>
              <a:gd name="connsiteY49" fmla="*/ 8102 h 10000"/>
              <a:gd name="connsiteX50" fmla="*/ 544 w 10024"/>
              <a:gd name="connsiteY50" fmla="*/ 8373 h 10000"/>
              <a:gd name="connsiteX51" fmla="*/ 699 w 10024"/>
              <a:gd name="connsiteY51" fmla="*/ 8599 h 10000"/>
              <a:gd name="connsiteX52" fmla="*/ 857 w 10024"/>
              <a:gd name="connsiteY52" fmla="*/ 8810 h 10000"/>
              <a:gd name="connsiteX53" fmla="*/ 1008 w 10024"/>
              <a:gd name="connsiteY53" fmla="*/ 8946 h 10000"/>
              <a:gd name="connsiteX54" fmla="*/ 1158 w 10024"/>
              <a:gd name="connsiteY54" fmla="*/ 9096 h 10000"/>
              <a:gd name="connsiteX55" fmla="*/ 1307 w 10024"/>
              <a:gd name="connsiteY55" fmla="*/ 9202 h 10000"/>
              <a:gd name="connsiteX56" fmla="*/ 1454 w 10024"/>
              <a:gd name="connsiteY56" fmla="*/ 9277 h 10000"/>
              <a:gd name="connsiteX57" fmla="*/ 1602 w 10024"/>
              <a:gd name="connsiteY57" fmla="*/ 9322 h 10000"/>
              <a:gd name="connsiteX58" fmla="*/ 1745 w 10024"/>
              <a:gd name="connsiteY58" fmla="*/ 9383 h 10000"/>
              <a:gd name="connsiteX59" fmla="*/ 1889 w 10024"/>
              <a:gd name="connsiteY59" fmla="*/ 9383 h 10000"/>
              <a:gd name="connsiteX60" fmla="*/ 2033 w 10024"/>
              <a:gd name="connsiteY60" fmla="*/ 9352 h 10000"/>
              <a:gd name="connsiteX61" fmla="*/ 2175 w 10024"/>
              <a:gd name="connsiteY61" fmla="*/ 9307 h 10000"/>
              <a:gd name="connsiteX62" fmla="*/ 2315 w 10024"/>
              <a:gd name="connsiteY62" fmla="*/ 9247 h 10000"/>
              <a:gd name="connsiteX63" fmla="*/ 2453 w 10024"/>
              <a:gd name="connsiteY63" fmla="*/ 9157 h 10000"/>
              <a:gd name="connsiteX64" fmla="*/ 2593 w 10024"/>
              <a:gd name="connsiteY64" fmla="*/ 9051 h 10000"/>
              <a:gd name="connsiteX65" fmla="*/ 2732 w 10024"/>
              <a:gd name="connsiteY65" fmla="*/ 8931 h 10000"/>
              <a:gd name="connsiteX66" fmla="*/ 2871 w 10024"/>
              <a:gd name="connsiteY66" fmla="*/ 8780 h 10000"/>
              <a:gd name="connsiteX67" fmla="*/ 3008 w 10024"/>
              <a:gd name="connsiteY67" fmla="*/ 8630 h 10000"/>
              <a:gd name="connsiteX68" fmla="*/ 3148 w 10024"/>
              <a:gd name="connsiteY68" fmla="*/ 8449 h 10000"/>
              <a:gd name="connsiteX69" fmla="*/ 3422 w 10024"/>
              <a:gd name="connsiteY69" fmla="*/ 8057 h 10000"/>
              <a:gd name="connsiteX70" fmla="*/ 3699 w 10024"/>
              <a:gd name="connsiteY70" fmla="*/ 7636 h 10000"/>
              <a:gd name="connsiteX71" fmla="*/ 3974 w 10024"/>
              <a:gd name="connsiteY71" fmla="*/ 7139 h 10000"/>
              <a:gd name="connsiteX72" fmla="*/ 4254 w 10024"/>
              <a:gd name="connsiteY72" fmla="*/ 6611 h 10000"/>
              <a:gd name="connsiteX73" fmla="*/ 4536 w 10024"/>
              <a:gd name="connsiteY73" fmla="*/ 6054 h 10000"/>
              <a:gd name="connsiteX74" fmla="*/ 5112 w 10024"/>
              <a:gd name="connsiteY74" fmla="*/ 4940 h 10000"/>
              <a:gd name="connsiteX75" fmla="*/ 5404 w 10024"/>
              <a:gd name="connsiteY75" fmla="*/ 4337 h 10000"/>
              <a:gd name="connsiteX76" fmla="*/ 5708 w 10024"/>
              <a:gd name="connsiteY76" fmla="*/ 3765 h 10000"/>
              <a:gd name="connsiteX77" fmla="*/ 6017 w 10024"/>
              <a:gd name="connsiteY77" fmla="*/ 3223 h 10000"/>
              <a:gd name="connsiteX78" fmla="*/ 6333 w 10024"/>
              <a:gd name="connsiteY78" fmla="*/ 2666 h 10000"/>
              <a:gd name="connsiteX79" fmla="*/ 6660 w 10024"/>
              <a:gd name="connsiteY79" fmla="*/ 2139 h 10000"/>
              <a:gd name="connsiteX80" fmla="*/ 6996 w 10024"/>
              <a:gd name="connsiteY80" fmla="*/ 1672 h 10000"/>
              <a:gd name="connsiteX81" fmla="*/ 7164 w 10024"/>
              <a:gd name="connsiteY81" fmla="*/ 1446 h 10000"/>
              <a:gd name="connsiteX82" fmla="*/ 7339 w 10024"/>
              <a:gd name="connsiteY82" fmla="*/ 1250 h 10000"/>
              <a:gd name="connsiteX83" fmla="*/ 7519 w 10024"/>
              <a:gd name="connsiteY83" fmla="*/ 1054 h 10000"/>
              <a:gd name="connsiteX84" fmla="*/ 7695 w 10024"/>
              <a:gd name="connsiteY84" fmla="*/ 843 h 10000"/>
              <a:gd name="connsiteX85" fmla="*/ 7878 w 10024"/>
              <a:gd name="connsiteY85" fmla="*/ 693 h 10000"/>
              <a:gd name="connsiteX86" fmla="*/ 8064 w 10024"/>
              <a:gd name="connsiteY86" fmla="*/ 542 h 10000"/>
              <a:gd name="connsiteX87" fmla="*/ 8255 w 10024"/>
              <a:gd name="connsiteY87" fmla="*/ 392 h 10000"/>
              <a:gd name="connsiteX88" fmla="*/ 8447 w 10024"/>
              <a:gd name="connsiteY88" fmla="*/ 271 h 10000"/>
              <a:gd name="connsiteX89" fmla="*/ 8642 w 10024"/>
              <a:gd name="connsiteY89" fmla="*/ 181 h 10000"/>
              <a:gd name="connsiteX90" fmla="*/ 8843 w 10024"/>
              <a:gd name="connsiteY90" fmla="*/ 105 h 10000"/>
              <a:gd name="connsiteX91" fmla="*/ 9045 w 10024"/>
              <a:gd name="connsiteY91" fmla="*/ 45 h 10000"/>
              <a:gd name="connsiteX92" fmla="*/ 9250 w 10024"/>
              <a:gd name="connsiteY92" fmla="*/ 0 h 10000"/>
              <a:gd name="connsiteX93" fmla="*/ 9462 w 10024"/>
              <a:gd name="connsiteY93" fmla="*/ 0 h 10000"/>
              <a:gd name="connsiteX94" fmla="*/ 9676 w 10024"/>
              <a:gd name="connsiteY94" fmla="*/ 0 h 10000"/>
              <a:gd name="connsiteX95" fmla="*/ 9897 w 10024"/>
              <a:gd name="connsiteY95" fmla="*/ 45 h 10000"/>
              <a:gd name="connsiteX96" fmla="*/ 10024 w 10024"/>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605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590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0 h 10575"/>
              <a:gd name="connsiteX1" fmla="*/ 10000 w 10000"/>
              <a:gd name="connsiteY1" fmla="*/ 710 h 10575"/>
              <a:gd name="connsiteX2" fmla="*/ 9751 w 10000"/>
              <a:gd name="connsiteY2" fmla="*/ 695 h 10575"/>
              <a:gd name="connsiteX3" fmla="*/ 9580 w 10000"/>
              <a:gd name="connsiteY3" fmla="*/ 726 h 10575"/>
              <a:gd name="connsiteX4" fmla="*/ 9406 w 10000"/>
              <a:gd name="connsiteY4" fmla="*/ 801 h 10575"/>
              <a:gd name="connsiteX5" fmla="*/ 9232 w 10000"/>
              <a:gd name="connsiteY5" fmla="*/ 876 h 10575"/>
              <a:gd name="connsiteX6" fmla="*/ 9059 w 10000"/>
              <a:gd name="connsiteY6" fmla="*/ 967 h 10575"/>
              <a:gd name="connsiteX7" fmla="*/ 8883 w 10000"/>
              <a:gd name="connsiteY7" fmla="*/ 1102 h 10575"/>
              <a:gd name="connsiteX8" fmla="*/ 8710 w 10000"/>
              <a:gd name="connsiteY8" fmla="*/ 1253 h 10575"/>
              <a:gd name="connsiteX9" fmla="*/ 8532 w 10000"/>
              <a:gd name="connsiteY9" fmla="*/ 1418 h 10575"/>
              <a:gd name="connsiteX10" fmla="*/ 8361 w 10000"/>
              <a:gd name="connsiteY10" fmla="*/ 1599 h 10575"/>
              <a:gd name="connsiteX11" fmla="*/ 8011 w 10000"/>
              <a:gd name="connsiteY11" fmla="*/ 1991 h 10575"/>
              <a:gd name="connsiteX12" fmla="*/ 7658 w 10000"/>
              <a:gd name="connsiteY12" fmla="*/ 2442 h 10575"/>
              <a:gd name="connsiteX13" fmla="*/ 7308 w 10000"/>
              <a:gd name="connsiteY13" fmla="*/ 2939 h 10575"/>
              <a:gd name="connsiteX14" fmla="*/ 6957 w 10000"/>
              <a:gd name="connsiteY14" fmla="*/ 3467 h 10575"/>
              <a:gd name="connsiteX15" fmla="*/ 6610 w 10000"/>
              <a:gd name="connsiteY15" fmla="*/ 4039 h 10575"/>
              <a:gd name="connsiteX16" fmla="*/ 6259 w 10000"/>
              <a:gd name="connsiteY16" fmla="*/ 4611 h 10575"/>
              <a:gd name="connsiteX17" fmla="*/ 5913 w 10000"/>
              <a:gd name="connsiteY17" fmla="*/ 5214 h 10575"/>
              <a:gd name="connsiteX18" fmla="*/ 5226 w 10000"/>
              <a:gd name="connsiteY18" fmla="*/ 6403 h 10575"/>
              <a:gd name="connsiteX19" fmla="*/ 4886 w 10000"/>
              <a:gd name="connsiteY19" fmla="*/ 7006 h 10575"/>
              <a:gd name="connsiteX20" fmla="*/ 4550 w 10000"/>
              <a:gd name="connsiteY20" fmla="*/ 7578 h 10575"/>
              <a:gd name="connsiteX21" fmla="*/ 4215 w 10000"/>
              <a:gd name="connsiteY21" fmla="*/ 8135 h 10575"/>
              <a:gd name="connsiteX22" fmla="*/ 3886 w 10000"/>
              <a:gd name="connsiteY22" fmla="*/ 8632 h 10575"/>
              <a:gd name="connsiteX23" fmla="*/ 3559 w 10000"/>
              <a:gd name="connsiteY23" fmla="*/ 9099 h 10575"/>
              <a:gd name="connsiteX24" fmla="*/ 3240 w 10000"/>
              <a:gd name="connsiteY24" fmla="*/ 9521 h 10575"/>
              <a:gd name="connsiteX25" fmla="*/ 2923 w 10000"/>
              <a:gd name="connsiteY25" fmla="*/ 9882 h 10575"/>
              <a:gd name="connsiteX26" fmla="*/ 2767 w 10000"/>
              <a:gd name="connsiteY26" fmla="*/ 10048 h 10575"/>
              <a:gd name="connsiteX27" fmla="*/ 2611 w 10000"/>
              <a:gd name="connsiteY27" fmla="*/ 10183 h 10575"/>
              <a:gd name="connsiteX28" fmla="*/ 2460 w 10000"/>
              <a:gd name="connsiteY28" fmla="*/ 10304 h 10575"/>
              <a:gd name="connsiteX29" fmla="*/ 2309 w 10000"/>
              <a:gd name="connsiteY29" fmla="*/ 10394 h 10575"/>
              <a:gd name="connsiteX30" fmla="*/ 2157 w 10000"/>
              <a:gd name="connsiteY30" fmla="*/ 10470 h 10575"/>
              <a:gd name="connsiteX31" fmla="*/ 2009 w 10000"/>
              <a:gd name="connsiteY31" fmla="*/ 10545 h 10575"/>
              <a:gd name="connsiteX32" fmla="*/ 1863 w 10000"/>
              <a:gd name="connsiteY32" fmla="*/ 10575 h 10575"/>
              <a:gd name="connsiteX33" fmla="*/ 1716 w 10000"/>
              <a:gd name="connsiteY33" fmla="*/ 10575 h 10575"/>
              <a:gd name="connsiteX34" fmla="*/ 1572 w 10000"/>
              <a:gd name="connsiteY34" fmla="*/ 10575 h 10575"/>
              <a:gd name="connsiteX35" fmla="*/ 1430 w 10000"/>
              <a:gd name="connsiteY35" fmla="*/ 10530 h 10575"/>
              <a:gd name="connsiteX36" fmla="*/ 1290 w 10000"/>
              <a:gd name="connsiteY36" fmla="*/ 10470 h 10575"/>
              <a:gd name="connsiteX37" fmla="*/ 1151 w 10000"/>
              <a:gd name="connsiteY37" fmla="*/ 10379 h 10575"/>
              <a:gd name="connsiteX38" fmla="*/ 1014 w 10000"/>
              <a:gd name="connsiteY38" fmla="*/ 10244 h 10575"/>
              <a:gd name="connsiteX39" fmla="*/ 878 w 10000"/>
              <a:gd name="connsiteY39" fmla="*/ 10108 h 10575"/>
              <a:gd name="connsiteX40" fmla="*/ 747 w 10000"/>
              <a:gd name="connsiteY40" fmla="*/ 9927 h 10575"/>
              <a:gd name="connsiteX41" fmla="*/ 614 w 10000"/>
              <a:gd name="connsiteY41" fmla="*/ 9702 h 10575"/>
              <a:gd name="connsiteX42" fmla="*/ 488 w 10000"/>
              <a:gd name="connsiteY42" fmla="*/ 9445 h 10575"/>
              <a:gd name="connsiteX43" fmla="*/ 358 w 10000"/>
              <a:gd name="connsiteY43" fmla="*/ 9174 h 10575"/>
              <a:gd name="connsiteX44" fmla="*/ 235 w 10000"/>
              <a:gd name="connsiteY44" fmla="*/ 8858 h 10575"/>
              <a:gd name="connsiteX45" fmla="*/ 111 w 10000"/>
              <a:gd name="connsiteY45" fmla="*/ 8512 h 10575"/>
              <a:gd name="connsiteX46" fmla="*/ 12 w 10000"/>
              <a:gd name="connsiteY46" fmla="*/ 8165 h 10575"/>
              <a:gd name="connsiteX47" fmla="*/ 12 w 10000"/>
              <a:gd name="connsiteY47" fmla="*/ 7985 h 10575"/>
              <a:gd name="connsiteX48" fmla="*/ 201 w 10000"/>
              <a:gd name="connsiteY48" fmla="*/ 8406 h 10575"/>
              <a:gd name="connsiteX49" fmla="*/ 362 w 10000"/>
              <a:gd name="connsiteY49" fmla="*/ 8677 h 10575"/>
              <a:gd name="connsiteX50" fmla="*/ 520 w 10000"/>
              <a:gd name="connsiteY50" fmla="*/ 8948 h 10575"/>
              <a:gd name="connsiteX51" fmla="*/ 675 w 10000"/>
              <a:gd name="connsiteY51" fmla="*/ 9174 h 10575"/>
              <a:gd name="connsiteX52" fmla="*/ 833 w 10000"/>
              <a:gd name="connsiteY52" fmla="*/ 9385 h 10575"/>
              <a:gd name="connsiteX53" fmla="*/ 984 w 10000"/>
              <a:gd name="connsiteY53" fmla="*/ 9521 h 10575"/>
              <a:gd name="connsiteX54" fmla="*/ 1134 w 10000"/>
              <a:gd name="connsiteY54" fmla="*/ 9671 h 10575"/>
              <a:gd name="connsiteX55" fmla="*/ 1283 w 10000"/>
              <a:gd name="connsiteY55" fmla="*/ 9777 h 10575"/>
              <a:gd name="connsiteX56" fmla="*/ 1430 w 10000"/>
              <a:gd name="connsiteY56" fmla="*/ 9852 h 10575"/>
              <a:gd name="connsiteX57" fmla="*/ 1578 w 10000"/>
              <a:gd name="connsiteY57" fmla="*/ 9897 h 10575"/>
              <a:gd name="connsiteX58" fmla="*/ 1721 w 10000"/>
              <a:gd name="connsiteY58" fmla="*/ 9958 h 10575"/>
              <a:gd name="connsiteX59" fmla="*/ 1865 w 10000"/>
              <a:gd name="connsiteY59" fmla="*/ 9958 h 10575"/>
              <a:gd name="connsiteX60" fmla="*/ 2009 w 10000"/>
              <a:gd name="connsiteY60" fmla="*/ 9927 h 10575"/>
              <a:gd name="connsiteX61" fmla="*/ 2151 w 10000"/>
              <a:gd name="connsiteY61" fmla="*/ 9882 h 10575"/>
              <a:gd name="connsiteX62" fmla="*/ 2291 w 10000"/>
              <a:gd name="connsiteY62" fmla="*/ 9822 h 10575"/>
              <a:gd name="connsiteX63" fmla="*/ 2429 w 10000"/>
              <a:gd name="connsiteY63" fmla="*/ 9732 h 10575"/>
              <a:gd name="connsiteX64" fmla="*/ 2569 w 10000"/>
              <a:gd name="connsiteY64" fmla="*/ 9626 h 10575"/>
              <a:gd name="connsiteX65" fmla="*/ 2708 w 10000"/>
              <a:gd name="connsiteY65" fmla="*/ 9506 h 10575"/>
              <a:gd name="connsiteX66" fmla="*/ 2847 w 10000"/>
              <a:gd name="connsiteY66" fmla="*/ 9355 h 10575"/>
              <a:gd name="connsiteX67" fmla="*/ 2984 w 10000"/>
              <a:gd name="connsiteY67" fmla="*/ 9205 h 10575"/>
              <a:gd name="connsiteX68" fmla="*/ 3124 w 10000"/>
              <a:gd name="connsiteY68" fmla="*/ 9024 h 10575"/>
              <a:gd name="connsiteX69" fmla="*/ 3398 w 10000"/>
              <a:gd name="connsiteY69" fmla="*/ 8632 h 10575"/>
              <a:gd name="connsiteX70" fmla="*/ 3675 w 10000"/>
              <a:gd name="connsiteY70" fmla="*/ 8211 h 10575"/>
              <a:gd name="connsiteX71" fmla="*/ 3950 w 10000"/>
              <a:gd name="connsiteY71" fmla="*/ 7714 h 10575"/>
              <a:gd name="connsiteX72" fmla="*/ 4230 w 10000"/>
              <a:gd name="connsiteY72" fmla="*/ 7186 h 10575"/>
              <a:gd name="connsiteX73" fmla="*/ 4512 w 10000"/>
              <a:gd name="connsiteY73" fmla="*/ 6629 h 10575"/>
              <a:gd name="connsiteX74" fmla="*/ 5088 w 10000"/>
              <a:gd name="connsiteY74" fmla="*/ 5515 h 10575"/>
              <a:gd name="connsiteX75" fmla="*/ 5380 w 10000"/>
              <a:gd name="connsiteY75" fmla="*/ 4912 h 10575"/>
              <a:gd name="connsiteX76" fmla="*/ 5684 w 10000"/>
              <a:gd name="connsiteY76" fmla="*/ 4340 h 10575"/>
              <a:gd name="connsiteX77" fmla="*/ 5993 w 10000"/>
              <a:gd name="connsiteY77" fmla="*/ 3798 h 10575"/>
              <a:gd name="connsiteX78" fmla="*/ 6309 w 10000"/>
              <a:gd name="connsiteY78" fmla="*/ 3241 h 10575"/>
              <a:gd name="connsiteX79" fmla="*/ 6636 w 10000"/>
              <a:gd name="connsiteY79" fmla="*/ 2714 h 10575"/>
              <a:gd name="connsiteX80" fmla="*/ 6972 w 10000"/>
              <a:gd name="connsiteY80" fmla="*/ 2247 h 10575"/>
              <a:gd name="connsiteX81" fmla="*/ 7140 w 10000"/>
              <a:gd name="connsiteY81" fmla="*/ 2021 h 10575"/>
              <a:gd name="connsiteX82" fmla="*/ 7315 w 10000"/>
              <a:gd name="connsiteY82" fmla="*/ 1825 h 10575"/>
              <a:gd name="connsiteX83" fmla="*/ 7495 w 10000"/>
              <a:gd name="connsiteY83" fmla="*/ 1629 h 10575"/>
              <a:gd name="connsiteX84" fmla="*/ 7671 w 10000"/>
              <a:gd name="connsiteY84" fmla="*/ 1418 h 10575"/>
              <a:gd name="connsiteX85" fmla="*/ 7854 w 10000"/>
              <a:gd name="connsiteY85" fmla="*/ 1268 h 10575"/>
              <a:gd name="connsiteX86" fmla="*/ 8040 w 10000"/>
              <a:gd name="connsiteY86" fmla="*/ 1117 h 10575"/>
              <a:gd name="connsiteX87" fmla="*/ 8231 w 10000"/>
              <a:gd name="connsiteY87" fmla="*/ 967 h 10575"/>
              <a:gd name="connsiteX88" fmla="*/ 8423 w 10000"/>
              <a:gd name="connsiteY88" fmla="*/ 846 h 10575"/>
              <a:gd name="connsiteX89" fmla="*/ 8618 w 10000"/>
              <a:gd name="connsiteY89" fmla="*/ 756 h 10575"/>
              <a:gd name="connsiteX90" fmla="*/ 8819 w 10000"/>
              <a:gd name="connsiteY90" fmla="*/ 680 h 10575"/>
              <a:gd name="connsiteX91" fmla="*/ 9021 w 10000"/>
              <a:gd name="connsiteY91" fmla="*/ 620 h 10575"/>
              <a:gd name="connsiteX92" fmla="*/ 9226 w 10000"/>
              <a:gd name="connsiteY92" fmla="*/ 575 h 10575"/>
              <a:gd name="connsiteX93" fmla="*/ 9438 w 10000"/>
              <a:gd name="connsiteY93" fmla="*/ 575 h 10575"/>
              <a:gd name="connsiteX94" fmla="*/ 9652 w 10000"/>
              <a:gd name="connsiteY94" fmla="*/ 575 h 10575"/>
              <a:gd name="connsiteX95" fmla="*/ 9873 w 10000"/>
              <a:gd name="connsiteY95" fmla="*/ 620 h 10575"/>
              <a:gd name="connsiteX96" fmla="*/ 10000 w 10000"/>
              <a:gd name="connsiteY96" fmla="*/ 0 h 10575"/>
              <a:gd name="connsiteX0" fmla="*/ 9873 w 10020"/>
              <a:gd name="connsiteY0" fmla="*/ 45 h 10000"/>
              <a:gd name="connsiteX1" fmla="*/ 10000 w 10020"/>
              <a:gd name="connsiteY1" fmla="*/ 135 h 10000"/>
              <a:gd name="connsiteX2" fmla="*/ 9751 w 10020"/>
              <a:gd name="connsiteY2" fmla="*/ 120 h 10000"/>
              <a:gd name="connsiteX3" fmla="*/ 9580 w 10020"/>
              <a:gd name="connsiteY3" fmla="*/ 151 h 10000"/>
              <a:gd name="connsiteX4" fmla="*/ 9406 w 10020"/>
              <a:gd name="connsiteY4" fmla="*/ 226 h 10000"/>
              <a:gd name="connsiteX5" fmla="*/ 9232 w 10020"/>
              <a:gd name="connsiteY5" fmla="*/ 301 h 10000"/>
              <a:gd name="connsiteX6" fmla="*/ 9059 w 10020"/>
              <a:gd name="connsiteY6" fmla="*/ 392 h 10000"/>
              <a:gd name="connsiteX7" fmla="*/ 8883 w 10020"/>
              <a:gd name="connsiteY7" fmla="*/ 527 h 10000"/>
              <a:gd name="connsiteX8" fmla="*/ 8710 w 10020"/>
              <a:gd name="connsiteY8" fmla="*/ 678 h 10000"/>
              <a:gd name="connsiteX9" fmla="*/ 8532 w 10020"/>
              <a:gd name="connsiteY9" fmla="*/ 843 h 10000"/>
              <a:gd name="connsiteX10" fmla="*/ 8361 w 10020"/>
              <a:gd name="connsiteY10" fmla="*/ 1024 h 10000"/>
              <a:gd name="connsiteX11" fmla="*/ 8011 w 10020"/>
              <a:gd name="connsiteY11" fmla="*/ 1416 h 10000"/>
              <a:gd name="connsiteX12" fmla="*/ 7658 w 10020"/>
              <a:gd name="connsiteY12" fmla="*/ 1867 h 10000"/>
              <a:gd name="connsiteX13" fmla="*/ 7308 w 10020"/>
              <a:gd name="connsiteY13" fmla="*/ 2364 h 10000"/>
              <a:gd name="connsiteX14" fmla="*/ 6957 w 10020"/>
              <a:gd name="connsiteY14" fmla="*/ 2892 h 10000"/>
              <a:gd name="connsiteX15" fmla="*/ 6610 w 10020"/>
              <a:gd name="connsiteY15" fmla="*/ 3464 h 10000"/>
              <a:gd name="connsiteX16" fmla="*/ 6259 w 10020"/>
              <a:gd name="connsiteY16" fmla="*/ 4036 h 10000"/>
              <a:gd name="connsiteX17" fmla="*/ 5913 w 10020"/>
              <a:gd name="connsiteY17" fmla="*/ 4639 h 10000"/>
              <a:gd name="connsiteX18" fmla="*/ 5226 w 10020"/>
              <a:gd name="connsiteY18" fmla="*/ 5828 h 10000"/>
              <a:gd name="connsiteX19" fmla="*/ 4886 w 10020"/>
              <a:gd name="connsiteY19" fmla="*/ 6431 h 10000"/>
              <a:gd name="connsiteX20" fmla="*/ 4550 w 10020"/>
              <a:gd name="connsiteY20" fmla="*/ 7003 h 10000"/>
              <a:gd name="connsiteX21" fmla="*/ 4215 w 10020"/>
              <a:gd name="connsiteY21" fmla="*/ 7560 h 10000"/>
              <a:gd name="connsiteX22" fmla="*/ 3886 w 10020"/>
              <a:gd name="connsiteY22" fmla="*/ 8057 h 10000"/>
              <a:gd name="connsiteX23" fmla="*/ 3559 w 10020"/>
              <a:gd name="connsiteY23" fmla="*/ 8524 h 10000"/>
              <a:gd name="connsiteX24" fmla="*/ 3240 w 10020"/>
              <a:gd name="connsiteY24" fmla="*/ 8946 h 10000"/>
              <a:gd name="connsiteX25" fmla="*/ 2923 w 10020"/>
              <a:gd name="connsiteY25" fmla="*/ 9307 h 10000"/>
              <a:gd name="connsiteX26" fmla="*/ 2767 w 10020"/>
              <a:gd name="connsiteY26" fmla="*/ 9473 h 10000"/>
              <a:gd name="connsiteX27" fmla="*/ 2611 w 10020"/>
              <a:gd name="connsiteY27" fmla="*/ 9608 h 10000"/>
              <a:gd name="connsiteX28" fmla="*/ 2460 w 10020"/>
              <a:gd name="connsiteY28" fmla="*/ 9729 h 10000"/>
              <a:gd name="connsiteX29" fmla="*/ 2309 w 10020"/>
              <a:gd name="connsiteY29" fmla="*/ 9819 h 10000"/>
              <a:gd name="connsiteX30" fmla="*/ 2157 w 10020"/>
              <a:gd name="connsiteY30" fmla="*/ 9895 h 10000"/>
              <a:gd name="connsiteX31" fmla="*/ 2009 w 10020"/>
              <a:gd name="connsiteY31" fmla="*/ 9970 h 10000"/>
              <a:gd name="connsiteX32" fmla="*/ 1863 w 10020"/>
              <a:gd name="connsiteY32" fmla="*/ 10000 h 10000"/>
              <a:gd name="connsiteX33" fmla="*/ 1716 w 10020"/>
              <a:gd name="connsiteY33" fmla="*/ 10000 h 10000"/>
              <a:gd name="connsiteX34" fmla="*/ 1572 w 10020"/>
              <a:gd name="connsiteY34" fmla="*/ 10000 h 10000"/>
              <a:gd name="connsiteX35" fmla="*/ 1430 w 10020"/>
              <a:gd name="connsiteY35" fmla="*/ 9955 h 10000"/>
              <a:gd name="connsiteX36" fmla="*/ 1290 w 10020"/>
              <a:gd name="connsiteY36" fmla="*/ 9895 h 10000"/>
              <a:gd name="connsiteX37" fmla="*/ 1151 w 10020"/>
              <a:gd name="connsiteY37" fmla="*/ 9804 h 10000"/>
              <a:gd name="connsiteX38" fmla="*/ 1014 w 10020"/>
              <a:gd name="connsiteY38" fmla="*/ 9669 h 10000"/>
              <a:gd name="connsiteX39" fmla="*/ 878 w 10020"/>
              <a:gd name="connsiteY39" fmla="*/ 9533 h 10000"/>
              <a:gd name="connsiteX40" fmla="*/ 747 w 10020"/>
              <a:gd name="connsiteY40" fmla="*/ 9352 h 10000"/>
              <a:gd name="connsiteX41" fmla="*/ 614 w 10020"/>
              <a:gd name="connsiteY41" fmla="*/ 9127 h 10000"/>
              <a:gd name="connsiteX42" fmla="*/ 488 w 10020"/>
              <a:gd name="connsiteY42" fmla="*/ 8870 h 10000"/>
              <a:gd name="connsiteX43" fmla="*/ 358 w 10020"/>
              <a:gd name="connsiteY43" fmla="*/ 8599 h 10000"/>
              <a:gd name="connsiteX44" fmla="*/ 235 w 10020"/>
              <a:gd name="connsiteY44" fmla="*/ 8283 h 10000"/>
              <a:gd name="connsiteX45" fmla="*/ 111 w 10020"/>
              <a:gd name="connsiteY45" fmla="*/ 7937 h 10000"/>
              <a:gd name="connsiteX46" fmla="*/ 12 w 10020"/>
              <a:gd name="connsiteY46" fmla="*/ 7590 h 10000"/>
              <a:gd name="connsiteX47" fmla="*/ 12 w 10020"/>
              <a:gd name="connsiteY47" fmla="*/ 7410 h 10000"/>
              <a:gd name="connsiteX48" fmla="*/ 201 w 10020"/>
              <a:gd name="connsiteY48" fmla="*/ 7831 h 10000"/>
              <a:gd name="connsiteX49" fmla="*/ 362 w 10020"/>
              <a:gd name="connsiteY49" fmla="*/ 8102 h 10000"/>
              <a:gd name="connsiteX50" fmla="*/ 520 w 10020"/>
              <a:gd name="connsiteY50" fmla="*/ 8373 h 10000"/>
              <a:gd name="connsiteX51" fmla="*/ 675 w 10020"/>
              <a:gd name="connsiteY51" fmla="*/ 8599 h 10000"/>
              <a:gd name="connsiteX52" fmla="*/ 833 w 10020"/>
              <a:gd name="connsiteY52" fmla="*/ 8810 h 10000"/>
              <a:gd name="connsiteX53" fmla="*/ 984 w 10020"/>
              <a:gd name="connsiteY53" fmla="*/ 8946 h 10000"/>
              <a:gd name="connsiteX54" fmla="*/ 1134 w 10020"/>
              <a:gd name="connsiteY54" fmla="*/ 9096 h 10000"/>
              <a:gd name="connsiteX55" fmla="*/ 1283 w 10020"/>
              <a:gd name="connsiteY55" fmla="*/ 9202 h 10000"/>
              <a:gd name="connsiteX56" fmla="*/ 1430 w 10020"/>
              <a:gd name="connsiteY56" fmla="*/ 9277 h 10000"/>
              <a:gd name="connsiteX57" fmla="*/ 1578 w 10020"/>
              <a:gd name="connsiteY57" fmla="*/ 9322 h 10000"/>
              <a:gd name="connsiteX58" fmla="*/ 1721 w 10020"/>
              <a:gd name="connsiteY58" fmla="*/ 9383 h 10000"/>
              <a:gd name="connsiteX59" fmla="*/ 1865 w 10020"/>
              <a:gd name="connsiteY59" fmla="*/ 9383 h 10000"/>
              <a:gd name="connsiteX60" fmla="*/ 2009 w 10020"/>
              <a:gd name="connsiteY60" fmla="*/ 9352 h 10000"/>
              <a:gd name="connsiteX61" fmla="*/ 2151 w 10020"/>
              <a:gd name="connsiteY61" fmla="*/ 9307 h 10000"/>
              <a:gd name="connsiteX62" fmla="*/ 2291 w 10020"/>
              <a:gd name="connsiteY62" fmla="*/ 9247 h 10000"/>
              <a:gd name="connsiteX63" fmla="*/ 2429 w 10020"/>
              <a:gd name="connsiteY63" fmla="*/ 9157 h 10000"/>
              <a:gd name="connsiteX64" fmla="*/ 2569 w 10020"/>
              <a:gd name="connsiteY64" fmla="*/ 9051 h 10000"/>
              <a:gd name="connsiteX65" fmla="*/ 2708 w 10020"/>
              <a:gd name="connsiteY65" fmla="*/ 8931 h 10000"/>
              <a:gd name="connsiteX66" fmla="*/ 2847 w 10020"/>
              <a:gd name="connsiteY66" fmla="*/ 8780 h 10000"/>
              <a:gd name="connsiteX67" fmla="*/ 2984 w 10020"/>
              <a:gd name="connsiteY67" fmla="*/ 8630 h 10000"/>
              <a:gd name="connsiteX68" fmla="*/ 3124 w 10020"/>
              <a:gd name="connsiteY68" fmla="*/ 8449 h 10000"/>
              <a:gd name="connsiteX69" fmla="*/ 3398 w 10020"/>
              <a:gd name="connsiteY69" fmla="*/ 8057 h 10000"/>
              <a:gd name="connsiteX70" fmla="*/ 3675 w 10020"/>
              <a:gd name="connsiteY70" fmla="*/ 7636 h 10000"/>
              <a:gd name="connsiteX71" fmla="*/ 3950 w 10020"/>
              <a:gd name="connsiteY71" fmla="*/ 7139 h 10000"/>
              <a:gd name="connsiteX72" fmla="*/ 4230 w 10020"/>
              <a:gd name="connsiteY72" fmla="*/ 6611 h 10000"/>
              <a:gd name="connsiteX73" fmla="*/ 4512 w 10020"/>
              <a:gd name="connsiteY73" fmla="*/ 6054 h 10000"/>
              <a:gd name="connsiteX74" fmla="*/ 5088 w 10020"/>
              <a:gd name="connsiteY74" fmla="*/ 4940 h 10000"/>
              <a:gd name="connsiteX75" fmla="*/ 5380 w 10020"/>
              <a:gd name="connsiteY75" fmla="*/ 4337 h 10000"/>
              <a:gd name="connsiteX76" fmla="*/ 5684 w 10020"/>
              <a:gd name="connsiteY76" fmla="*/ 3765 h 10000"/>
              <a:gd name="connsiteX77" fmla="*/ 5993 w 10020"/>
              <a:gd name="connsiteY77" fmla="*/ 3223 h 10000"/>
              <a:gd name="connsiteX78" fmla="*/ 6309 w 10020"/>
              <a:gd name="connsiteY78" fmla="*/ 2666 h 10000"/>
              <a:gd name="connsiteX79" fmla="*/ 6636 w 10020"/>
              <a:gd name="connsiteY79" fmla="*/ 2139 h 10000"/>
              <a:gd name="connsiteX80" fmla="*/ 6972 w 10020"/>
              <a:gd name="connsiteY80" fmla="*/ 1672 h 10000"/>
              <a:gd name="connsiteX81" fmla="*/ 7140 w 10020"/>
              <a:gd name="connsiteY81" fmla="*/ 1446 h 10000"/>
              <a:gd name="connsiteX82" fmla="*/ 7315 w 10020"/>
              <a:gd name="connsiteY82" fmla="*/ 1250 h 10000"/>
              <a:gd name="connsiteX83" fmla="*/ 7495 w 10020"/>
              <a:gd name="connsiteY83" fmla="*/ 1054 h 10000"/>
              <a:gd name="connsiteX84" fmla="*/ 7671 w 10020"/>
              <a:gd name="connsiteY84" fmla="*/ 843 h 10000"/>
              <a:gd name="connsiteX85" fmla="*/ 7854 w 10020"/>
              <a:gd name="connsiteY85" fmla="*/ 693 h 10000"/>
              <a:gd name="connsiteX86" fmla="*/ 8040 w 10020"/>
              <a:gd name="connsiteY86" fmla="*/ 542 h 10000"/>
              <a:gd name="connsiteX87" fmla="*/ 8231 w 10020"/>
              <a:gd name="connsiteY87" fmla="*/ 392 h 10000"/>
              <a:gd name="connsiteX88" fmla="*/ 8423 w 10020"/>
              <a:gd name="connsiteY88" fmla="*/ 271 h 10000"/>
              <a:gd name="connsiteX89" fmla="*/ 8618 w 10020"/>
              <a:gd name="connsiteY89" fmla="*/ 181 h 10000"/>
              <a:gd name="connsiteX90" fmla="*/ 8819 w 10020"/>
              <a:gd name="connsiteY90" fmla="*/ 105 h 10000"/>
              <a:gd name="connsiteX91" fmla="*/ 9021 w 10020"/>
              <a:gd name="connsiteY91" fmla="*/ 45 h 10000"/>
              <a:gd name="connsiteX92" fmla="*/ 9226 w 10020"/>
              <a:gd name="connsiteY92" fmla="*/ 0 h 10000"/>
              <a:gd name="connsiteX93" fmla="*/ 9438 w 10020"/>
              <a:gd name="connsiteY93" fmla="*/ 0 h 10000"/>
              <a:gd name="connsiteX94" fmla="*/ 9652 w 10020"/>
              <a:gd name="connsiteY94" fmla="*/ 0 h 10000"/>
              <a:gd name="connsiteX95" fmla="*/ 9873 w 10020"/>
              <a:gd name="connsiteY95" fmla="*/ 45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0020" h="10000">
                <a:moveTo>
                  <a:pt x="9873" y="45"/>
                </a:moveTo>
                <a:cubicBezTo>
                  <a:pt x="9931" y="68"/>
                  <a:pt x="10020" y="123"/>
                  <a:pt x="10000" y="135"/>
                </a:cubicBezTo>
                <a:lnTo>
                  <a:pt x="9751" y="120"/>
                </a:lnTo>
                <a:lnTo>
                  <a:pt x="9580" y="151"/>
                </a:lnTo>
                <a:lnTo>
                  <a:pt x="9406" y="226"/>
                </a:lnTo>
                <a:lnTo>
                  <a:pt x="9232" y="301"/>
                </a:lnTo>
                <a:lnTo>
                  <a:pt x="9059" y="392"/>
                </a:lnTo>
                <a:lnTo>
                  <a:pt x="8883" y="527"/>
                </a:lnTo>
                <a:cubicBezTo>
                  <a:pt x="8825" y="577"/>
                  <a:pt x="8768" y="628"/>
                  <a:pt x="8710" y="678"/>
                </a:cubicBezTo>
                <a:lnTo>
                  <a:pt x="8532" y="843"/>
                </a:lnTo>
                <a:lnTo>
                  <a:pt x="8361" y="1024"/>
                </a:lnTo>
                <a:lnTo>
                  <a:pt x="8011" y="1416"/>
                </a:lnTo>
                <a:lnTo>
                  <a:pt x="7658" y="1867"/>
                </a:lnTo>
                <a:lnTo>
                  <a:pt x="7308" y="2364"/>
                </a:lnTo>
                <a:lnTo>
                  <a:pt x="6957" y="2892"/>
                </a:lnTo>
                <a:lnTo>
                  <a:pt x="6610" y="3464"/>
                </a:lnTo>
                <a:lnTo>
                  <a:pt x="6259" y="4036"/>
                </a:lnTo>
                <a:lnTo>
                  <a:pt x="5913" y="4639"/>
                </a:lnTo>
                <a:lnTo>
                  <a:pt x="5226" y="5828"/>
                </a:lnTo>
                <a:lnTo>
                  <a:pt x="4886" y="6431"/>
                </a:lnTo>
                <a:lnTo>
                  <a:pt x="4550" y="7003"/>
                </a:lnTo>
                <a:lnTo>
                  <a:pt x="4215" y="7560"/>
                </a:lnTo>
                <a:lnTo>
                  <a:pt x="3886" y="8057"/>
                </a:lnTo>
                <a:lnTo>
                  <a:pt x="3559" y="8524"/>
                </a:lnTo>
                <a:lnTo>
                  <a:pt x="3240" y="8946"/>
                </a:lnTo>
                <a:lnTo>
                  <a:pt x="2923" y="9307"/>
                </a:lnTo>
                <a:lnTo>
                  <a:pt x="2767" y="9473"/>
                </a:lnTo>
                <a:lnTo>
                  <a:pt x="2611" y="9608"/>
                </a:lnTo>
                <a:lnTo>
                  <a:pt x="2460" y="9729"/>
                </a:lnTo>
                <a:lnTo>
                  <a:pt x="2309" y="9819"/>
                </a:lnTo>
                <a:lnTo>
                  <a:pt x="2157" y="9895"/>
                </a:lnTo>
                <a:lnTo>
                  <a:pt x="2009" y="9970"/>
                </a:lnTo>
                <a:lnTo>
                  <a:pt x="1863" y="10000"/>
                </a:lnTo>
                <a:lnTo>
                  <a:pt x="1716" y="10000"/>
                </a:lnTo>
                <a:lnTo>
                  <a:pt x="1572" y="10000"/>
                </a:lnTo>
                <a:lnTo>
                  <a:pt x="1430" y="9955"/>
                </a:lnTo>
                <a:lnTo>
                  <a:pt x="1290" y="9895"/>
                </a:lnTo>
                <a:lnTo>
                  <a:pt x="1151" y="9804"/>
                </a:lnTo>
                <a:lnTo>
                  <a:pt x="1014" y="9669"/>
                </a:lnTo>
                <a:cubicBezTo>
                  <a:pt x="968" y="9624"/>
                  <a:pt x="924" y="9578"/>
                  <a:pt x="878" y="9533"/>
                </a:cubicBezTo>
                <a:cubicBezTo>
                  <a:pt x="834" y="9473"/>
                  <a:pt x="791" y="9412"/>
                  <a:pt x="747" y="9352"/>
                </a:cubicBezTo>
                <a:cubicBezTo>
                  <a:pt x="703" y="9277"/>
                  <a:pt x="657" y="9202"/>
                  <a:pt x="614" y="9127"/>
                </a:cubicBezTo>
                <a:lnTo>
                  <a:pt x="488" y="8870"/>
                </a:lnTo>
                <a:lnTo>
                  <a:pt x="358" y="8599"/>
                </a:lnTo>
                <a:cubicBezTo>
                  <a:pt x="318" y="8494"/>
                  <a:pt x="276" y="8388"/>
                  <a:pt x="235" y="8283"/>
                </a:cubicBezTo>
                <a:cubicBezTo>
                  <a:pt x="194" y="8168"/>
                  <a:pt x="153" y="8052"/>
                  <a:pt x="111" y="7937"/>
                </a:cubicBezTo>
                <a:cubicBezTo>
                  <a:pt x="72" y="7811"/>
                  <a:pt x="52" y="7716"/>
                  <a:pt x="12" y="7590"/>
                </a:cubicBezTo>
                <a:cubicBezTo>
                  <a:pt x="0" y="7515"/>
                  <a:pt x="20" y="7365"/>
                  <a:pt x="12" y="7410"/>
                </a:cubicBezTo>
                <a:lnTo>
                  <a:pt x="201" y="7831"/>
                </a:lnTo>
                <a:cubicBezTo>
                  <a:pt x="256" y="7921"/>
                  <a:pt x="308" y="8012"/>
                  <a:pt x="362" y="8102"/>
                </a:cubicBezTo>
                <a:cubicBezTo>
                  <a:pt x="415" y="8192"/>
                  <a:pt x="467" y="8283"/>
                  <a:pt x="520" y="8373"/>
                </a:cubicBezTo>
                <a:cubicBezTo>
                  <a:pt x="572" y="8448"/>
                  <a:pt x="623" y="8524"/>
                  <a:pt x="675" y="8599"/>
                </a:cubicBezTo>
                <a:cubicBezTo>
                  <a:pt x="729" y="8669"/>
                  <a:pt x="780" y="8740"/>
                  <a:pt x="833" y="8810"/>
                </a:cubicBezTo>
                <a:lnTo>
                  <a:pt x="984" y="8946"/>
                </a:lnTo>
                <a:lnTo>
                  <a:pt x="1134" y="9096"/>
                </a:lnTo>
                <a:cubicBezTo>
                  <a:pt x="1184" y="9131"/>
                  <a:pt x="1233" y="9167"/>
                  <a:pt x="1283" y="9202"/>
                </a:cubicBezTo>
                <a:lnTo>
                  <a:pt x="1430" y="9277"/>
                </a:lnTo>
                <a:lnTo>
                  <a:pt x="1578" y="9322"/>
                </a:lnTo>
                <a:lnTo>
                  <a:pt x="1721" y="9383"/>
                </a:lnTo>
                <a:lnTo>
                  <a:pt x="1865" y="9383"/>
                </a:lnTo>
                <a:lnTo>
                  <a:pt x="2009" y="9352"/>
                </a:lnTo>
                <a:lnTo>
                  <a:pt x="2151" y="9307"/>
                </a:lnTo>
                <a:lnTo>
                  <a:pt x="2291" y="9247"/>
                </a:lnTo>
                <a:lnTo>
                  <a:pt x="2429" y="9157"/>
                </a:lnTo>
                <a:cubicBezTo>
                  <a:pt x="2476" y="9122"/>
                  <a:pt x="2522" y="9086"/>
                  <a:pt x="2569" y="9051"/>
                </a:cubicBezTo>
                <a:lnTo>
                  <a:pt x="2708" y="8931"/>
                </a:lnTo>
                <a:cubicBezTo>
                  <a:pt x="2755" y="8881"/>
                  <a:pt x="2800" y="8830"/>
                  <a:pt x="2847" y="8780"/>
                </a:cubicBezTo>
                <a:lnTo>
                  <a:pt x="2984" y="8630"/>
                </a:lnTo>
                <a:cubicBezTo>
                  <a:pt x="3031" y="8570"/>
                  <a:pt x="3076" y="8509"/>
                  <a:pt x="3124" y="8449"/>
                </a:cubicBezTo>
                <a:lnTo>
                  <a:pt x="3398" y="8057"/>
                </a:lnTo>
                <a:lnTo>
                  <a:pt x="3675" y="7636"/>
                </a:lnTo>
                <a:lnTo>
                  <a:pt x="3950" y="7139"/>
                </a:lnTo>
                <a:lnTo>
                  <a:pt x="4230" y="6611"/>
                </a:lnTo>
                <a:lnTo>
                  <a:pt x="4512" y="6054"/>
                </a:lnTo>
                <a:lnTo>
                  <a:pt x="5088" y="4940"/>
                </a:lnTo>
                <a:lnTo>
                  <a:pt x="5380" y="4337"/>
                </a:lnTo>
                <a:lnTo>
                  <a:pt x="5684" y="3765"/>
                </a:lnTo>
                <a:lnTo>
                  <a:pt x="5993" y="3223"/>
                </a:lnTo>
                <a:lnTo>
                  <a:pt x="6309" y="2666"/>
                </a:lnTo>
                <a:lnTo>
                  <a:pt x="6636" y="2139"/>
                </a:lnTo>
                <a:lnTo>
                  <a:pt x="6972" y="1672"/>
                </a:lnTo>
                <a:lnTo>
                  <a:pt x="7140" y="1446"/>
                </a:lnTo>
                <a:cubicBezTo>
                  <a:pt x="7199" y="1381"/>
                  <a:pt x="7257" y="1315"/>
                  <a:pt x="7315" y="1250"/>
                </a:cubicBezTo>
                <a:lnTo>
                  <a:pt x="7495" y="1054"/>
                </a:lnTo>
                <a:cubicBezTo>
                  <a:pt x="7554" y="984"/>
                  <a:pt x="7612" y="913"/>
                  <a:pt x="7671" y="843"/>
                </a:cubicBezTo>
                <a:lnTo>
                  <a:pt x="7854" y="693"/>
                </a:lnTo>
                <a:lnTo>
                  <a:pt x="8040" y="542"/>
                </a:lnTo>
                <a:lnTo>
                  <a:pt x="8231" y="392"/>
                </a:lnTo>
                <a:lnTo>
                  <a:pt x="8423" y="271"/>
                </a:lnTo>
                <a:lnTo>
                  <a:pt x="8618" y="181"/>
                </a:lnTo>
                <a:lnTo>
                  <a:pt x="8819" y="105"/>
                </a:lnTo>
                <a:lnTo>
                  <a:pt x="9021" y="45"/>
                </a:lnTo>
                <a:lnTo>
                  <a:pt x="9226" y="0"/>
                </a:lnTo>
                <a:lnTo>
                  <a:pt x="9438" y="0"/>
                </a:lnTo>
                <a:lnTo>
                  <a:pt x="9652" y="0"/>
                </a:lnTo>
                <a:lnTo>
                  <a:pt x="9873" y="45"/>
                </a:lnTo>
                <a:close/>
              </a:path>
            </a:pathLst>
          </a:custGeom>
          <a:solidFill>
            <a:schemeClr val="bg2"/>
          </a:solidFill>
          <a:ln w="9525">
            <a:noFill/>
            <a:round/>
            <a:headEnd/>
            <a:tailEnd/>
          </a:ln>
        </p:spPr>
        <p:txBody>
          <a:bodyPr/>
          <a:lstStyle/>
          <a:p>
            <a:pPr>
              <a:defRPr/>
            </a:pPr>
            <a:endParaRPr lang="en-AU" dirty="0">
              <a:solidFill>
                <a:srgbClr val="000000"/>
              </a:solidFill>
              <a:cs typeface="Arial" charset="0"/>
            </a:endParaRPr>
          </a:p>
        </p:txBody>
      </p:sp>
      <p:pic>
        <p:nvPicPr>
          <p:cNvPr id="2053" name="Picture 3" descr="if_logo_rgb.jpg"/>
          <p:cNvPicPr>
            <a:picLocks noChangeAspect="1"/>
          </p:cNvPicPr>
          <p:nvPr/>
        </p:nvPicPr>
        <p:blipFill>
          <a:blip r:embed="rId3" cstate="print"/>
          <a:srcRect r="141" b="232"/>
          <a:stretch>
            <a:fillRect/>
          </a:stretch>
        </p:blipFill>
        <p:spPr bwMode="auto">
          <a:xfrm>
            <a:off x="571500" y="5643563"/>
            <a:ext cx="2000250" cy="760412"/>
          </a:xfrm>
          <a:prstGeom prst="rect">
            <a:avLst/>
          </a:prstGeom>
          <a:noFill/>
          <a:ln w="9525">
            <a:noFill/>
            <a:miter lim="800000"/>
            <a:headEnd/>
            <a:tailEnd/>
          </a:ln>
        </p:spPr>
      </p:pic>
      <p:sp>
        <p:nvSpPr>
          <p:cNvPr id="2054" name="Rectangle 3"/>
          <p:cNvSpPr>
            <a:spLocks noGrp="1" noChangeArrowheads="1"/>
          </p:cNvSpPr>
          <p:nvPr>
            <p:ph type="title"/>
          </p:nvPr>
        </p:nvSpPr>
        <p:spPr bwMode="auto">
          <a:xfrm>
            <a:off x="495300" y="476250"/>
            <a:ext cx="8151813" cy="6334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endParaRPr lang="en-AU" smtClean="0"/>
          </a:p>
        </p:txBody>
      </p:sp>
      <p:sp>
        <p:nvSpPr>
          <p:cNvPr id="13" name="Rectangle 5"/>
          <p:cNvSpPr>
            <a:spLocks noGrp="1" noChangeArrowheads="1"/>
          </p:cNvSpPr>
          <p:nvPr>
            <p:ph type="ftr" sz="quarter" idx="3"/>
          </p:nvPr>
        </p:nvSpPr>
        <p:spPr bwMode="white">
          <a:xfrm>
            <a:off x="555625" y="6605588"/>
            <a:ext cx="3906838" cy="252412"/>
          </a:xfrm>
          <a:prstGeom prst="rect">
            <a:avLst/>
          </a:prstGeom>
        </p:spPr>
        <p:txBody>
          <a:bodyPr lIns="108000"/>
          <a:lstStyle>
            <a:lvl1pPr>
              <a:defRPr sz="1050" dirty="0" smtClean="0">
                <a:solidFill>
                  <a:schemeClr val="bg1"/>
                </a:solidFill>
                <a:cs typeface="+mn-cs"/>
              </a:defRPr>
            </a:lvl1pPr>
          </a:lstStyle>
          <a:p>
            <a:pPr>
              <a:defRPr/>
            </a:pPr>
            <a:r>
              <a:rPr lang="en-AU">
                <a:solidFill>
                  <a:srgbClr val="FFFFFF"/>
                </a:solidFill>
              </a:rPr>
              <a:t>PRESENTATION TITLE    00 MONTH 2010</a:t>
            </a:r>
          </a:p>
        </p:txBody>
      </p:sp>
      <p:sp>
        <p:nvSpPr>
          <p:cNvPr id="14" name="Slide Number Placeholder 13"/>
          <p:cNvSpPr>
            <a:spLocks noGrp="1"/>
          </p:cNvSpPr>
          <p:nvPr>
            <p:ph type="sldNum" sz="quarter" idx="4"/>
          </p:nvPr>
        </p:nvSpPr>
        <p:spPr bwMode="white">
          <a:xfrm>
            <a:off x="247650" y="6605588"/>
            <a:ext cx="301625" cy="252412"/>
          </a:xfrm>
          <a:prstGeom prst="rect">
            <a:avLst/>
          </a:prstGeom>
        </p:spPr>
        <p:txBody>
          <a:bodyPr lIns="0" rIns="0"/>
          <a:lstStyle>
            <a:lvl1pPr marL="0" algn="l" defTabSz="914400" rtl="0" eaLnBrk="1" latinLnBrk="0" hangingPunct="1">
              <a:defRPr lang="en-AU" sz="1050" kern="1200" smtClean="0">
                <a:solidFill>
                  <a:schemeClr val="bg1"/>
                </a:solidFill>
                <a:latin typeface="+mn-lt"/>
                <a:ea typeface="+mn-ea"/>
                <a:cs typeface="+mn-cs"/>
              </a:defRPr>
            </a:lvl1pPr>
          </a:lstStyle>
          <a:p>
            <a:pPr>
              <a:defRPr/>
            </a:pPr>
            <a:fld id="{13910EBE-1290-44D9-A160-48E81E03ED4F}" type="slidenum">
              <a:rPr>
                <a:solidFill>
                  <a:srgbClr val="FFFFFF"/>
                </a:solidFill>
              </a:rPr>
              <a:pPr>
                <a:defRPr/>
              </a:pPr>
              <a:t>‹#›</a:t>
            </a:fld>
            <a:endParaRPr dirty="0">
              <a:solidFill>
                <a:srgbClr val="FFFFFF"/>
              </a:solidFill>
            </a:endParaRPr>
          </a:p>
        </p:txBody>
      </p:sp>
      <p:sp>
        <p:nvSpPr>
          <p:cNvPr id="2057" name="Text Placeholder 15"/>
          <p:cNvSpPr>
            <a:spLocks noGrp="1"/>
          </p:cNvSpPr>
          <p:nvPr>
            <p:ph type="body" idx="1"/>
          </p:nvPr>
        </p:nvSpPr>
        <p:spPr bwMode="auto">
          <a:xfrm>
            <a:off x="495300" y="1109663"/>
            <a:ext cx="8151813" cy="5126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pic>
        <p:nvPicPr>
          <p:cNvPr id="2058" name="Picture 25" descr="APCC.png"/>
          <p:cNvPicPr>
            <a:picLocks noChangeAspect="1"/>
          </p:cNvPicPr>
          <p:nvPr/>
        </p:nvPicPr>
        <p:blipFill>
          <a:blip r:embed="rId4" cstate="print"/>
          <a:srcRect/>
          <a:stretch>
            <a:fillRect/>
          </a:stretch>
        </p:blipFill>
        <p:spPr bwMode="auto">
          <a:xfrm>
            <a:off x="6643688" y="5802313"/>
            <a:ext cx="2247900" cy="5556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timing>
    <p:tnLst>
      <p:par>
        <p:cTn id="1" dur="indefinite" restart="never" nodeType="tmRoot"/>
      </p:par>
    </p:tnLst>
  </p:timing>
  <p:hf hdr="0" dt="0"/>
  <p:txStyles>
    <p:titleStyle>
      <a:lvl1pPr algn="l" rtl="0" fontAlgn="base">
        <a:spcBef>
          <a:spcPct val="0"/>
        </a:spcBef>
        <a:spcAft>
          <a:spcPct val="0"/>
        </a:spcAft>
        <a:defRPr lang="en-AU" sz="3000" dirty="0">
          <a:solidFill>
            <a:srgbClr val="333333"/>
          </a:solidFill>
          <a:latin typeface="+mj-lt"/>
          <a:ea typeface="+mj-ea"/>
          <a:cs typeface="+mj-cs"/>
        </a:defRPr>
      </a:lvl1pPr>
      <a:lvl2pPr algn="l" rtl="0" fontAlgn="base">
        <a:spcBef>
          <a:spcPct val="0"/>
        </a:spcBef>
        <a:spcAft>
          <a:spcPct val="0"/>
        </a:spcAft>
        <a:defRPr sz="3000">
          <a:solidFill>
            <a:srgbClr val="333333"/>
          </a:solidFill>
          <a:latin typeface="Arial" charset="0"/>
        </a:defRPr>
      </a:lvl2pPr>
      <a:lvl3pPr algn="l" rtl="0" fontAlgn="base">
        <a:spcBef>
          <a:spcPct val="0"/>
        </a:spcBef>
        <a:spcAft>
          <a:spcPct val="0"/>
        </a:spcAft>
        <a:defRPr sz="3000">
          <a:solidFill>
            <a:srgbClr val="333333"/>
          </a:solidFill>
          <a:latin typeface="Arial" charset="0"/>
        </a:defRPr>
      </a:lvl3pPr>
      <a:lvl4pPr algn="l" rtl="0" fontAlgn="base">
        <a:spcBef>
          <a:spcPct val="0"/>
        </a:spcBef>
        <a:spcAft>
          <a:spcPct val="0"/>
        </a:spcAft>
        <a:defRPr sz="3000">
          <a:solidFill>
            <a:srgbClr val="333333"/>
          </a:solidFill>
          <a:latin typeface="Arial" charset="0"/>
        </a:defRPr>
      </a:lvl4pPr>
      <a:lvl5pPr algn="l" rtl="0" fontAlgn="base">
        <a:spcBef>
          <a:spcPct val="0"/>
        </a:spcBef>
        <a:spcAft>
          <a:spcPct val="0"/>
        </a:spcAft>
        <a:defRPr sz="3000">
          <a:solidFill>
            <a:srgbClr val="333333"/>
          </a:solidFill>
          <a:latin typeface="Arial" charset="0"/>
        </a:defRPr>
      </a:lvl5pPr>
      <a:lvl6pPr marL="457200" algn="l" rtl="0" eaLnBrk="1" fontAlgn="base" hangingPunct="1">
        <a:spcBef>
          <a:spcPct val="0"/>
        </a:spcBef>
        <a:spcAft>
          <a:spcPct val="0"/>
        </a:spcAft>
        <a:defRPr sz="3000">
          <a:solidFill>
            <a:schemeClr val="tx1"/>
          </a:solidFill>
          <a:latin typeface="Arial" charset="0"/>
        </a:defRPr>
      </a:lvl6pPr>
      <a:lvl7pPr marL="914400" algn="l" rtl="0" eaLnBrk="1" fontAlgn="base" hangingPunct="1">
        <a:spcBef>
          <a:spcPct val="0"/>
        </a:spcBef>
        <a:spcAft>
          <a:spcPct val="0"/>
        </a:spcAft>
        <a:defRPr sz="3000">
          <a:solidFill>
            <a:schemeClr val="tx1"/>
          </a:solidFill>
          <a:latin typeface="Arial" charset="0"/>
        </a:defRPr>
      </a:lvl7pPr>
      <a:lvl8pPr marL="1371600" algn="l" rtl="0" eaLnBrk="1" fontAlgn="base" hangingPunct="1">
        <a:spcBef>
          <a:spcPct val="0"/>
        </a:spcBef>
        <a:spcAft>
          <a:spcPct val="0"/>
        </a:spcAft>
        <a:defRPr sz="3000">
          <a:solidFill>
            <a:schemeClr val="tx1"/>
          </a:solidFill>
          <a:latin typeface="Arial" charset="0"/>
        </a:defRPr>
      </a:lvl8pPr>
      <a:lvl9pPr marL="1828800" algn="l" rtl="0" eaLnBrk="1" fontAlgn="base" hangingPunct="1">
        <a:spcBef>
          <a:spcPct val="0"/>
        </a:spcBef>
        <a:spcAft>
          <a:spcPct val="0"/>
        </a:spcAft>
        <a:defRPr sz="3000">
          <a:solidFill>
            <a:schemeClr val="tx1"/>
          </a:solidFill>
          <a:latin typeface="Arial" charset="0"/>
        </a:defRPr>
      </a:lvl9pPr>
    </p:titleStyle>
    <p:bodyStyle>
      <a:lvl1pPr marL="266700" indent="-266700" algn="l" rtl="0" fontAlgn="base">
        <a:spcBef>
          <a:spcPts val="300"/>
        </a:spcBef>
        <a:spcAft>
          <a:spcPct val="0"/>
        </a:spcAft>
        <a:buClr>
          <a:schemeClr val="accent2"/>
        </a:buClr>
        <a:buSzPct val="60000"/>
        <a:buBlip>
          <a:blip r:embed="rId5"/>
        </a:buBlip>
        <a:defRPr lang="en-US" sz="2000" dirty="0">
          <a:solidFill>
            <a:srgbClr val="000000"/>
          </a:solidFill>
          <a:latin typeface="+mn-lt"/>
          <a:ea typeface="+mn-ea"/>
          <a:cs typeface="+mn-cs"/>
        </a:defRPr>
      </a:lvl1pPr>
      <a:lvl2pPr marL="447675" indent="-265113" algn="l" rtl="0" fontAlgn="base">
        <a:spcBef>
          <a:spcPts val="300"/>
        </a:spcBef>
        <a:spcAft>
          <a:spcPct val="0"/>
        </a:spcAft>
        <a:buClr>
          <a:schemeClr val="accent2"/>
        </a:buClr>
        <a:buSzPct val="60000"/>
        <a:buBlip>
          <a:blip r:embed="rId5"/>
        </a:buBlip>
        <a:defRPr lang="en-AU" sz="2000" dirty="0">
          <a:solidFill>
            <a:srgbClr val="000000"/>
          </a:solidFill>
          <a:latin typeface="+mn-lt"/>
        </a:defRPr>
      </a:lvl2pPr>
      <a:lvl3pPr marL="628650" indent="-269875" algn="l" rtl="0" fontAlgn="base">
        <a:spcBef>
          <a:spcPts val="300"/>
        </a:spcBef>
        <a:spcAft>
          <a:spcPct val="0"/>
        </a:spcAft>
        <a:buClr>
          <a:schemeClr val="accent2"/>
        </a:buClr>
        <a:buSzPct val="60000"/>
        <a:buBlip>
          <a:blip r:embed="rId5"/>
        </a:buBlip>
        <a:defRPr lang="en-US" sz="2000" dirty="0">
          <a:solidFill>
            <a:srgbClr val="000000"/>
          </a:solidFill>
          <a:latin typeface="+mn-lt"/>
        </a:defRPr>
      </a:lvl3pPr>
      <a:lvl4pPr marL="809625" indent="-268288" algn="l" rtl="0" fontAlgn="base">
        <a:spcBef>
          <a:spcPts val="300"/>
        </a:spcBef>
        <a:spcAft>
          <a:spcPct val="0"/>
        </a:spcAft>
        <a:buClr>
          <a:schemeClr val="bg2"/>
        </a:buClr>
        <a:buSzPct val="60000"/>
        <a:buBlip>
          <a:blip r:embed="rId6"/>
        </a:buBlip>
        <a:defRPr sz="2000">
          <a:solidFill>
            <a:srgbClr val="000000"/>
          </a:solidFill>
          <a:latin typeface="+mn-lt"/>
        </a:defRPr>
      </a:lvl4pPr>
      <a:lvl5pPr marL="990600" indent="-274638" algn="l" rtl="0" fontAlgn="base">
        <a:spcBef>
          <a:spcPts val="300"/>
        </a:spcBef>
        <a:spcAft>
          <a:spcPct val="0"/>
        </a:spcAft>
        <a:buClr>
          <a:schemeClr val="bg2"/>
        </a:buClr>
        <a:buSzPct val="60000"/>
        <a:buBlip>
          <a:blip r:embed="rId6"/>
        </a:buBlip>
        <a:defRPr sz="2000">
          <a:solidFill>
            <a:srgbClr val="000000"/>
          </a:solidFill>
          <a:latin typeface="+mn-lt"/>
        </a:defRPr>
      </a:lvl5pPr>
      <a:lvl6pPr marL="990600" indent="-276225" algn="l" rtl="0" eaLnBrk="1" fontAlgn="base" hangingPunct="1">
        <a:spcBef>
          <a:spcPct val="20000"/>
        </a:spcBef>
        <a:spcAft>
          <a:spcPct val="0"/>
        </a:spcAft>
        <a:buClr>
          <a:schemeClr val="bg2"/>
        </a:buClr>
        <a:buSzPct val="60000"/>
        <a:buFontTx/>
        <a:buNone/>
        <a:defRPr lang="en-AU" sz="2000" dirty="0" smtClean="0">
          <a:solidFill>
            <a:schemeClr val="accent6">
              <a:lumMod val="50000"/>
            </a:schemeClr>
          </a:solidFill>
          <a:latin typeface="+mn-lt"/>
        </a:defRPr>
      </a:lvl6pPr>
      <a:lvl7pPr marL="14827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7pPr>
      <a:lvl8pPr marL="19399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8pPr>
      <a:lvl9pPr marL="23971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tretch>
            <a:fillRect/>
          </a:stretch>
        </p:blipFill>
        <p:spPr bwMode="auto">
          <a:xfrm>
            <a:off x="0" y="5143500"/>
            <a:ext cx="9151938" cy="1714500"/>
          </a:xfrm>
          <a:prstGeom prst="rect">
            <a:avLst/>
          </a:prstGeom>
          <a:noFill/>
          <a:ln w="9525">
            <a:noFill/>
            <a:miter lim="800000"/>
            <a:headEnd/>
            <a:tailEnd/>
          </a:ln>
        </p:spPr>
      </p:pic>
      <p:sp>
        <p:nvSpPr>
          <p:cNvPr id="24" name="Freeform 23"/>
          <p:cNvSpPr/>
          <p:nvPr/>
        </p:nvSpPr>
        <p:spPr bwMode="white">
          <a:xfrm flipH="1" flipV="1">
            <a:off x="0" y="5143500"/>
            <a:ext cx="9151938" cy="1420813"/>
          </a:xfrm>
          <a:custGeom>
            <a:avLst/>
            <a:gdLst>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314450 w 9163050"/>
              <a:gd name="connsiteY9" fmla="*/ 1504950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6253139 w 9163050"/>
              <a:gd name="connsiteY4" fmla="*/ 42872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285856 h 1866881"/>
              <a:gd name="connsiteX1" fmla="*/ 0 w 9163050"/>
              <a:gd name="connsiteY1" fmla="*/ 1866881 h 1866881"/>
              <a:gd name="connsiteX2" fmla="*/ 9163050 w 9163050"/>
              <a:gd name="connsiteY2" fmla="*/ 1857356 h 1866881"/>
              <a:gd name="connsiteX3" fmla="*/ 9153525 w 9163050"/>
              <a:gd name="connsiteY3" fmla="*/ 104756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63050"/>
              <a:gd name="connsiteY0" fmla="*/ 1285856 h 1866881"/>
              <a:gd name="connsiteX1" fmla="*/ 0 w 9163050"/>
              <a:gd name="connsiteY1" fmla="*/ 1866881 h 1866881"/>
              <a:gd name="connsiteX2" fmla="*/ 9163050 w 9163050"/>
              <a:gd name="connsiteY2" fmla="*/ 1857356 h 1866881"/>
              <a:gd name="connsiteX3" fmla="*/ 9105900 w 9163050"/>
              <a:gd name="connsiteY3" fmla="*/ 661990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7467579 w 9172575"/>
              <a:gd name="connsiteY4" fmla="*/ 0 h 1866881"/>
              <a:gd name="connsiteX5" fmla="*/ 6253139 w 9172575"/>
              <a:gd name="connsiteY5" fmla="*/ 147628 h 1866881"/>
              <a:gd name="connsiteX6" fmla="*/ 4805354 w 9172575"/>
              <a:gd name="connsiteY6" fmla="*/ 585787 h 1866881"/>
              <a:gd name="connsiteX7" fmla="*/ 3248027 w 9172575"/>
              <a:gd name="connsiteY7" fmla="*/ 1076321 h 1866881"/>
              <a:gd name="connsiteX8" fmla="*/ 2354586 w 9172575"/>
              <a:gd name="connsiteY8" fmla="*/ 1308230 h 1866881"/>
              <a:gd name="connsiteX9" fmla="*/ 1857393 w 9172575"/>
              <a:gd name="connsiteY9" fmla="*/ 1393515 h 1866881"/>
              <a:gd name="connsiteX10" fmla="*/ 1085873 w 9172575"/>
              <a:gd name="connsiteY10" fmla="*/ 1498290 h 1866881"/>
              <a:gd name="connsiteX11" fmla="*/ 542925 w 9172575"/>
              <a:gd name="connsiteY11" fmla="*/ 1504931 h 1866881"/>
              <a:gd name="connsiteX12" fmla="*/ 9525 w 9172575"/>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8381999 w 9172575"/>
              <a:gd name="connsiteY4" fmla="*/ 90478 h 1866881"/>
              <a:gd name="connsiteX5" fmla="*/ 7467579 w 9172575"/>
              <a:gd name="connsiteY5" fmla="*/ 0 h 1866881"/>
              <a:gd name="connsiteX6" fmla="*/ 6253139 w 9172575"/>
              <a:gd name="connsiteY6" fmla="*/ 147628 h 1866881"/>
              <a:gd name="connsiteX7" fmla="*/ 4805354 w 9172575"/>
              <a:gd name="connsiteY7" fmla="*/ 585787 h 1866881"/>
              <a:gd name="connsiteX8" fmla="*/ 3248027 w 9172575"/>
              <a:gd name="connsiteY8" fmla="*/ 1076321 h 1866881"/>
              <a:gd name="connsiteX9" fmla="*/ 2354586 w 9172575"/>
              <a:gd name="connsiteY9" fmla="*/ 1308230 h 1866881"/>
              <a:gd name="connsiteX10" fmla="*/ 1857393 w 9172575"/>
              <a:gd name="connsiteY10" fmla="*/ 1393515 h 1866881"/>
              <a:gd name="connsiteX11" fmla="*/ 1085873 w 9172575"/>
              <a:gd name="connsiteY11" fmla="*/ 1498290 h 1866881"/>
              <a:gd name="connsiteX12" fmla="*/ 542925 w 9172575"/>
              <a:gd name="connsiteY12" fmla="*/ 1504931 h 1866881"/>
              <a:gd name="connsiteX13" fmla="*/ 9525 w 9172575"/>
              <a:gd name="connsiteY13" fmla="*/ 1285856 h 1866881"/>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085873 w 9172575"/>
              <a:gd name="connsiteY11" fmla="*/ 15094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9525 w 9172575"/>
              <a:gd name="connsiteY13" fmla="*/ 1296984 h 1878009"/>
              <a:gd name="connsiteX0" fmla="*/ 0 w 9172576"/>
              <a:gd name="connsiteY0" fmla="*/ 1710369 h 1878009"/>
              <a:gd name="connsiteX1" fmla="*/ 1 w 9172576"/>
              <a:gd name="connsiteY1" fmla="*/ 1878009 h 1878009"/>
              <a:gd name="connsiteX2" fmla="*/ 9163051 w 9172576"/>
              <a:gd name="connsiteY2" fmla="*/ 1868484 h 1878009"/>
              <a:gd name="connsiteX3" fmla="*/ 9172576 w 9172576"/>
              <a:gd name="connsiteY3" fmla="*/ 358811 h 1878009"/>
              <a:gd name="connsiteX4" fmla="*/ 8382000 w 9172576"/>
              <a:gd name="connsiteY4" fmla="*/ 101606 h 1878009"/>
              <a:gd name="connsiteX5" fmla="*/ 7467580 w 9172576"/>
              <a:gd name="connsiteY5" fmla="*/ 11128 h 1878009"/>
              <a:gd name="connsiteX6" fmla="*/ 6253140 w 9172576"/>
              <a:gd name="connsiteY6" fmla="*/ 158756 h 1878009"/>
              <a:gd name="connsiteX7" fmla="*/ 4805355 w 9172576"/>
              <a:gd name="connsiteY7" fmla="*/ 596915 h 1878009"/>
              <a:gd name="connsiteX8" fmla="*/ 3248028 w 9172576"/>
              <a:gd name="connsiteY8" fmla="*/ 1087449 h 1878009"/>
              <a:gd name="connsiteX9" fmla="*/ 2354587 w 9172576"/>
              <a:gd name="connsiteY9" fmla="*/ 1319358 h 1878009"/>
              <a:gd name="connsiteX10" fmla="*/ 1857394 w 9172576"/>
              <a:gd name="connsiteY10" fmla="*/ 1404643 h 1878009"/>
              <a:gd name="connsiteX11" fmla="*/ 1104924 w 9172576"/>
              <a:gd name="connsiteY11" fmla="*/ 1547518 h 1878009"/>
              <a:gd name="connsiteX12" fmla="*/ 574676 w 9172576"/>
              <a:gd name="connsiteY12" fmla="*/ 1586058 h 1878009"/>
              <a:gd name="connsiteX13" fmla="*/ 0 w 9172576"/>
              <a:gd name="connsiteY13" fmla="*/ 1710369 h 1878009"/>
              <a:gd name="connsiteX0" fmla="*/ 19049 w 9172575"/>
              <a:gd name="connsiteY0" fmla="*/ 156749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19049 w 9172575"/>
              <a:gd name="connsiteY13" fmla="*/ 1567494 h 1878009"/>
              <a:gd name="connsiteX0" fmla="*/ 0 w 9175232"/>
              <a:gd name="connsiteY0" fmla="*/ 1577168 h 1878009"/>
              <a:gd name="connsiteX1" fmla="*/ 265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77168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86534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86534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0 w 9165685"/>
              <a:gd name="connsiteY0" fmla="*/ 1569967 h 1878009"/>
              <a:gd name="connsiteX1" fmla="*/ 0 w 9165685"/>
              <a:gd name="connsiteY1" fmla="*/ 1878009 h 1878009"/>
              <a:gd name="connsiteX2" fmla="*/ 9156160 w 9165685"/>
              <a:gd name="connsiteY2" fmla="*/ 1868484 h 1878009"/>
              <a:gd name="connsiteX3" fmla="*/ 9165685 w 9165685"/>
              <a:gd name="connsiteY3" fmla="*/ 358811 h 1878009"/>
              <a:gd name="connsiteX4" fmla="*/ 8375109 w 9165685"/>
              <a:gd name="connsiteY4" fmla="*/ 101606 h 1878009"/>
              <a:gd name="connsiteX5" fmla="*/ 7460689 w 9165685"/>
              <a:gd name="connsiteY5" fmla="*/ 11128 h 1878009"/>
              <a:gd name="connsiteX6" fmla="*/ 6246249 w 9165685"/>
              <a:gd name="connsiteY6" fmla="*/ 158756 h 1878009"/>
              <a:gd name="connsiteX7" fmla="*/ 4798464 w 9165685"/>
              <a:gd name="connsiteY7" fmla="*/ 596915 h 1878009"/>
              <a:gd name="connsiteX8" fmla="*/ 3241137 w 9165685"/>
              <a:gd name="connsiteY8" fmla="*/ 1087449 h 1878009"/>
              <a:gd name="connsiteX9" fmla="*/ 2347696 w 9165685"/>
              <a:gd name="connsiteY9" fmla="*/ 1319358 h 1878009"/>
              <a:gd name="connsiteX10" fmla="*/ 1850503 w 9165685"/>
              <a:gd name="connsiteY10" fmla="*/ 1404643 h 1878009"/>
              <a:gd name="connsiteX11" fmla="*/ 1098033 w 9165685"/>
              <a:gd name="connsiteY11" fmla="*/ 1547518 h 1878009"/>
              <a:gd name="connsiteX12" fmla="*/ 567785 w 9165685"/>
              <a:gd name="connsiteY12" fmla="*/ 1586058 h 1878009"/>
              <a:gd name="connsiteX13" fmla="*/ 0 w 9165685"/>
              <a:gd name="connsiteY13" fmla="*/ 1569967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0 w 9175233"/>
              <a:gd name="connsiteY0" fmla="*/ 1569967 h 1878009"/>
              <a:gd name="connsiteX1" fmla="*/ 9547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7958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7958 w 9173643"/>
              <a:gd name="connsiteY13" fmla="*/ 1569967 h 1878009"/>
              <a:gd name="connsiteX0" fmla="*/ 0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 name="connsiteX0" fmla="*/ 0 w 9173643"/>
              <a:gd name="connsiteY0" fmla="*/ 1569967 h 1878009"/>
              <a:gd name="connsiteX1" fmla="*/ 7957 w 9173643"/>
              <a:gd name="connsiteY1" fmla="*/ 1878009 h 1878009"/>
              <a:gd name="connsiteX2" fmla="*/ 9173641 w 9173643"/>
              <a:gd name="connsiteY2" fmla="*/ 1878009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73643" h="1878009">
                <a:moveTo>
                  <a:pt x="0" y="1569967"/>
                </a:moveTo>
                <a:cubicBezTo>
                  <a:pt x="795" y="1566276"/>
                  <a:pt x="0" y="1797102"/>
                  <a:pt x="7957" y="1878009"/>
                </a:cubicBezTo>
                <a:lnTo>
                  <a:pt x="9173641" y="1878009"/>
                </a:lnTo>
                <a:cubicBezTo>
                  <a:pt x="9173642" y="1371610"/>
                  <a:pt x="9173642" y="865210"/>
                  <a:pt x="9173643" y="358811"/>
                </a:cubicBezTo>
                <a:lnTo>
                  <a:pt x="8383067" y="101606"/>
                </a:lnTo>
                <a:cubicBezTo>
                  <a:pt x="7863923" y="0"/>
                  <a:pt x="7773454" y="41287"/>
                  <a:pt x="7468647" y="11128"/>
                </a:cubicBezTo>
                <a:lnTo>
                  <a:pt x="6254207" y="158756"/>
                </a:lnTo>
                <a:lnTo>
                  <a:pt x="4806422" y="596915"/>
                </a:lnTo>
                <a:lnTo>
                  <a:pt x="3249095" y="1087449"/>
                </a:lnTo>
                <a:lnTo>
                  <a:pt x="2355654" y="1319358"/>
                </a:lnTo>
                <a:lnTo>
                  <a:pt x="1858461" y="1404643"/>
                </a:lnTo>
                <a:lnTo>
                  <a:pt x="1105991" y="1547518"/>
                </a:lnTo>
                <a:lnTo>
                  <a:pt x="575743" y="1586058"/>
                </a:lnTo>
                <a:lnTo>
                  <a:pt x="0" y="1569967"/>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dirty="0">
              <a:solidFill>
                <a:srgbClr val="FFFFFF"/>
              </a:solidFill>
            </a:endParaRPr>
          </a:p>
        </p:txBody>
      </p:sp>
      <p:sp>
        <p:nvSpPr>
          <p:cNvPr id="25" name="Freeform 5"/>
          <p:cNvSpPr>
            <a:spLocks/>
          </p:cNvSpPr>
          <p:nvPr/>
        </p:nvSpPr>
        <p:spPr bwMode="auto">
          <a:xfrm>
            <a:off x="-11113" y="5362575"/>
            <a:ext cx="9183688" cy="1235075"/>
          </a:xfrm>
          <a:custGeom>
            <a:avLst/>
            <a:gdLst>
              <a:gd name="connsiteX0" fmla="*/ 9906 w 10000"/>
              <a:gd name="connsiteY0" fmla="*/ 45 h 10000"/>
              <a:gd name="connsiteX1" fmla="*/ 10000 w 10000"/>
              <a:gd name="connsiteY1" fmla="*/ 105 h 10000"/>
              <a:gd name="connsiteX2" fmla="*/ 10000 w 10000"/>
              <a:gd name="connsiteY2" fmla="*/ 105 h 10000"/>
              <a:gd name="connsiteX3" fmla="*/ 9830 w 10000"/>
              <a:gd name="connsiteY3" fmla="*/ 105 h 10000"/>
              <a:gd name="connsiteX4" fmla="*/ 9663 w 10000"/>
              <a:gd name="connsiteY4" fmla="*/ 120 h 10000"/>
              <a:gd name="connsiteX5" fmla="*/ 9495 w 10000"/>
              <a:gd name="connsiteY5" fmla="*/ 151 h 10000"/>
              <a:gd name="connsiteX6" fmla="*/ 9325 w 10000"/>
              <a:gd name="connsiteY6" fmla="*/ 226 h 10000"/>
              <a:gd name="connsiteX7" fmla="*/ 9155 w 10000"/>
              <a:gd name="connsiteY7" fmla="*/ 301 h 10000"/>
              <a:gd name="connsiteX8" fmla="*/ 8986 w 10000"/>
              <a:gd name="connsiteY8" fmla="*/ 392 h 10000"/>
              <a:gd name="connsiteX9" fmla="*/ 8813 w 10000"/>
              <a:gd name="connsiteY9" fmla="*/ 527 h 10000"/>
              <a:gd name="connsiteX10" fmla="*/ 8644 w 10000"/>
              <a:gd name="connsiteY10" fmla="*/ 678 h 10000"/>
              <a:gd name="connsiteX11" fmla="*/ 8470 w 10000"/>
              <a:gd name="connsiteY11" fmla="*/ 843 h 10000"/>
              <a:gd name="connsiteX12" fmla="*/ 8302 w 10000"/>
              <a:gd name="connsiteY12" fmla="*/ 1024 h 10000"/>
              <a:gd name="connsiteX13" fmla="*/ 7960 w 10000"/>
              <a:gd name="connsiteY13" fmla="*/ 1416 h 10000"/>
              <a:gd name="connsiteX14" fmla="*/ 7615 w 10000"/>
              <a:gd name="connsiteY14" fmla="*/ 1867 h 10000"/>
              <a:gd name="connsiteX15" fmla="*/ 7273 w 10000"/>
              <a:gd name="connsiteY15" fmla="*/ 2364 h 10000"/>
              <a:gd name="connsiteX16" fmla="*/ 6929 w 10000"/>
              <a:gd name="connsiteY16" fmla="*/ 2892 h 10000"/>
              <a:gd name="connsiteX17" fmla="*/ 6589 w 10000"/>
              <a:gd name="connsiteY17" fmla="*/ 3464 h 10000"/>
              <a:gd name="connsiteX18" fmla="*/ 6247 w 10000"/>
              <a:gd name="connsiteY18" fmla="*/ 4036 h 10000"/>
              <a:gd name="connsiteX19" fmla="*/ 5908 w 10000"/>
              <a:gd name="connsiteY19" fmla="*/ 4639 h 10000"/>
              <a:gd name="connsiteX20" fmla="*/ 5236 w 10000"/>
              <a:gd name="connsiteY20" fmla="*/ 5828 h 10000"/>
              <a:gd name="connsiteX21" fmla="*/ 4903 w 10000"/>
              <a:gd name="connsiteY21" fmla="*/ 6431 h 10000"/>
              <a:gd name="connsiteX22" fmla="*/ 4575 w 10000"/>
              <a:gd name="connsiteY22" fmla="*/ 7003 h 10000"/>
              <a:gd name="connsiteX23" fmla="*/ 4247 w 10000"/>
              <a:gd name="connsiteY23" fmla="*/ 7560 h 10000"/>
              <a:gd name="connsiteX24" fmla="*/ 3925 w 10000"/>
              <a:gd name="connsiteY24" fmla="*/ 8057 h 10000"/>
              <a:gd name="connsiteX25" fmla="*/ 3606 w 10000"/>
              <a:gd name="connsiteY25" fmla="*/ 8524 h 10000"/>
              <a:gd name="connsiteX26" fmla="*/ 3293 w 10000"/>
              <a:gd name="connsiteY26" fmla="*/ 8946 h 10000"/>
              <a:gd name="connsiteX27" fmla="*/ 2983 w 10000"/>
              <a:gd name="connsiteY27" fmla="*/ 9307 h 10000"/>
              <a:gd name="connsiteX28" fmla="*/ 2830 w 10000"/>
              <a:gd name="connsiteY28" fmla="*/ 9473 h 10000"/>
              <a:gd name="connsiteX29" fmla="*/ 2679 w 10000"/>
              <a:gd name="connsiteY29" fmla="*/ 9608 h 10000"/>
              <a:gd name="connsiteX30" fmla="*/ 2530 w 10000"/>
              <a:gd name="connsiteY30" fmla="*/ 9729 h 10000"/>
              <a:gd name="connsiteX31" fmla="*/ 2382 w 10000"/>
              <a:gd name="connsiteY31" fmla="*/ 9819 h 10000"/>
              <a:gd name="connsiteX32" fmla="*/ 2233 w 10000"/>
              <a:gd name="connsiteY32" fmla="*/ 9895 h 10000"/>
              <a:gd name="connsiteX33" fmla="*/ 2089 w 10000"/>
              <a:gd name="connsiteY33" fmla="*/ 9970 h 10000"/>
              <a:gd name="connsiteX34" fmla="*/ 1946 w 10000"/>
              <a:gd name="connsiteY34" fmla="*/ 10000 h 10000"/>
              <a:gd name="connsiteX35" fmla="*/ 1802 w 10000"/>
              <a:gd name="connsiteY35" fmla="*/ 10000 h 10000"/>
              <a:gd name="connsiteX36" fmla="*/ 1661 w 10000"/>
              <a:gd name="connsiteY36" fmla="*/ 10000 h 10000"/>
              <a:gd name="connsiteX37" fmla="*/ 1523 w 10000"/>
              <a:gd name="connsiteY37" fmla="*/ 9955 h 10000"/>
              <a:gd name="connsiteX38" fmla="*/ 1385 w 10000"/>
              <a:gd name="connsiteY38" fmla="*/ 9895 h 10000"/>
              <a:gd name="connsiteX39" fmla="*/ 1250 w 10000"/>
              <a:gd name="connsiteY39" fmla="*/ 9804 h 10000"/>
              <a:gd name="connsiteX40" fmla="*/ 1115 w 10000"/>
              <a:gd name="connsiteY40" fmla="*/ 9669 h 10000"/>
              <a:gd name="connsiteX41" fmla="*/ 983 w 10000"/>
              <a:gd name="connsiteY41" fmla="*/ 9533 h 10000"/>
              <a:gd name="connsiteX42" fmla="*/ 854 w 10000"/>
              <a:gd name="connsiteY42" fmla="*/ 9352 h 10000"/>
              <a:gd name="connsiteX43" fmla="*/ 724 w 10000"/>
              <a:gd name="connsiteY43" fmla="*/ 9127 h 10000"/>
              <a:gd name="connsiteX44" fmla="*/ 601 w 10000"/>
              <a:gd name="connsiteY44" fmla="*/ 8870 h 10000"/>
              <a:gd name="connsiteX45" fmla="*/ 474 w 10000"/>
              <a:gd name="connsiteY45" fmla="*/ 8599 h 10000"/>
              <a:gd name="connsiteX46" fmla="*/ 354 w 10000"/>
              <a:gd name="connsiteY46" fmla="*/ 8283 h 10000"/>
              <a:gd name="connsiteX47" fmla="*/ 233 w 10000"/>
              <a:gd name="connsiteY47" fmla="*/ 7937 h 10000"/>
              <a:gd name="connsiteX48" fmla="*/ 115 w 10000"/>
              <a:gd name="connsiteY48" fmla="*/ 7560 h 10000"/>
              <a:gd name="connsiteX49" fmla="*/ 0 w 10000"/>
              <a:gd name="connsiteY49" fmla="*/ 7139 h 10000"/>
              <a:gd name="connsiteX50" fmla="*/ 0 w 10000"/>
              <a:gd name="connsiteY50" fmla="*/ 7139 h 10000"/>
              <a:gd name="connsiteX51" fmla="*/ 161 w 10000"/>
              <a:gd name="connsiteY51" fmla="*/ 7485 h 10000"/>
              <a:gd name="connsiteX52" fmla="*/ 321 w 10000"/>
              <a:gd name="connsiteY52" fmla="*/ 7831 h 10000"/>
              <a:gd name="connsiteX53" fmla="*/ 477 w 10000"/>
              <a:gd name="connsiteY53" fmla="*/ 8102 h 10000"/>
              <a:gd name="connsiteX54" fmla="*/ 632 w 10000"/>
              <a:gd name="connsiteY54" fmla="*/ 8373 h 10000"/>
              <a:gd name="connsiteX55" fmla="*/ 785 w 10000"/>
              <a:gd name="connsiteY55" fmla="*/ 8599 h 10000"/>
              <a:gd name="connsiteX56" fmla="*/ 938 w 10000"/>
              <a:gd name="connsiteY56" fmla="*/ 8810 h 10000"/>
              <a:gd name="connsiteX57" fmla="*/ 1087 w 10000"/>
              <a:gd name="connsiteY57" fmla="*/ 8946 h 10000"/>
              <a:gd name="connsiteX58" fmla="*/ 1233 w 10000"/>
              <a:gd name="connsiteY58" fmla="*/ 9096 h 10000"/>
              <a:gd name="connsiteX59" fmla="*/ 1378 w 10000"/>
              <a:gd name="connsiteY59" fmla="*/ 9202 h 10000"/>
              <a:gd name="connsiteX60" fmla="*/ 1523 w 10000"/>
              <a:gd name="connsiteY60" fmla="*/ 9277 h 10000"/>
              <a:gd name="connsiteX61" fmla="*/ 1667 w 10000"/>
              <a:gd name="connsiteY61" fmla="*/ 9322 h 10000"/>
              <a:gd name="connsiteX62" fmla="*/ 1807 w 10000"/>
              <a:gd name="connsiteY62" fmla="*/ 9383 h 10000"/>
              <a:gd name="connsiteX63" fmla="*/ 1948 w 10000"/>
              <a:gd name="connsiteY63" fmla="*/ 9383 h 10000"/>
              <a:gd name="connsiteX64" fmla="*/ 2089 w 10000"/>
              <a:gd name="connsiteY64" fmla="*/ 9352 h 10000"/>
              <a:gd name="connsiteX65" fmla="*/ 2227 w 10000"/>
              <a:gd name="connsiteY65" fmla="*/ 9307 h 10000"/>
              <a:gd name="connsiteX66" fmla="*/ 2365 w 10000"/>
              <a:gd name="connsiteY66" fmla="*/ 9247 h 10000"/>
              <a:gd name="connsiteX67" fmla="*/ 2500 w 10000"/>
              <a:gd name="connsiteY67" fmla="*/ 9157 h 10000"/>
              <a:gd name="connsiteX68" fmla="*/ 2637 w 10000"/>
              <a:gd name="connsiteY68" fmla="*/ 9051 h 10000"/>
              <a:gd name="connsiteX69" fmla="*/ 2773 w 10000"/>
              <a:gd name="connsiteY69" fmla="*/ 8931 h 10000"/>
              <a:gd name="connsiteX70" fmla="*/ 2908 w 10000"/>
              <a:gd name="connsiteY70" fmla="*/ 8780 h 10000"/>
              <a:gd name="connsiteX71" fmla="*/ 3043 w 10000"/>
              <a:gd name="connsiteY71" fmla="*/ 8630 h 10000"/>
              <a:gd name="connsiteX72" fmla="*/ 3179 w 10000"/>
              <a:gd name="connsiteY72" fmla="*/ 8449 h 10000"/>
              <a:gd name="connsiteX73" fmla="*/ 3448 w 10000"/>
              <a:gd name="connsiteY73" fmla="*/ 8057 h 10000"/>
              <a:gd name="connsiteX74" fmla="*/ 3719 w 10000"/>
              <a:gd name="connsiteY74" fmla="*/ 7636 h 10000"/>
              <a:gd name="connsiteX75" fmla="*/ 3988 w 10000"/>
              <a:gd name="connsiteY75" fmla="*/ 7139 h 10000"/>
              <a:gd name="connsiteX76" fmla="*/ 4262 w 10000"/>
              <a:gd name="connsiteY76" fmla="*/ 6611 h 10000"/>
              <a:gd name="connsiteX77" fmla="*/ 4538 w 10000"/>
              <a:gd name="connsiteY77" fmla="*/ 6054 h 10000"/>
              <a:gd name="connsiteX78" fmla="*/ 5101 w 10000"/>
              <a:gd name="connsiteY78" fmla="*/ 4940 h 10000"/>
              <a:gd name="connsiteX79" fmla="*/ 5387 w 10000"/>
              <a:gd name="connsiteY79" fmla="*/ 4337 h 10000"/>
              <a:gd name="connsiteX80" fmla="*/ 5684 w 10000"/>
              <a:gd name="connsiteY80" fmla="*/ 3765 h 10000"/>
              <a:gd name="connsiteX81" fmla="*/ 5986 w 10000"/>
              <a:gd name="connsiteY81" fmla="*/ 3223 h 10000"/>
              <a:gd name="connsiteX82" fmla="*/ 6295 w 10000"/>
              <a:gd name="connsiteY82" fmla="*/ 2666 h 10000"/>
              <a:gd name="connsiteX83" fmla="*/ 6615 w 10000"/>
              <a:gd name="connsiteY83" fmla="*/ 2139 h 10000"/>
              <a:gd name="connsiteX84" fmla="*/ 6943 w 10000"/>
              <a:gd name="connsiteY84" fmla="*/ 1672 h 10000"/>
              <a:gd name="connsiteX85" fmla="*/ 7109 w 10000"/>
              <a:gd name="connsiteY85" fmla="*/ 1446 h 10000"/>
              <a:gd name="connsiteX86" fmla="*/ 7280 w 10000"/>
              <a:gd name="connsiteY86" fmla="*/ 1250 h 10000"/>
              <a:gd name="connsiteX87" fmla="*/ 7455 w 10000"/>
              <a:gd name="connsiteY87" fmla="*/ 1054 h 10000"/>
              <a:gd name="connsiteX88" fmla="*/ 7628 w 10000"/>
              <a:gd name="connsiteY88" fmla="*/ 843 h 10000"/>
              <a:gd name="connsiteX89" fmla="*/ 7807 w 10000"/>
              <a:gd name="connsiteY89" fmla="*/ 693 h 10000"/>
              <a:gd name="connsiteX90" fmla="*/ 7988 w 10000"/>
              <a:gd name="connsiteY90" fmla="*/ 542 h 10000"/>
              <a:gd name="connsiteX91" fmla="*/ 8175 w 10000"/>
              <a:gd name="connsiteY91" fmla="*/ 392 h 10000"/>
              <a:gd name="connsiteX92" fmla="*/ 8363 w 10000"/>
              <a:gd name="connsiteY92" fmla="*/ 271 h 10000"/>
              <a:gd name="connsiteX93" fmla="*/ 8554 w 10000"/>
              <a:gd name="connsiteY93" fmla="*/ 181 h 10000"/>
              <a:gd name="connsiteX94" fmla="*/ 8750 w 10000"/>
              <a:gd name="connsiteY94" fmla="*/ 105 h 10000"/>
              <a:gd name="connsiteX95" fmla="*/ 8948 w 10000"/>
              <a:gd name="connsiteY95" fmla="*/ 45 h 10000"/>
              <a:gd name="connsiteX96" fmla="*/ 9149 w 10000"/>
              <a:gd name="connsiteY96" fmla="*/ 0 h 10000"/>
              <a:gd name="connsiteX97" fmla="*/ 9356 w 10000"/>
              <a:gd name="connsiteY97" fmla="*/ 0 h 10000"/>
              <a:gd name="connsiteX98" fmla="*/ 9566 w 10000"/>
              <a:gd name="connsiteY98" fmla="*/ 0 h 10000"/>
              <a:gd name="connsiteX99" fmla="*/ 9781 w 10000"/>
              <a:gd name="connsiteY99" fmla="*/ 45 h 10000"/>
              <a:gd name="connsiteX100" fmla="*/ 9906 w 10000"/>
              <a:gd name="connsiteY100" fmla="*/ 45 h 10000"/>
              <a:gd name="connsiteX0" fmla="*/ 9906 w 10000"/>
              <a:gd name="connsiteY0" fmla="*/ 45 h 10000"/>
              <a:gd name="connsiteX1" fmla="*/ 10000 w 10000"/>
              <a:gd name="connsiteY1" fmla="*/ 105 h 10000"/>
              <a:gd name="connsiteX2" fmla="*/ 9830 w 10000"/>
              <a:gd name="connsiteY2" fmla="*/ 105 h 10000"/>
              <a:gd name="connsiteX3" fmla="*/ 9663 w 10000"/>
              <a:gd name="connsiteY3" fmla="*/ 120 h 10000"/>
              <a:gd name="connsiteX4" fmla="*/ 9495 w 10000"/>
              <a:gd name="connsiteY4" fmla="*/ 151 h 10000"/>
              <a:gd name="connsiteX5" fmla="*/ 9325 w 10000"/>
              <a:gd name="connsiteY5" fmla="*/ 226 h 10000"/>
              <a:gd name="connsiteX6" fmla="*/ 9155 w 10000"/>
              <a:gd name="connsiteY6" fmla="*/ 301 h 10000"/>
              <a:gd name="connsiteX7" fmla="*/ 8986 w 10000"/>
              <a:gd name="connsiteY7" fmla="*/ 392 h 10000"/>
              <a:gd name="connsiteX8" fmla="*/ 8813 w 10000"/>
              <a:gd name="connsiteY8" fmla="*/ 527 h 10000"/>
              <a:gd name="connsiteX9" fmla="*/ 8644 w 10000"/>
              <a:gd name="connsiteY9" fmla="*/ 678 h 10000"/>
              <a:gd name="connsiteX10" fmla="*/ 8470 w 10000"/>
              <a:gd name="connsiteY10" fmla="*/ 843 h 10000"/>
              <a:gd name="connsiteX11" fmla="*/ 8302 w 10000"/>
              <a:gd name="connsiteY11" fmla="*/ 1024 h 10000"/>
              <a:gd name="connsiteX12" fmla="*/ 7960 w 10000"/>
              <a:gd name="connsiteY12" fmla="*/ 1416 h 10000"/>
              <a:gd name="connsiteX13" fmla="*/ 7615 w 10000"/>
              <a:gd name="connsiteY13" fmla="*/ 1867 h 10000"/>
              <a:gd name="connsiteX14" fmla="*/ 7273 w 10000"/>
              <a:gd name="connsiteY14" fmla="*/ 2364 h 10000"/>
              <a:gd name="connsiteX15" fmla="*/ 6929 w 10000"/>
              <a:gd name="connsiteY15" fmla="*/ 2892 h 10000"/>
              <a:gd name="connsiteX16" fmla="*/ 6589 w 10000"/>
              <a:gd name="connsiteY16" fmla="*/ 3464 h 10000"/>
              <a:gd name="connsiteX17" fmla="*/ 6247 w 10000"/>
              <a:gd name="connsiteY17" fmla="*/ 4036 h 10000"/>
              <a:gd name="connsiteX18" fmla="*/ 5908 w 10000"/>
              <a:gd name="connsiteY18" fmla="*/ 4639 h 10000"/>
              <a:gd name="connsiteX19" fmla="*/ 5236 w 10000"/>
              <a:gd name="connsiteY19" fmla="*/ 5828 h 10000"/>
              <a:gd name="connsiteX20" fmla="*/ 4903 w 10000"/>
              <a:gd name="connsiteY20" fmla="*/ 6431 h 10000"/>
              <a:gd name="connsiteX21" fmla="*/ 4575 w 10000"/>
              <a:gd name="connsiteY21" fmla="*/ 7003 h 10000"/>
              <a:gd name="connsiteX22" fmla="*/ 4247 w 10000"/>
              <a:gd name="connsiteY22" fmla="*/ 7560 h 10000"/>
              <a:gd name="connsiteX23" fmla="*/ 3925 w 10000"/>
              <a:gd name="connsiteY23" fmla="*/ 8057 h 10000"/>
              <a:gd name="connsiteX24" fmla="*/ 3606 w 10000"/>
              <a:gd name="connsiteY24" fmla="*/ 8524 h 10000"/>
              <a:gd name="connsiteX25" fmla="*/ 3293 w 10000"/>
              <a:gd name="connsiteY25" fmla="*/ 8946 h 10000"/>
              <a:gd name="connsiteX26" fmla="*/ 2983 w 10000"/>
              <a:gd name="connsiteY26" fmla="*/ 9307 h 10000"/>
              <a:gd name="connsiteX27" fmla="*/ 2830 w 10000"/>
              <a:gd name="connsiteY27" fmla="*/ 9473 h 10000"/>
              <a:gd name="connsiteX28" fmla="*/ 2679 w 10000"/>
              <a:gd name="connsiteY28" fmla="*/ 9608 h 10000"/>
              <a:gd name="connsiteX29" fmla="*/ 2530 w 10000"/>
              <a:gd name="connsiteY29" fmla="*/ 9729 h 10000"/>
              <a:gd name="connsiteX30" fmla="*/ 2382 w 10000"/>
              <a:gd name="connsiteY30" fmla="*/ 9819 h 10000"/>
              <a:gd name="connsiteX31" fmla="*/ 2233 w 10000"/>
              <a:gd name="connsiteY31" fmla="*/ 9895 h 10000"/>
              <a:gd name="connsiteX32" fmla="*/ 2089 w 10000"/>
              <a:gd name="connsiteY32" fmla="*/ 9970 h 10000"/>
              <a:gd name="connsiteX33" fmla="*/ 1946 w 10000"/>
              <a:gd name="connsiteY33" fmla="*/ 10000 h 10000"/>
              <a:gd name="connsiteX34" fmla="*/ 1802 w 10000"/>
              <a:gd name="connsiteY34" fmla="*/ 10000 h 10000"/>
              <a:gd name="connsiteX35" fmla="*/ 1661 w 10000"/>
              <a:gd name="connsiteY35" fmla="*/ 10000 h 10000"/>
              <a:gd name="connsiteX36" fmla="*/ 1523 w 10000"/>
              <a:gd name="connsiteY36" fmla="*/ 9955 h 10000"/>
              <a:gd name="connsiteX37" fmla="*/ 1385 w 10000"/>
              <a:gd name="connsiteY37" fmla="*/ 9895 h 10000"/>
              <a:gd name="connsiteX38" fmla="*/ 1250 w 10000"/>
              <a:gd name="connsiteY38" fmla="*/ 9804 h 10000"/>
              <a:gd name="connsiteX39" fmla="*/ 1115 w 10000"/>
              <a:gd name="connsiteY39" fmla="*/ 9669 h 10000"/>
              <a:gd name="connsiteX40" fmla="*/ 983 w 10000"/>
              <a:gd name="connsiteY40" fmla="*/ 9533 h 10000"/>
              <a:gd name="connsiteX41" fmla="*/ 854 w 10000"/>
              <a:gd name="connsiteY41" fmla="*/ 9352 h 10000"/>
              <a:gd name="connsiteX42" fmla="*/ 724 w 10000"/>
              <a:gd name="connsiteY42" fmla="*/ 9127 h 10000"/>
              <a:gd name="connsiteX43" fmla="*/ 601 w 10000"/>
              <a:gd name="connsiteY43" fmla="*/ 8870 h 10000"/>
              <a:gd name="connsiteX44" fmla="*/ 474 w 10000"/>
              <a:gd name="connsiteY44" fmla="*/ 8599 h 10000"/>
              <a:gd name="connsiteX45" fmla="*/ 354 w 10000"/>
              <a:gd name="connsiteY45" fmla="*/ 8283 h 10000"/>
              <a:gd name="connsiteX46" fmla="*/ 233 w 10000"/>
              <a:gd name="connsiteY46" fmla="*/ 7937 h 10000"/>
              <a:gd name="connsiteX47" fmla="*/ 115 w 10000"/>
              <a:gd name="connsiteY47" fmla="*/ 7560 h 10000"/>
              <a:gd name="connsiteX48" fmla="*/ 0 w 10000"/>
              <a:gd name="connsiteY48" fmla="*/ 7139 h 10000"/>
              <a:gd name="connsiteX49" fmla="*/ 0 w 10000"/>
              <a:gd name="connsiteY49" fmla="*/ 7139 h 10000"/>
              <a:gd name="connsiteX50" fmla="*/ 161 w 10000"/>
              <a:gd name="connsiteY50" fmla="*/ 7485 h 10000"/>
              <a:gd name="connsiteX51" fmla="*/ 321 w 10000"/>
              <a:gd name="connsiteY51" fmla="*/ 7831 h 10000"/>
              <a:gd name="connsiteX52" fmla="*/ 477 w 10000"/>
              <a:gd name="connsiteY52" fmla="*/ 8102 h 10000"/>
              <a:gd name="connsiteX53" fmla="*/ 632 w 10000"/>
              <a:gd name="connsiteY53" fmla="*/ 8373 h 10000"/>
              <a:gd name="connsiteX54" fmla="*/ 785 w 10000"/>
              <a:gd name="connsiteY54" fmla="*/ 8599 h 10000"/>
              <a:gd name="connsiteX55" fmla="*/ 938 w 10000"/>
              <a:gd name="connsiteY55" fmla="*/ 8810 h 10000"/>
              <a:gd name="connsiteX56" fmla="*/ 1087 w 10000"/>
              <a:gd name="connsiteY56" fmla="*/ 8946 h 10000"/>
              <a:gd name="connsiteX57" fmla="*/ 1233 w 10000"/>
              <a:gd name="connsiteY57" fmla="*/ 9096 h 10000"/>
              <a:gd name="connsiteX58" fmla="*/ 1378 w 10000"/>
              <a:gd name="connsiteY58" fmla="*/ 9202 h 10000"/>
              <a:gd name="connsiteX59" fmla="*/ 1523 w 10000"/>
              <a:gd name="connsiteY59" fmla="*/ 9277 h 10000"/>
              <a:gd name="connsiteX60" fmla="*/ 1667 w 10000"/>
              <a:gd name="connsiteY60" fmla="*/ 9322 h 10000"/>
              <a:gd name="connsiteX61" fmla="*/ 1807 w 10000"/>
              <a:gd name="connsiteY61" fmla="*/ 9383 h 10000"/>
              <a:gd name="connsiteX62" fmla="*/ 1948 w 10000"/>
              <a:gd name="connsiteY62" fmla="*/ 9383 h 10000"/>
              <a:gd name="connsiteX63" fmla="*/ 2089 w 10000"/>
              <a:gd name="connsiteY63" fmla="*/ 9352 h 10000"/>
              <a:gd name="connsiteX64" fmla="*/ 2227 w 10000"/>
              <a:gd name="connsiteY64" fmla="*/ 9307 h 10000"/>
              <a:gd name="connsiteX65" fmla="*/ 2365 w 10000"/>
              <a:gd name="connsiteY65" fmla="*/ 9247 h 10000"/>
              <a:gd name="connsiteX66" fmla="*/ 2500 w 10000"/>
              <a:gd name="connsiteY66" fmla="*/ 9157 h 10000"/>
              <a:gd name="connsiteX67" fmla="*/ 2637 w 10000"/>
              <a:gd name="connsiteY67" fmla="*/ 9051 h 10000"/>
              <a:gd name="connsiteX68" fmla="*/ 2773 w 10000"/>
              <a:gd name="connsiteY68" fmla="*/ 8931 h 10000"/>
              <a:gd name="connsiteX69" fmla="*/ 2908 w 10000"/>
              <a:gd name="connsiteY69" fmla="*/ 8780 h 10000"/>
              <a:gd name="connsiteX70" fmla="*/ 3043 w 10000"/>
              <a:gd name="connsiteY70" fmla="*/ 8630 h 10000"/>
              <a:gd name="connsiteX71" fmla="*/ 3179 w 10000"/>
              <a:gd name="connsiteY71" fmla="*/ 8449 h 10000"/>
              <a:gd name="connsiteX72" fmla="*/ 3448 w 10000"/>
              <a:gd name="connsiteY72" fmla="*/ 8057 h 10000"/>
              <a:gd name="connsiteX73" fmla="*/ 3719 w 10000"/>
              <a:gd name="connsiteY73" fmla="*/ 7636 h 10000"/>
              <a:gd name="connsiteX74" fmla="*/ 3988 w 10000"/>
              <a:gd name="connsiteY74" fmla="*/ 7139 h 10000"/>
              <a:gd name="connsiteX75" fmla="*/ 4262 w 10000"/>
              <a:gd name="connsiteY75" fmla="*/ 6611 h 10000"/>
              <a:gd name="connsiteX76" fmla="*/ 4538 w 10000"/>
              <a:gd name="connsiteY76" fmla="*/ 6054 h 10000"/>
              <a:gd name="connsiteX77" fmla="*/ 5101 w 10000"/>
              <a:gd name="connsiteY77" fmla="*/ 4940 h 10000"/>
              <a:gd name="connsiteX78" fmla="*/ 5387 w 10000"/>
              <a:gd name="connsiteY78" fmla="*/ 4337 h 10000"/>
              <a:gd name="connsiteX79" fmla="*/ 5684 w 10000"/>
              <a:gd name="connsiteY79" fmla="*/ 3765 h 10000"/>
              <a:gd name="connsiteX80" fmla="*/ 5986 w 10000"/>
              <a:gd name="connsiteY80" fmla="*/ 3223 h 10000"/>
              <a:gd name="connsiteX81" fmla="*/ 6295 w 10000"/>
              <a:gd name="connsiteY81" fmla="*/ 2666 h 10000"/>
              <a:gd name="connsiteX82" fmla="*/ 6615 w 10000"/>
              <a:gd name="connsiteY82" fmla="*/ 2139 h 10000"/>
              <a:gd name="connsiteX83" fmla="*/ 6943 w 10000"/>
              <a:gd name="connsiteY83" fmla="*/ 1672 h 10000"/>
              <a:gd name="connsiteX84" fmla="*/ 7109 w 10000"/>
              <a:gd name="connsiteY84" fmla="*/ 1446 h 10000"/>
              <a:gd name="connsiteX85" fmla="*/ 7280 w 10000"/>
              <a:gd name="connsiteY85" fmla="*/ 1250 h 10000"/>
              <a:gd name="connsiteX86" fmla="*/ 7455 w 10000"/>
              <a:gd name="connsiteY86" fmla="*/ 1054 h 10000"/>
              <a:gd name="connsiteX87" fmla="*/ 7628 w 10000"/>
              <a:gd name="connsiteY87" fmla="*/ 843 h 10000"/>
              <a:gd name="connsiteX88" fmla="*/ 7807 w 10000"/>
              <a:gd name="connsiteY88" fmla="*/ 693 h 10000"/>
              <a:gd name="connsiteX89" fmla="*/ 7988 w 10000"/>
              <a:gd name="connsiteY89" fmla="*/ 542 h 10000"/>
              <a:gd name="connsiteX90" fmla="*/ 8175 w 10000"/>
              <a:gd name="connsiteY90" fmla="*/ 392 h 10000"/>
              <a:gd name="connsiteX91" fmla="*/ 8363 w 10000"/>
              <a:gd name="connsiteY91" fmla="*/ 271 h 10000"/>
              <a:gd name="connsiteX92" fmla="*/ 8554 w 10000"/>
              <a:gd name="connsiteY92" fmla="*/ 181 h 10000"/>
              <a:gd name="connsiteX93" fmla="*/ 8750 w 10000"/>
              <a:gd name="connsiteY93" fmla="*/ 105 h 10000"/>
              <a:gd name="connsiteX94" fmla="*/ 8948 w 10000"/>
              <a:gd name="connsiteY94" fmla="*/ 45 h 10000"/>
              <a:gd name="connsiteX95" fmla="*/ 9149 w 10000"/>
              <a:gd name="connsiteY95" fmla="*/ 0 h 10000"/>
              <a:gd name="connsiteX96" fmla="*/ 9356 w 10000"/>
              <a:gd name="connsiteY96" fmla="*/ 0 h 10000"/>
              <a:gd name="connsiteX97" fmla="*/ 9566 w 10000"/>
              <a:gd name="connsiteY97" fmla="*/ 0 h 10000"/>
              <a:gd name="connsiteX98" fmla="*/ 9781 w 10000"/>
              <a:gd name="connsiteY98" fmla="*/ 45 h 10000"/>
              <a:gd name="connsiteX99" fmla="*/ 9906 w 10000"/>
              <a:gd name="connsiteY99" fmla="*/ 45 h 10000"/>
              <a:gd name="connsiteX0" fmla="*/ 9906 w 9906"/>
              <a:gd name="connsiteY0" fmla="*/ 45 h 10000"/>
              <a:gd name="connsiteX1" fmla="*/ 9830 w 9906"/>
              <a:gd name="connsiteY1" fmla="*/ 105 h 10000"/>
              <a:gd name="connsiteX2" fmla="*/ 9663 w 9906"/>
              <a:gd name="connsiteY2" fmla="*/ 120 h 10000"/>
              <a:gd name="connsiteX3" fmla="*/ 9495 w 9906"/>
              <a:gd name="connsiteY3" fmla="*/ 151 h 10000"/>
              <a:gd name="connsiteX4" fmla="*/ 9325 w 9906"/>
              <a:gd name="connsiteY4" fmla="*/ 226 h 10000"/>
              <a:gd name="connsiteX5" fmla="*/ 9155 w 9906"/>
              <a:gd name="connsiteY5" fmla="*/ 301 h 10000"/>
              <a:gd name="connsiteX6" fmla="*/ 8986 w 9906"/>
              <a:gd name="connsiteY6" fmla="*/ 392 h 10000"/>
              <a:gd name="connsiteX7" fmla="*/ 8813 w 9906"/>
              <a:gd name="connsiteY7" fmla="*/ 527 h 10000"/>
              <a:gd name="connsiteX8" fmla="*/ 8644 w 9906"/>
              <a:gd name="connsiteY8" fmla="*/ 678 h 10000"/>
              <a:gd name="connsiteX9" fmla="*/ 8470 w 9906"/>
              <a:gd name="connsiteY9" fmla="*/ 843 h 10000"/>
              <a:gd name="connsiteX10" fmla="*/ 8302 w 9906"/>
              <a:gd name="connsiteY10" fmla="*/ 1024 h 10000"/>
              <a:gd name="connsiteX11" fmla="*/ 7960 w 9906"/>
              <a:gd name="connsiteY11" fmla="*/ 1416 h 10000"/>
              <a:gd name="connsiteX12" fmla="*/ 7615 w 9906"/>
              <a:gd name="connsiteY12" fmla="*/ 1867 h 10000"/>
              <a:gd name="connsiteX13" fmla="*/ 7273 w 9906"/>
              <a:gd name="connsiteY13" fmla="*/ 2364 h 10000"/>
              <a:gd name="connsiteX14" fmla="*/ 6929 w 9906"/>
              <a:gd name="connsiteY14" fmla="*/ 2892 h 10000"/>
              <a:gd name="connsiteX15" fmla="*/ 6589 w 9906"/>
              <a:gd name="connsiteY15" fmla="*/ 3464 h 10000"/>
              <a:gd name="connsiteX16" fmla="*/ 6247 w 9906"/>
              <a:gd name="connsiteY16" fmla="*/ 4036 h 10000"/>
              <a:gd name="connsiteX17" fmla="*/ 5908 w 9906"/>
              <a:gd name="connsiteY17" fmla="*/ 4639 h 10000"/>
              <a:gd name="connsiteX18" fmla="*/ 5236 w 9906"/>
              <a:gd name="connsiteY18" fmla="*/ 5828 h 10000"/>
              <a:gd name="connsiteX19" fmla="*/ 4903 w 9906"/>
              <a:gd name="connsiteY19" fmla="*/ 6431 h 10000"/>
              <a:gd name="connsiteX20" fmla="*/ 4575 w 9906"/>
              <a:gd name="connsiteY20" fmla="*/ 7003 h 10000"/>
              <a:gd name="connsiteX21" fmla="*/ 4247 w 9906"/>
              <a:gd name="connsiteY21" fmla="*/ 7560 h 10000"/>
              <a:gd name="connsiteX22" fmla="*/ 3925 w 9906"/>
              <a:gd name="connsiteY22" fmla="*/ 8057 h 10000"/>
              <a:gd name="connsiteX23" fmla="*/ 3606 w 9906"/>
              <a:gd name="connsiteY23" fmla="*/ 8524 h 10000"/>
              <a:gd name="connsiteX24" fmla="*/ 3293 w 9906"/>
              <a:gd name="connsiteY24" fmla="*/ 8946 h 10000"/>
              <a:gd name="connsiteX25" fmla="*/ 2983 w 9906"/>
              <a:gd name="connsiteY25" fmla="*/ 9307 h 10000"/>
              <a:gd name="connsiteX26" fmla="*/ 2830 w 9906"/>
              <a:gd name="connsiteY26" fmla="*/ 9473 h 10000"/>
              <a:gd name="connsiteX27" fmla="*/ 2679 w 9906"/>
              <a:gd name="connsiteY27" fmla="*/ 9608 h 10000"/>
              <a:gd name="connsiteX28" fmla="*/ 2530 w 9906"/>
              <a:gd name="connsiteY28" fmla="*/ 9729 h 10000"/>
              <a:gd name="connsiteX29" fmla="*/ 2382 w 9906"/>
              <a:gd name="connsiteY29" fmla="*/ 9819 h 10000"/>
              <a:gd name="connsiteX30" fmla="*/ 2233 w 9906"/>
              <a:gd name="connsiteY30" fmla="*/ 9895 h 10000"/>
              <a:gd name="connsiteX31" fmla="*/ 2089 w 9906"/>
              <a:gd name="connsiteY31" fmla="*/ 9970 h 10000"/>
              <a:gd name="connsiteX32" fmla="*/ 1946 w 9906"/>
              <a:gd name="connsiteY32" fmla="*/ 10000 h 10000"/>
              <a:gd name="connsiteX33" fmla="*/ 1802 w 9906"/>
              <a:gd name="connsiteY33" fmla="*/ 10000 h 10000"/>
              <a:gd name="connsiteX34" fmla="*/ 1661 w 9906"/>
              <a:gd name="connsiteY34" fmla="*/ 10000 h 10000"/>
              <a:gd name="connsiteX35" fmla="*/ 1523 w 9906"/>
              <a:gd name="connsiteY35" fmla="*/ 9955 h 10000"/>
              <a:gd name="connsiteX36" fmla="*/ 1385 w 9906"/>
              <a:gd name="connsiteY36" fmla="*/ 9895 h 10000"/>
              <a:gd name="connsiteX37" fmla="*/ 1250 w 9906"/>
              <a:gd name="connsiteY37" fmla="*/ 9804 h 10000"/>
              <a:gd name="connsiteX38" fmla="*/ 1115 w 9906"/>
              <a:gd name="connsiteY38" fmla="*/ 9669 h 10000"/>
              <a:gd name="connsiteX39" fmla="*/ 983 w 9906"/>
              <a:gd name="connsiteY39" fmla="*/ 9533 h 10000"/>
              <a:gd name="connsiteX40" fmla="*/ 854 w 9906"/>
              <a:gd name="connsiteY40" fmla="*/ 9352 h 10000"/>
              <a:gd name="connsiteX41" fmla="*/ 724 w 9906"/>
              <a:gd name="connsiteY41" fmla="*/ 9127 h 10000"/>
              <a:gd name="connsiteX42" fmla="*/ 601 w 9906"/>
              <a:gd name="connsiteY42" fmla="*/ 8870 h 10000"/>
              <a:gd name="connsiteX43" fmla="*/ 474 w 9906"/>
              <a:gd name="connsiteY43" fmla="*/ 8599 h 10000"/>
              <a:gd name="connsiteX44" fmla="*/ 354 w 9906"/>
              <a:gd name="connsiteY44" fmla="*/ 8283 h 10000"/>
              <a:gd name="connsiteX45" fmla="*/ 233 w 9906"/>
              <a:gd name="connsiteY45" fmla="*/ 7937 h 10000"/>
              <a:gd name="connsiteX46" fmla="*/ 115 w 9906"/>
              <a:gd name="connsiteY46" fmla="*/ 7560 h 10000"/>
              <a:gd name="connsiteX47" fmla="*/ 0 w 9906"/>
              <a:gd name="connsiteY47" fmla="*/ 7139 h 10000"/>
              <a:gd name="connsiteX48" fmla="*/ 0 w 9906"/>
              <a:gd name="connsiteY48" fmla="*/ 7139 h 10000"/>
              <a:gd name="connsiteX49" fmla="*/ 161 w 9906"/>
              <a:gd name="connsiteY49" fmla="*/ 7485 h 10000"/>
              <a:gd name="connsiteX50" fmla="*/ 321 w 9906"/>
              <a:gd name="connsiteY50" fmla="*/ 7831 h 10000"/>
              <a:gd name="connsiteX51" fmla="*/ 477 w 9906"/>
              <a:gd name="connsiteY51" fmla="*/ 8102 h 10000"/>
              <a:gd name="connsiteX52" fmla="*/ 632 w 9906"/>
              <a:gd name="connsiteY52" fmla="*/ 8373 h 10000"/>
              <a:gd name="connsiteX53" fmla="*/ 785 w 9906"/>
              <a:gd name="connsiteY53" fmla="*/ 8599 h 10000"/>
              <a:gd name="connsiteX54" fmla="*/ 938 w 9906"/>
              <a:gd name="connsiteY54" fmla="*/ 8810 h 10000"/>
              <a:gd name="connsiteX55" fmla="*/ 1087 w 9906"/>
              <a:gd name="connsiteY55" fmla="*/ 8946 h 10000"/>
              <a:gd name="connsiteX56" fmla="*/ 1233 w 9906"/>
              <a:gd name="connsiteY56" fmla="*/ 9096 h 10000"/>
              <a:gd name="connsiteX57" fmla="*/ 1378 w 9906"/>
              <a:gd name="connsiteY57" fmla="*/ 9202 h 10000"/>
              <a:gd name="connsiteX58" fmla="*/ 1523 w 9906"/>
              <a:gd name="connsiteY58" fmla="*/ 9277 h 10000"/>
              <a:gd name="connsiteX59" fmla="*/ 1667 w 9906"/>
              <a:gd name="connsiteY59" fmla="*/ 9322 h 10000"/>
              <a:gd name="connsiteX60" fmla="*/ 1807 w 9906"/>
              <a:gd name="connsiteY60" fmla="*/ 9383 h 10000"/>
              <a:gd name="connsiteX61" fmla="*/ 1948 w 9906"/>
              <a:gd name="connsiteY61" fmla="*/ 9383 h 10000"/>
              <a:gd name="connsiteX62" fmla="*/ 2089 w 9906"/>
              <a:gd name="connsiteY62" fmla="*/ 9352 h 10000"/>
              <a:gd name="connsiteX63" fmla="*/ 2227 w 9906"/>
              <a:gd name="connsiteY63" fmla="*/ 9307 h 10000"/>
              <a:gd name="connsiteX64" fmla="*/ 2365 w 9906"/>
              <a:gd name="connsiteY64" fmla="*/ 9247 h 10000"/>
              <a:gd name="connsiteX65" fmla="*/ 2500 w 9906"/>
              <a:gd name="connsiteY65" fmla="*/ 9157 h 10000"/>
              <a:gd name="connsiteX66" fmla="*/ 2637 w 9906"/>
              <a:gd name="connsiteY66" fmla="*/ 9051 h 10000"/>
              <a:gd name="connsiteX67" fmla="*/ 2773 w 9906"/>
              <a:gd name="connsiteY67" fmla="*/ 8931 h 10000"/>
              <a:gd name="connsiteX68" fmla="*/ 2908 w 9906"/>
              <a:gd name="connsiteY68" fmla="*/ 8780 h 10000"/>
              <a:gd name="connsiteX69" fmla="*/ 3043 w 9906"/>
              <a:gd name="connsiteY69" fmla="*/ 8630 h 10000"/>
              <a:gd name="connsiteX70" fmla="*/ 3179 w 9906"/>
              <a:gd name="connsiteY70" fmla="*/ 8449 h 10000"/>
              <a:gd name="connsiteX71" fmla="*/ 3448 w 9906"/>
              <a:gd name="connsiteY71" fmla="*/ 8057 h 10000"/>
              <a:gd name="connsiteX72" fmla="*/ 3719 w 9906"/>
              <a:gd name="connsiteY72" fmla="*/ 7636 h 10000"/>
              <a:gd name="connsiteX73" fmla="*/ 3988 w 9906"/>
              <a:gd name="connsiteY73" fmla="*/ 7139 h 10000"/>
              <a:gd name="connsiteX74" fmla="*/ 4262 w 9906"/>
              <a:gd name="connsiteY74" fmla="*/ 6611 h 10000"/>
              <a:gd name="connsiteX75" fmla="*/ 4538 w 9906"/>
              <a:gd name="connsiteY75" fmla="*/ 6054 h 10000"/>
              <a:gd name="connsiteX76" fmla="*/ 5101 w 9906"/>
              <a:gd name="connsiteY76" fmla="*/ 4940 h 10000"/>
              <a:gd name="connsiteX77" fmla="*/ 5387 w 9906"/>
              <a:gd name="connsiteY77" fmla="*/ 4337 h 10000"/>
              <a:gd name="connsiteX78" fmla="*/ 5684 w 9906"/>
              <a:gd name="connsiteY78" fmla="*/ 3765 h 10000"/>
              <a:gd name="connsiteX79" fmla="*/ 5986 w 9906"/>
              <a:gd name="connsiteY79" fmla="*/ 3223 h 10000"/>
              <a:gd name="connsiteX80" fmla="*/ 6295 w 9906"/>
              <a:gd name="connsiteY80" fmla="*/ 2666 h 10000"/>
              <a:gd name="connsiteX81" fmla="*/ 6615 w 9906"/>
              <a:gd name="connsiteY81" fmla="*/ 2139 h 10000"/>
              <a:gd name="connsiteX82" fmla="*/ 6943 w 9906"/>
              <a:gd name="connsiteY82" fmla="*/ 1672 h 10000"/>
              <a:gd name="connsiteX83" fmla="*/ 7109 w 9906"/>
              <a:gd name="connsiteY83" fmla="*/ 1446 h 10000"/>
              <a:gd name="connsiteX84" fmla="*/ 7280 w 9906"/>
              <a:gd name="connsiteY84" fmla="*/ 1250 h 10000"/>
              <a:gd name="connsiteX85" fmla="*/ 7455 w 9906"/>
              <a:gd name="connsiteY85" fmla="*/ 1054 h 10000"/>
              <a:gd name="connsiteX86" fmla="*/ 7628 w 9906"/>
              <a:gd name="connsiteY86" fmla="*/ 843 h 10000"/>
              <a:gd name="connsiteX87" fmla="*/ 7807 w 9906"/>
              <a:gd name="connsiteY87" fmla="*/ 693 h 10000"/>
              <a:gd name="connsiteX88" fmla="*/ 7988 w 9906"/>
              <a:gd name="connsiteY88" fmla="*/ 542 h 10000"/>
              <a:gd name="connsiteX89" fmla="*/ 8175 w 9906"/>
              <a:gd name="connsiteY89" fmla="*/ 392 h 10000"/>
              <a:gd name="connsiteX90" fmla="*/ 8363 w 9906"/>
              <a:gd name="connsiteY90" fmla="*/ 271 h 10000"/>
              <a:gd name="connsiteX91" fmla="*/ 8554 w 9906"/>
              <a:gd name="connsiteY91" fmla="*/ 181 h 10000"/>
              <a:gd name="connsiteX92" fmla="*/ 8750 w 9906"/>
              <a:gd name="connsiteY92" fmla="*/ 105 h 10000"/>
              <a:gd name="connsiteX93" fmla="*/ 8948 w 9906"/>
              <a:gd name="connsiteY93" fmla="*/ 45 h 10000"/>
              <a:gd name="connsiteX94" fmla="*/ 9149 w 9906"/>
              <a:gd name="connsiteY94" fmla="*/ 0 h 10000"/>
              <a:gd name="connsiteX95" fmla="*/ 9356 w 9906"/>
              <a:gd name="connsiteY95" fmla="*/ 0 h 10000"/>
              <a:gd name="connsiteX96" fmla="*/ 9566 w 9906"/>
              <a:gd name="connsiteY96" fmla="*/ 0 h 10000"/>
              <a:gd name="connsiteX97" fmla="*/ 9781 w 9906"/>
              <a:gd name="connsiteY97" fmla="*/ 45 h 10000"/>
              <a:gd name="connsiteX98" fmla="*/ 9906 w 9906"/>
              <a:gd name="connsiteY98" fmla="*/ 45 h 10000"/>
              <a:gd name="connsiteX0" fmla="*/ 10000 w 10026"/>
              <a:gd name="connsiteY0" fmla="*/ 45 h 10000"/>
              <a:gd name="connsiteX1" fmla="*/ 10000 w 10026"/>
              <a:gd name="connsiteY1" fmla="*/ 135 h 10000"/>
              <a:gd name="connsiteX2" fmla="*/ 9755 w 10026"/>
              <a:gd name="connsiteY2" fmla="*/ 120 h 10000"/>
              <a:gd name="connsiteX3" fmla="*/ 9585 w 10026"/>
              <a:gd name="connsiteY3" fmla="*/ 151 h 10000"/>
              <a:gd name="connsiteX4" fmla="*/ 9413 w 10026"/>
              <a:gd name="connsiteY4" fmla="*/ 226 h 10000"/>
              <a:gd name="connsiteX5" fmla="*/ 9242 w 10026"/>
              <a:gd name="connsiteY5" fmla="*/ 301 h 10000"/>
              <a:gd name="connsiteX6" fmla="*/ 9071 w 10026"/>
              <a:gd name="connsiteY6" fmla="*/ 392 h 10000"/>
              <a:gd name="connsiteX7" fmla="*/ 8897 w 10026"/>
              <a:gd name="connsiteY7" fmla="*/ 527 h 10000"/>
              <a:gd name="connsiteX8" fmla="*/ 8726 w 10026"/>
              <a:gd name="connsiteY8" fmla="*/ 678 h 10000"/>
              <a:gd name="connsiteX9" fmla="*/ 8550 w 10026"/>
              <a:gd name="connsiteY9" fmla="*/ 843 h 10000"/>
              <a:gd name="connsiteX10" fmla="*/ 8381 w 10026"/>
              <a:gd name="connsiteY10" fmla="*/ 1024 h 10000"/>
              <a:gd name="connsiteX11" fmla="*/ 8036 w 10026"/>
              <a:gd name="connsiteY11" fmla="*/ 1416 h 10000"/>
              <a:gd name="connsiteX12" fmla="*/ 7687 w 10026"/>
              <a:gd name="connsiteY12" fmla="*/ 1867 h 10000"/>
              <a:gd name="connsiteX13" fmla="*/ 7342 w 10026"/>
              <a:gd name="connsiteY13" fmla="*/ 2364 h 10000"/>
              <a:gd name="connsiteX14" fmla="*/ 6995 w 10026"/>
              <a:gd name="connsiteY14" fmla="*/ 2892 h 10000"/>
              <a:gd name="connsiteX15" fmla="*/ 6652 w 10026"/>
              <a:gd name="connsiteY15" fmla="*/ 3464 h 10000"/>
              <a:gd name="connsiteX16" fmla="*/ 6306 w 10026"/>
              <a:gd name="connsiteY16" fmla="*/ 4036 h 10000"/>
              <a:gd name="connsiteX17" fmla="*/ 5964 w 10026"/>
              <a:gd name="connsiteY17" fmla="*/ 4639 h 10000"/>
              <a:gd name="connsiteX18" fmla="*/ 5286 w 10026"/>
              <a:gd name="connsiteY18" fmla="*/ 5828 h 10000"/>
              <a:gd name="connsiteX19" fmla="*/ 4950 w 10026"/>
              <a:gd name="connsiteY19" fmla="*/ 6431 h 10000"/>
              <a:gd name="connsiteX20" fmla="*/ 4618 w 10026"/>
              <a:gd name="connsiteY20" fmla="*/ 7003 h 10000"/>
              <a:gd name="connsiteX21" fmla="*/ 4287 w 10026"/>
              <a:gd name="connsiteY21" fmla="*/ 7560 h 10000"/>
              <a:gd name="connsiteX22" fmla="*/ 3962 w 10026"/>
              <a:gd name="connsiteY22" fmla="*/ 8057 h 10000"/>
              <a:gd name="connsiteX23" fmla="*/ 3640 w 10026"/>
              <a:gd name="connsiteY23" fmla="*/ 8524 h 10000"/>
              <a:gd name="connsiteX24" fmla="*/ 3324 w 10026"/>
              <a:gd name="connsiteY24" fmla="*/ 8946 h 10000"/>
              <a:gd name="connsiteX25" fmla="*/ 3011 w 10026"/>
              <a:gd name="connsiteY25" fmla="*/ 9307 h 10000"/>
              <a:gd name="connsiteX26" fmla="*/ 2857 w 10026"/>
              <a:gd name="connsiteY26" fmla="*/ 9473 h 10000"/>
              <a:gd name="connsiteX27" fmla="*/ 2704 w 10026"/>
              <a:gd name="connsiteY27" fmla="*/ 9608 h 10000"/>
              <a:gd name="connsiteX28" fmla="*/ 2554 w 10026"/>
              <a:gd name="connsiteY28" fmla="*/ 9729 h 10000"/>
              <a:gd name="connsiteX29" fmla="*/ 2405 w 10026"/>
              <a:gd name="connsiteY29" fmla="*/ 9819 h 10000"/>
              <a:gd name="connsiteX30" fmla="*/ 2254 w 10026"/>
              <a:gd name="connsiteY30" fmla="*/ 9895 h 10000"/>
              <a:gd name="connsiteX31" fmla="*/ 2109 w 10026"/>
              <a:gd name="connsiteY31" fmla="*/ 9970 h 10000"/>
              <a:gd name="connsiteX32" fmla="*/ 1964 w 10026"/>
              <a:gd name="connsiteY32" fmla="*/ 10000 h 10000"/>
              <a:gd name="connsiteX33" fmla="*/ 1819 w 10026"/>
              <a:gd name="connsiteY33" fmla="*/ 10000 h 10000"/>
              <a:gd name="connsiteX34" fmla="*/ 1677 w 10026"/>
              <a:gd name="connsiteY34" fmla="*/ 10000 h 10000"/>
              <a:gd name="connsiteX35" fmla="*/ 1537 w 10026"/>
              <a:gd name="connsiteY35" fmla="*/ 9955 h 10000"/>
              <a:gd name="connsiteX36" fmla="*/ 1398 w 10026"/>
              <a:gd name="connsiteY36" fmla="*/ 9895 h 10000"/>
              <a:gd name="connsiteX37" fmla="*/ 1262 w 10026"/>
              <a:gd name="connsiteY37" fmla="*/ 9804 h 10000"/>
              <a:gd name="connsiteX38" fmla="*/ 1126 w 10026"/>
              <a:gd name="connsiteY38" fmla="*/ 9669 h 10000"/>
              <a:gd name="connsiteX39" fmla="*/ 992 w 10026"/>
              <a:gd name="connsiteY39" fmla="*/ 9533 h 10000"/>
              <a:gd name="connsiteX40" fmla="*/ 862 w 10026"/>
              <a:gd name="connsiteY40" fmla="*/ 9352 h 10000"/>
              <a:gd name="connsiteX41" fmla="*/ 731 w 10026"/>
              <a:gd name="connsiteY41" fmla="*/ 9127 h 10000"/>
              <a:gd name="connsiteX42" fmla="*/ 607 w 10026"/>
              <a:gd name="connsiteY42" fmla="*/ 8870 h 10000"/>
              <a:gd name="connsiteX43" fmla="*/ 478 w 10026"/>
              <a:gd name="connsiteY43" fmla="*/ 8599 h 10000"/>
              <a:gd name="connsiteX44" fmla="*/ 357 w 10026"/>
              <a:gd name="connsiteY44" fmla="*/ 8283 h 10000"/>
              <a:gd name="connsiteX45" fmla="*/ 235 w 10026"/>
              <a:gd name="connsiteY45" fmla="*/ 7937 h 10000"/>
              <a:gd name="connsiteX46" fmla="*/ 116 w 10026"/>
              <a:gd name="connsiteY46" fmla="*/ 7560 h 10000"/>
              <a:gd name="connsiteX47" fmla="*/ 0 w 10026"/>
              <a:gd name="connsiteY47" fmla="*/ 7139 h 10000"/>
              <a:gd name="connsiteX48" fmla="*/ 0 w 10026"/>
              <a:gd name="connsiteY48" fmla="*/ 7139 h 10000"/>
              <a:gd name="connsiteX49" fmla="*/ 163 w 10026"/>
              <a:gd name="connsiteY49" fmla="*/ 7485 h 10000"/>
              <a:gd name="connsiteX50" fmla="*/ 324 w 10026"/>
              <a:gd name="connsiteY50" fmla="*/ 7831 h 10000"/>
              <a:gd name="connsiteX51" fmla="*/ 482 w 10026"/>
              <a:gd name="connsiteY51" fmla="*/ 8102 h 10000"/>
              <a:gd name="connsiteX52" fmla="*/ 638 w 10026"/>
              <a:gd name="connsiteY52" fmla="*/ 8373 h 10000"/>
              <a:gd name="connsiteX53" fmla="*/ 792 w 10026"/>
              <a:gd name="connsiteY53" fmla="*/ 8599 h 10000"/>
              <a:gd name="connsiteX54" fmla="*/ 947 w 10026"/>
              <a:gd name="connsiteY54" fmla="*/ 8810 h 10000"/>
              <a:gd name="connsiteX55" fmla="*/ 1097 w 10026"/>
              <a:gd name="connsiteY55" fmla="*/ 8946 h 10000"/>
              <a:gd name="connsiteX56" fmla="*/ 1245 w 10026"/>
              <a:gd name="connsiteY56" fmla="*/ 9096 h 10000"/>
              <a:gd name="connsiteX57" fmla="*/ 1391 w 10026"/>
              <a:gd name="connsiteY57" fmla="*/ 9202 h 10000"/>
              <a:gd name="connsiteX58" fmla="*/ 1537 w 10026"/>
              <a:gd name="connsiteY58" fmla="*/ 9277 h 10000"/>
              <a:gd name="connsiteX59" fmla="*/ 1683 w 10026"/>
              <a:gd name="connsiteY59" fmla="*/ 9322 h 10000"/>
              <a:gd name="connsiteX60" fmla="*/ 1824 w 10026"/>
              <a:gd name="connsiteY60" fmla="*/ 9383 h 10000"/>
              <a:gd name="connsiteX61" fmla="*/ 1966 w 10026"/>
              <a:gd name="connsiteY61" fmla="*/ 9383 h 10000"/>
              <a:gd name="connsiteX62" fmla="*/ 2109 w 10026"/>
              <a:gd name="connsiteY62" fmla="*/ 9352 h 10000"/>
              <a:gd name="connsiteX63" fmla="*/ 2248 w 10026"/>
              <a:gd name="connsiteY63" fmla="*/ 9307 h 10000"/>
              <a:gd name="connsiteX64" fmla="*/ 2387 w 10026"/>
              <a:gd name="connsiteY64" fmla="*/ 9247 h 10000"/>
              <a:gd name="connsiteX65" fmla="*/ 2524 w 10026"/>
              <a:gd name="connsiteY65" fmla="*/ 9157 h 10000"/>
              <a:gd name="connsiteX66" fmla="*/ 2662 w 10026"/>
              <a:gd name="connsiteY66" fmla="*/ 9051 h 10000"/>
              <a:gd name="connsiteX67" fmla="*/ 2799 w 10026"/>
              <a:gd name="connsiteY67" fmla="*/ 8931 h 10000"/>
              <a:gd name="connsiteX68" fmla="*/ 2936 w 10026"/>
              <a:gd name="connsiteY68" fmla="*/ 8780 h 10000"/>
              <a:gd name="connsiteX69" fmla="*/ 3072 w 10026"/>
              <a:gd name="connsiteY69" fmla="*/ 8630 h 10000"/>
              <a:gd name="connsiteX70" fmla="*/ 3209 w 10026"/>
              <a:gd name="connsiteY70" fmla="*/ 8449 h 10000"/>
              <a:gd name="connsiteX71" fmla="*/ 3481 w 10026"/>
              <a:gd name="connsiteY71" fmla="*/ 8057 h 10000"/>
              <a:gd name="connsiteX72" fmla="*/ 3754 w 10026"/>
              <a:gd name="connsiteY72" fmla="*/ 7636 h 10000"/>
              <a:gd name="connsiteX73" fmla="*/ 4026 w 10026"/>
              <a:gd name="connsiteY73" fmla="*/ 7139 h 10000"/>
              <a:gd name="connsiteX74" fmla="*/ 4302 w 10026"/>
              <a:gd name="connsiteY74" fmla="*/ 6611 h 10000"/>
              <a:gd name="connsiteX75" fmla="*/ 4581 w 10026"/>
              <a:gd name="connsiteY75" fmla="*/ 6054 h 10000"/>
              <a:gd name="connsiteX76" fmla="*/ 5149 w 10026"/>
              <a:gd name="connsiteY76" fmla="*/ 4940 h 10000"/>
              <a:gd name="connsiteX77" fmla="*/ 5438 w 10026"/>
              <a:gd name="connsiteY77" fmla="*/ 4337 h 10000"/>
              <a:gd name="connsiteX78" fmla="*/ 5738 w 10026"/>
              <a:gd name="connsiteY78" fmla="*/ 3765 h 10000"/>
              <a:gd name="connsiteX79" fmla="*/ 6043 w 10026"/>
              <a:gd name="connsiteY79" fmla="*/ 3223 h 10000"/>
              <a:gd name="connsiteX80" fmla="*/ 6355 w 10026"/>
              <a:gd name="connsiteY80" fmla="*/ 2666 h 10000"/>
              <a:gd name="connsiteX81" fmla="*/ 6678 w 10026"/>
              <a:gd name="connsiteY81" fmla="*/ 2139 h 10000"/>
              <a:gd name="connsiteX82" fmla="*/ 7009 w 10026"/>
              <a:gd name="connsiteY82" fmla="*/ 1672 h 10000"/>
              <a:gd name="connsiteX83" fmla="*/ 7176 w 10026"/>
              <a:gd name="connsiteY83" fmla="*/ 1446 h 10000"/>
              <a:gd name="connsiteX84" fmla="*/ 7349 w 10026"/>
              <a:gd name="connsiteY84" fmla="*/ 1250 h 10000"/>
              <a:gd name="connsiteX85" fmla="*/ 7526 w 10026"/>
              <a:gd name="connsiteY85" fmla="*/ 1054 h 10000"/>
              <a:gd name="connsiteX86" fmla="*/ 7700 w 10026"/>
              <a:gd name="connsiteY86" fmla="*/ 843 h 10000"/>
              <a:gd name="connsiteX87" fmla="*/ 7881 w 10026"/>
              <a:gd name="connsiteY87" fmla="*/ 693 h 10000"/>
              <a:gd name="connsiteX88" fmla="*/ 8064 w 10026"/>
              <a:gd name="connsiteY88" fmla="*/ 542 h 10000"/>
              <a:gd name="connsiteX89" fmla="*/ 8253 w 10026"/>
              <a:gd name="connsiteY89" fmla="*/ 392 h 10000"/>
              <a:gd name="connsiteX90" fmla="*/ 8442 w 10026"/>
              <a:gd name="connsiteY90" fmla="*/ 271 h 10000"/>
              <a:gd name="connsiteX91" fmla="*/ 8635 w 10026"/>
              <a:gd name="connsiteY91" fmla="*/ 181 h 10000"/>
              <a:gd name="connsiteX92" fmla="*/ 8833 w 10026"/>
              <a:gd name="connsiteY92" fmla="*/ 105 h 10000"/>
              <a:gd name="connsiteX93" fmla="*/ 9033 w 10026"/>
              <a:gd name="connsiteY93" fmla="*/ 45 h 10000"/>
              <a:gd name="connsiteX94" fmla="*/ 9236 w 10026"/>
              <a:gd name="connsiteY94" fmla="*/ 0 h 10000"/>
              <a:gd name="connsiteX95" fmla="*/ 9445 w 10026"/>
              <a:gd name="connsiteY95" fmla="*/ 0 h 10000"/>
              <a:gd name="connsiteX96" fmla="*/ 9657 w 10026"/>
              <a:gd name="connsiteY96" fmla="*/ 0 h 10000"/>
              <a:gd name="connsiteX97" fmla="*/ 9874 w 10026"/>
              <a:gd name="connsiteY97" fmla="*/ 45 h 10000"/>
              <a:gd name="connsiteX98" fmla="*/ 10000 w 10026"/>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0 w 10000"/>
              <a:gd name="connsiteY48" fmla="*/ 7139 h 10000"/>
              <a:gd name="connsiteX49" fmla="*/ 163 w 10000"/>
              <a:gd name="connsiteY49" fmla="*/ 7485 h 10000"/>
              <a:gd name="connsiteX50" fmla="*/ 324 w 10000"/>
              <a:gd name="connsiteY50" fmla="*/ 7831 h 10000"/>
              <a:gd name="connsiteX51" fmla="*/ 482 w 10000"/>
              <a:gd name="connsiteY51" fmla="*/ 8102 h 10000"/>
              <a:gd name="connsiteX52" fmla="*/ 638 w 10000"/>
              <a:gd name="connsiteY52" fmla="*/ 8373 h 10000"/>
              <a:gd name="connsiteX53" fmla="*/ 792 w 10000"/>
              <a:gd name="connsiteY53" fmla="*/ 8599 h 10000"/>
              <a:gd name="connsiteX54" fmla="*/ 947 w 10000"/>
              <a:gd name="connsiteY54" fmla="*/ 8810 h 10000"/>
              <a:gd name="connsiteX55" fmla="*/ 1097 w 10000"/>
              <a:gd name="connsiteY55" fmla="*/ 8946 h 10000"/>
              <a:gd name="connsiteX56" fmla="*/ 1245 w 10000"/>
              <a:gd name="connsiteY56" fmla="*/ 9096 h 10000"/>
              <a:gd name="connsiteX57" fmla="*/ 1391 w 10000"/>
              <a:gd name="connsiteY57" fmla="*/ 9202 h 10000"/>
              <a:gd name="connsiteX58" fmla="*/ 1537 w 10000"/>
              <a:gd name="connsiteY58" fmla="*/ 9277 h 10000"/>
              <a:gd name="connsiteX59" fmla="*/ 1683 w 10000"/>
              <a:gd name="connsiteY59" fmla="*/ 9322 h 10000"/>
              <a:gd name="connsiteX60" fmla="*/ 1824 w 10000"/>
              <a:gd name="connsiteY60" fmla="*/ 9383 h 10000"/>
              <a:gd name="connsiteX61" fmla="*/ 1966 w 10000"/>
              <a:gd name="connsiteY61" fmla="*/ 9383 h 10000"/>
              <a:gd name="connsiteX62" fmla="*/ 2109 w 10000"/>
              <a:gd name="connsiteY62" fmla="*/ 9352 h 10000"/>
              <a:gd name="connsiteX63" fmla="*/ 2248 w 10000"/>
              <a:gd name="connsiteY63" fmla="*/ 9307 h 10000"/>
              <a:gd name="connsiteX64" fmla="*/ 2387 w 10000"/>
              <a:gd name="connsiteY64" fmla="*/ 9247 h 10000"/>
              <a:gd name="connsiteX65" fmla="*/ 2524 w 10000"/>
              <a:gd name="connsiteY65" fmla="*/ 9157 h 10000"/>
              <a:gd name="connsiteX66" fmla="*/ 2662 w 10000"/>
              <a:gd name="connsiteY66" fmla="*/ 9051 h 10000"/>
              <a:gd name="connsiteX67" fmla="*/ 2799 w 10000"/>
              <a:gd name="connsiteY67" fmla="*/ 8931 h 10000"/>
              <a:gd name="connsiteX68" fmla="*/ 2936 w 10000"/>
              <a:gd name="connsiteY68" fmla="*/ 8780 h 10000"/>
              <a:gd name="connsiteX69" fmla="*/ 3072 w 10000"/>
              <a:gd name="connsiteY69" fmla="*/ 8630 h 10000"/>
              <a:gd name="connsiteX70" fmla="*/ 3209 w 10000"/>
              <a:gd name="connsiteY70" fmla="*/ 8449 h 10000"/>
              <a:gd name="connsiteX71" fmla="*/ 3481 w 10000"/>
              <a:gd name="connsiteY71" fmla="*/ 8057 h 10000"/>
              <a:gd name="connsiteX72" fmla="*/ 3754 w 10000"/>
              <a:gd name="connsiteY72" fmla="*/ 7636 h 10000"/>
              <a:gd name="connsiteX73" fmla="*/ 4026 w 10000"/>
              <a:gd name="connsiteY73" fmla="*/ 7139 h 10000"/>
              <a:gd name="connsiteX74" fmla="*/ 4302 w 10000"/>
              <a:gd name="connsiteY74" fmla="*/ 6611 h 10000"/>
              <a:gd name="connsiteX75" fmla="*/ 4581 w 10000"/>
              <a:gd name="connsiteY75" fmla="*/ 6054 h 10000"/>
              <a:gd name="connsiteX76" fmla="*/ 5149 w 10000"/>
              <a:gd name="connsiteY76" fmla="*/ 4940 h 10000"/>
              <a:gd name="connsiteX77" fmla="*/ 5438 w 10000"/>
              <a:gd name="connsiteY77" fmla="*/ 4337 h 10000"/>
              <a:gd name="connsiteX78" fmla="*/ 5738 w 10000"/>
              <a:gd name="connsiteY78" fmla="*/ 3765 h 10000"/>
              <a:gd name="connsiteX79" fmla="*/ 6043 w 10000"/>
              <a:gd name="connsiteY79" fmla="*/ 3223 h 10000"/>
              <a:gd name="connsiteX80" fmla="*/ 6355 w 10000"/>
              <a:gd name="connsiteY80" fmla="*/ 2666 h 10000"/>
              <a:gd name="connsiteX81" fmla="*/ 6678 w 10000"/>
              <a:gd name="connsiteY81" fmla="*/ 2139 h 10000"/>
              <a:gd name="connsiteX82" fmla="*/ 7009 w 10000"/>
              <a:gd name="connsiteY82" fmla="*/ 1672 h 10000"/>
              <a:gd name="connsiteX83" fmla="*/ 7176 w 10000"/>
              <a:gd name="connsiteY83" fmla="*/ 1446 h 10000"/>
              <a:gd name="connsiteX84" fmla="*/ 7349 w 10000"/>
              <a:gd name="connsiteY84" fmla="*/ 1250 h 10000"/>
              <a:gd name="connsiteX85" fmla="*/ 7526 w 10000"/>
              <a:gd name="connsiteY85" fmla="*/ 1054 h 10000"/>
              <a:gd name="connsiteX86" fmla="*/ 7700 w 10000"/>
              <a:gd name="connsiteY86" fmla="*/ 843 h 10000"/>
              <a:gd name="connsiteX87" fmla="*/ 7881 w 10000"/>
              <a:gd name="connsiteY87" fmla="*/ 693 h 10000"/>
              <a:gd name="connsiteX88" fmla="*/ 8064 w 10000"/>
              <a:gd name="connsiteY88" fmla="*/ 542 h 10000"/>
              <a:gd name="connsiteX89" fmla="*/ 8253 w 10000"/>
              <a:gd name="connsiteY89" fmla="*/ 392 h 10000"/>
              <a:gd name="connsiteX90" fmla="*/ 8442 w 10000"/>
              <a:gd name="connsiteY90" fmla="*/ 271 h 10000"/>
              <a:gd name="connsiteX91" fmla="*/ 8635 w 10000"/>
              <a:gd name="connsiteY91" fmla="*/ 181 h 10000"/>
              <a:gd name="connsiteX92" fmla="*/ 8833 w 10000"/>
              <a:gd name="connsiteY92" fmla="*/ 105 h 10000"/>
              <a:gd name="connsiteX93" fmla="*/ 9033 w 10000"/>
              <a:gd name="connsiteY93" fmla="*/ 45 h 10000"/>
              <a:gd name="connsiteX94" fmla="*/ 9236 w 10000"/>
              <a:gd name="connsiteY94" fmla="*/ 0 h 10000"/>
              <a:gd name="connsiteX95" fmla="*/ 9445 w 10000"/>
              <a:gd name="connsiteY95" fmla="*/ 0 h 10000"/>
              <a:gd name="connsiteX96" fmla="*/ 9657 w 10000"/>
              <a:gd name="connsiteY96" fmla="*/ 0 h 10000"/>
              <a:gd name="connsiteX97" fmla="*/ 9874 w 10000"/>
              <a:gd name="connsiteY97" fmla="*/ 45 h 10000"/>
              <a:gd name="connsiteX98" fmla="*/ 10000 w 10000"/>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163 w 10000"/>
              <a:gd name="connsiteY48" fmla="*/ 7485 h 10000"/>
              <a:gd name="connsiteX49" fmla="*/ 324 w 10000"/>
              <a:gd name="connsiteY49" fmla="*/ 7831 h 10000"/>
              <a:gd name="connsiteX50" fmla="*/ 482 w 10000"/>
              <a:gd name="connsiteY50" fmla="*/ 8102 h 10000"/>
              <a:gd name="connsiteX51" fmla="*/ 638 w 10000"/>
              <a:gd name="connsiteY51" fmla="*/ 8373 h 10000"/>
              <a:gd name="connsiteX52" fmla="*/ 792 w 10000"/>
              <a:gd name="connsiteY52" fmla="*/ 8599 h 10000"/>
              <a:gd name="connsiteX53" fmla="*/ 947 w 10000"/>
              <a:gd name="connsiteY53" fmla="*/ 8810 h 10000"/>
              <a:gd name="connsiteX54" fmla="*/ 1097 w 10000"/>
              <a:gd name="connsiteY54" fmla="*/ 8946 h 10000"/>
              <a:gd name="connsiteX55" fmla="*/ 1245 w 10000"/>
              <a:gd name="connsiteY55" fmla="*/ 9096 h 10000"/>
              <a:gd name="connsiteX56" fmla="*/ 1391 w 10000"/>
              <a:gd name="connsiteY56" fmla="*/ 9202 h 10000"/>
              <a:gd name="connsiteX57" fmla="*/ 1537 w 10000"/>
              <a:gd name="connsiteY57" fmla="*/ 9277 h 10000"/>
              <a:gd name="connsiteX58" fmla="*/ 1683 w 10000"/>
              <a:gd name="connsiteY58" fmla="*/ 9322 h 10000"/>
              <a:gd name="connsiteX59" fmla="*/ 1824 w 10000"/>
              <a:gd name="connsiteY59" fmla="*/ 9383 h 10000"/>
              <a:gd name="connsiteX60" fmla="*/ 1966 w 10000"/>
              <a:gd name="connsiteY60" fmla="*/ 9383 h 10000"/>
              <a:gd name="connsiteX61" fmla="*/ 2109 w 10000"/>
              <a:gd name="connsiteY61" fmla="*/ 9352 h 10000"/>
              <a:gd name="connsiteX62" fmla="*/ 2248 w 10000"/>
              <a:gd name="connsiteY62" fmla="*/ 9307 h 10000"/>
              <a:gd name="connsiteX63" fmla="*/ 2387 w 10000"/>
              <a:gd name="connsiteY63" fmla="*/ 9247 h 10000"/>
              <a:gd name="connsiteX64" fmla="*/ 2524 w 10000"/>
              <a:gd name="connsiteY64" fmla="*/ 9157 h 10000"/>
              <a:gd name="connsiteX65" fmla="*/ 2662 w 10000"/>
              <a:gd name="connsiteY65" fmla="*/ 9051 h 10000"/>
              <a:gd name="connsiteX66" fmla="*/ 2799 w 10000"/>
              <a:gd name="connsiteY66" fmla="*/ 8931 h 10000"/>
              <a:gd name="connsiteX67" fmla="*/ 2936 w 10000"/>
              <a:gd name="connsiteY67" fmla="*/ 8780 h 10000"/>
              <a:gd name="connsiteX68" fmla="*/ 3072 w 10000"/>
              <a:gd name="connsiteY68" fmla="*/ 8630 h 10000"/>
              <a:gd name="connsiteX69" fmla="*/ 3209 w 10000"/>
              <a:gd name="connsiteY69" fmla="*/ 8449 h 10000"/>
              <a:gd name="connsiteX70" fmla="*/ 3481 w 10000"/>
              <a:gd name="connsiteY70" fmla="*/ 8057 h 10000"/>
              <a:gd name="connsiteX71" fmla="*/ 3754 w 10000"/>
              <a:gd name="connsiteY71" fmla="*/ 7636 h 10000"/>
              <a:gd name="connsiteX72" fmla="*/ 4026 w 10000"/>
              <a:gd name="connsiteY72" fmla="*/ 7139 h 10000"/>
              <a:gd name="connsiteX73" fmla="*/ 4302 w 10000"/>
              <a:gd name="connsiteY73" fmla="*/ 6611 h 10000"/>
              <a:gd name="connsiteX74" fmla="*/ 4581 w 10000"/>
              <a:gd name="connsiteY74" fmla="*/ 6054 h 10000"/>
              <a:gd name="connsiteX75" fmla="*/ 5149 w 10000"/>
              <a:gd name="connsiteY75" fmla="*/ 4940 h 10000"/>
              <a:gd name="connsiteX76" fmla="*/ 5438 w 10000"/>
              <a:gd name="connsiteY76" fmla="*/ 4337 h 10000"/>
              <a:gd name="connsiteX77" fmla="*/ 5738 w 10000"/>
              <a:gd name="connsiteY77" fmla="*/ 3765 h 10000"/>
              <a:gd name="connsiteX78" fmla="*/ 6043 w 10000"/>
              <a:gd name="connsiteY78" fmla="*/ 3223 h 10000"/>
              <a:gd name="connsiteX79" fmla="*/ 6355 w 10000"/>
              <a:gd name="connsiteY79" fmla="*/ 2666 h 10000"/>
              <a:gd name="connsiteX80" fmla="*/ 6678 w 10000"/>
              <a:gd name="connsiteY80" fmla="*/ 2139 h 10000"/>
              <a:gd name="connsiteX81" fmla="*/ 7009 w 10000"/>
              <a:gd name="connsiteY81" fmla="*/ 1672 h 10000"/>
              <a:gd name="connsiteX82" fmla="*/ 7176 w 10000"/>
              <a:gd name="connsiteY82" fmla="*/ 1446 h 10000"/>
              <a:gd name="connsiteX83" fmla="*/ 7349 w 10000"/>
              <a:gd name="connsiteY83" fmla="*/ 1250 h 10000"/>
              <a:gd name="connsiteX84" fmla="*/ 7526 w 10000"/>
              <a:gd name="connsiteY84" fmla="*/ 1054 h 10000"/>
              <a:gd name="connsiteX85" fmla="*/ 7700 w 10000"/>
              <a:gd name="connsiteY85" fmla="*/ 843 h 10000"/>
              <a:gd name="connsiteX86" fmla="*/ 7881 w 10000"/>
              <a:gd name="connsiteY86" fmla="*/ 693 h 10000"/>
              <a:gd name="connsiteX87" fmla="*/ 8064 w 10000"/>
              <a:gd name="connsiteY87" fmla="*/ 542 h 10000"/>
              <a:gd name="connsiteX88" fmla="*/ 8253 w 10000"/>
              <a:gd name="connsiteY88" fmla="*/ 392 h 10000"/>
              <a:gd name="connsiteX89" fmla="*/ 8442 w 10000"/>
              <a:gd name="connsiteY89" fmla="*/ 271 h 10000"/>
              <a:gd name="connsiteX90" fmla="*/ 8635 w 10000"/>
              <a:gd name="connsiteY90" fmla="*/ 181 h 10000"/>
              <a:gd name="connsiteX91" fmla="*/ 8833 w 10000"/>
              <a:gd name="connsiteY91" fmla="*/ 105 h 10000"/>
              <a:gd name="connsiteX92" fmla="*/ 9033 w 10000"/>
              <a:gd name="connsiteY92" fmla="*/ 45 h 10000"/>
              <a:gd name="connsiteX93" fmla="*/ 9236 w 10000"/>
              <a:gd name="connsiteY93" fmla="*/ 0 h 10000"/>
              <a:gd name="connsiteX94" fmla="*/ 9445 w 10000"/>
              <a:gd name="connsiteY94" fmla="*/ 0 h 10000"/>
              <a:gd name="connsiteX95" fmla="*/ 9657 w 10000"/>
              <a:gd name="connsiteY95" fmla="*/ 0 h 10000"/>
              <a:gd name="connsiteX96" fmla="*/ 9874 w 10000"/>
              <a:gd name="connsiteY96" fmla="*/ 45 h 10000"/>
              <a:gd name="connsiteX97" fmla="*/ 10000 w 10000"/>
              <a:gd name="connsiteY97" fmla="*/ 45 h 10000"/>
              <a:gd name="connsiteX0" fmla="*/ 9896 w 9896"/>
              <a:gd name="connsiteY0" fmla="*/ 45 h 10000"/>
              <a:gd name="connsiteX1" fmla="*/ 9896 w 9896"/>
              <a:gd name="connsiteY1" fmla="*/ 135 h 10000"/>
              <a:gd name="connsiteX2" fmla="*/ 9651 w 9896"/>
              <a:gd name="connsiteY2" fmla="*/ 120 h 10000"/>
              <a:gd name="connsiteX3" fmla="*/ 9481 w 9896"/>
              <a:gd name="connsiteY3" fmla="*/ 151 h 10000"/>
              <a:gd name="connsiteX4" fmla="*/ 9309 w 9896"/>
              <a:gd name="connsiteY4" fmla="*/ 226 h 10000"/>
              <a:gd name="connsiteX5" fmla="*/ 9138 w 9896"/>
              <a:gd name="connsiteY5" fmla="*/ 301 h 10000"/>
              <a:gd name="connsiteX6" fmla="*/ 8967 w 9896"/>
              <a:gd name="connsiteY6" fmla="*/ 392 h 10000"/>
              <a:gd name="connsiteX7" fmla="*/ 8793 w 9896"/>
              <a:gd name="connsiteY7" fmla="*/ 527 h 10000"/>
              <a:gd name="connsiteX8" fmla="*/ 8622 w 9896"/>
              <a:gd name="connsiteY8" fmla="*/ 678 h 10000"/>
              <a:gd name="connsiteX9" fmla="*/ 8446 w 9896"/>
              <a:gd name="connsiteY9" fmla="*/ 843 h 10000"/>
              <a:gd name="connsiteX10" fmla="*/ 8277 w 9896"/>
              <a:gd name="connsiteY10" fmla="*/ 1024 h 10000"/>
              <a:gd name="connsiteX11" fmla="*/ 7932 w 9896"/>
              <a:gd name="connsiteY11" fmla="*/ 1416 h 10000"/>
              <a:gd name="connsiteX12" fmla="*/ 7583 w 9896"/>
              <a:gd name="connsiteY12" fmla="*/ 1867 h 10000"/>
              <a:gd name="connsiteX13" fmla="*/ 7238 w 9896"/>
              <a:gd name="connsiteY13" fmla="*/ 2364 h 10000"/>
              <a:gd name="connsiteX14" fmla="*/ 6891 w 9896"/>
              <a:gd name="connsiteY14" fmla="*/ 2892 h 10000"/>
              <a:gd name="connsiteX15" fmla="*/ 6548 w 9896"/>
              <a:gd name="connsiteY15" fmla="*/ 3464 h 10000"/>
              <a:gd name="connsiteX16" fmla="*/ 6202 w 9896"/>
              <a:gd name="connsiteY16" fmla="*/ 4036 h 10000"/>
              <a:gd name="connsiteX17" fmla="*/ 5860 w 9896"/>
              <a:gd name="connsiteY17" fmla="*/ 4639 h 10000"/>
              <a:gd name="connsiteX18" fmla="*/ 5182 w 9896"/>
              <a:gd name="connsiteY18" fmla="*/ 5828 h 10000"/>
              <a:gd name="connsiteX19" fmla="*/ 4846 w 9896"/>
              <a:gd name="connsiteY19" fmla="*/ 6431 h 10000"/>
              <a:gd name="connsiteX20" fmla="*/ 4514 w 9896"/>
              <a:gd name="connsiteY20" fmla="*/ 7003 h 10000"/>
              <a:gd name="connsiteX21" fmla="*/ 4183 w 9896"/>
              <a:gd name="connsiteY21" fmla="*/ 7560 h 10000"/>
              <a:gd name="connsiteX22" fmla="*/ 3858 w 9896"/>
              <a:gd name="connsiteY22" fmla="*/ 8057 h 10000"/>
              <a:gd name="connsiteX23" fmla="*/ 3536 w 9896"/>
              <a:gd name="connsiteY23" fmla="*/ 8524 h 10000"/>
              <a:gd name="connsiteX24" fmla="*/ 3220 w 9896"/>
              <a:gd name="connsiteY24" fmla="*/ 8946 h 10000"/>
              <a:gd name="connsiteX25" fmla="*/ 2907 w 9896"/>
              <a:gd name="connsiteY25" fmla="*/ 9307 h 10000"/>
              <a:gd name="connsiteX26" fmla="*/ 2753 w 9896"/>
              <a:gd name="connsiteY26" fmla="*/ 9473 h 10000"/>
              <a:gd name="connsiteX27" fmla="*/ 2600 w 9896"/>
              <a:gd name="connsiteY27" fmla="*/ 9608 h 10000"/>
              <a:gd name="connsiteX28" fmla="*/ 2450 w 9896"/>
              <a:gd name="connsiteY28" fmla="*/ 9729 h 10000"/>
              <a:gd name="connsiteX29" fmla="*/ 2301 w 9896"/>
              <a:gd name="connsiteY29" fmla="*/ 9819 h 10000"/>
              <a:gd name="connsiteX30" fmla="*/ 2150 w 9896"/>
              <a:gd name="connsiteY30" fmla="*/ 9895 h 10000"/>
              <a:gd name="connsiteX31" fmla="*/ 2005 w 9896"/>
              <a:gd name="connsiteY31" fmla="*/ 9970 h 10000"/>
              <a:gd name="connsiteX32" fmla="*/ 1860 w 9896"/>
              <a:gd name="connsiteY32" fmla="*/ 10000 h 10000"/>
              <a:gd name="connsiteX33" fmla="*/ 1715 w 9896"/>
              <a:gd name="connsiteY33" fmla="*/ 10000 h 10000"/>
              <a:gd name="connsiteX34" fmla="*/ 1573 w 9896"/>
              <a:gd name="connsiteY34" fmla="*/ 10000 h 10000"/>
              <a:gd name="connsiteX35" fmla="*/ 1433 w 9896"/>
              <a:gd name="connsiteY35" fmla="*/ 9955 h 10000"/>
              <a:gd name="connsiteX36" fmla="*/ 1294 w 9896"/>
              <a:gd name="connsiteY36" fmla="*/ 9895 h 10000"/>
              <a:gd name="connsiteX37" fmla="*/ 1158 w 9896"/>
              <a:gd name="connsiteY37" fmla="*/ 9804 h 10000"/>
              <a:gd name="connsiteX38" fmla="*/ 1022 w 9896"/>
              <a:gd name="connsiteY38" fmla="*/ 9669 h 10000"/>
              <a:gd name="connsiteX39" fmla="*/ 888 w 9896"/>
              <a:gd name="connsiteY39" fmla="*/ 9533 h 10000"/>
              <a:gd name="connsiteX40" fmla="*/ 758 w 9896"/>
              <a:gd name="connsiteY40" fmla="*/ 9352 h 10000"/>
              <a:gd name="connsiteX41" fmla="*/ 627 w 9896"/>
              <a:gd name="connsiteY41" fmla="*/ 9127 h 10000"/>
              <a:gd name="connsiteX42" fmla="*/ 503 w 9896"/>
              <a:gd name="connsiteY42" fmla="*/ 8870 h 10000"/>
              <a:gd name="connsiteX43" fmla="*/ 374 w 9896"/>
              <a:gd name="connsiteY43" fmla="*/ 8599 h 10000"/>
              <a:gd name="connsiteX44" fmla="*/ 253 w 9896"/>
              <a:gd name="connsiteY44" fmla="*/ 8283 h 10000"/>
              <a:gd name="connsiteX45" fmla="*/ 131 w 9896"/>
              <a:gd name="connsiteY45" fmla="*/ 7937 h 10000"/>
              <a:gd name="connsiteX46" fmla="*/ 12 w 9896"/>
              <a:gd name="connsiteY46" fmla="*/ 7560 h 10000"/>
              <a:gd name="connsiteX47" fmla="*/ 59 w 9896"/>
              <a:gd name="connsiteY47" fmla="*/ 7485 h 10000"/>
              <a:gd name="connsiteX48" fmla="*/ 220 w 9896"/>
              <a:gd name="connsiteY48" fmla="*/ 7831 h 10000"/>
              <a:gd name="connsiteX49" fmla="*/ 378 w 9896"/>
              <a:gd name="connsiteY49" fmla="*/ 8102 h 10000"/>
              <a:gd name="connsiteX50" fmla="*/ 534 w 9896"/>
              <a:gd name="connsiteY50" fmla="*/ 8373 h 10000"/>
              <a:gd name="connsiteX51" fmla="*/ 688 w 9896"/>
              <a:gd name="connsiteY51" fmla="*/ 8599 h 10000"/>
              <a:gd name="connsiteX52" fmla="*/ 843 w 9896"/>
              <a:gd name="connsiteY52" fmla="*/ 8810 h 10000"/>
              <a:gd name="connsiteX53" fmla="*/ 993 w 9896"/>
              <a:gd name="connsiteY53" fmla="*/ 8946 h 10000"/>
              <a:gd name="connsiteX54" fmla="*/ 1141 w 9896"/>
              <a:gd name="connsiteY54" fmla="*/ 9096 h 10000"/>
              <a:gd name="connsiteX55" fmla="*/ 1287 w 9896"/>
              <a:gd name="connsiteY55" fmla="*/ 9202 h 10000"/>
              <a:gd name="connsiteX56" fmla="*/ 1433 w 9896"/>
              <a:gd name="connsiteY56" fmla="*/ 9277 h 10000"/>
              <a:gd name="connsiteX57" fmla="*/ 1579 w 9896"/>
              <a:gd name="connsiteY57" fmla="*/ 9322 h 10000"/>
              <a:gd name="connsiteX58" fmla="*/ 1720 w 9896"/>
              <a:gd name="connsiteY58" fmla="*/ 9383 h 10000"/>
              <a:gd name="connsiteX59" fmla="*/ 1862 w 9896"/>
              <a:gd name="connsiteY59" fmla="*/ 9383 h 10000"/>
              <a:gd name="connsiteX60" fmla="*/ 2005 w 9896"/>
              <a:gd name="connsiteY60" fmla="*/ 9352 h 10000"/>
              <a:gd name="connsiteX61" fmla="*/ 2144 w 9896"/>
              <a:gd name="connsiteY61" fmla="*/ 9307 h 10000"/>
              <a:gd name="connsiteX62" fmla="*/ 2283 w 9896"/>
              <a:gd name="connsiteY62" fmla="*/ 9247 h 10000"/>
              <a:gd name="connsiteX63" fmla="*/ 2420 w 9896"/>
              <a:gd name="connsiteY63" fmla="*/ 9157 h 10000"/>
              <a:gd name="connsiteX64" fmla="*/ 2558 w 9896"/>
              <a:gd name="connsiteY64" fmla="*/ 9051 h 10000"/>
              <a:gd name="connsiteX65" fmla="*/ 2695 w 9896"/>
              <a:gd name="connsiteY65" fmla="*/ 8931 h 10000"/>
              <a:gd name="connsiteX66" fmla="*/ 2832 w 9896"/>
              <a:gd name="connsiteY66" fmla="*/ 8780 h 10000"/>
              <a:gd name="connsiteX67" fmla="*/ 2968 w 9896"/>
              <a:gd name="connsiteY67" fmla="*/ 8630 h 10000"/>
              <a:gd name="connsiteX68" fmla="*/ 3105 w 9896"/>
              <a:gd name="connsiteY68" fmla="*/ 8449 h 10000"/>
              <a:gd name="connsiteX69" fmla="*/ 3377 w 9896"/>
              <a:gd name="connsiteY69" fmla="*/ 8057 h 10000"/>
              <a:gd name="connsiteX70" fmla="*/ 3650 w 9896"/>
              <a:gd name="connsiteY70" fmla="*/ 7636 h 10000"/>
              <a:gd name="connsiteX71" fmla="*/ 3922 w 9896"/>
              <a:gd name="connsiteY71" fmla="*/ 7139 h 10000"/>
              <a:gd name="connsiteX72" fmla="*/ 4198 w 9896"/>
              <a:gd name="connsiteY72" fmla="*/ 6611 h 10000"/>
              <a:gd name="connsiteX73" fmla="*/ 4477 w 9896"/>
              <a:gd name="connsiteY73" fmla="*/ 6054 h 10000"/>
              <a:gd name="connsiteX74" fmla="*/ 5045 w 9896"/>
              <a:gd name="connsiteY74" fmla="*/ 4940 h 10000"/>
              <a:gd name="connsiteX75" fmla="*/ 5334 w 9896"/>
              <a:gd name="connsiteY75" fmla="*/ 4337 h 10000"/>
              <a:gd name="connsiteX76" fmla="*/ 5634 w 9896"/>
              <a:gd name="connsiteY76" fmla="*/ 3765 h 10000"/>
              <a:gd name="connsiteX77" fmla="*/ 5939 w 9896"/>
              <a:gd name="connsiteY77" fmla="*/ 3223 h 10000"/>
              <a:gd name="connsiteX78" fmla="*/ 6251 w 9896"/>
              <a:gd name="connsiteY78" fmla="*/ 2666 h 10000"/>
              <a:gd name="connsiteX79" fmla="*/ 6574 w 9896"/>
              <a:gd name="connsiteY79" fmla="*/ 2139 h 10000"/>
              <a:gd name="connsiteX80" fmla="*/ 6905 w 9896"/>
              <a:gd name="connsiteY80" fmla="*/ 1672 h 10000"/>
              <a:gd name="connsiteX81" fmla="*/ 7072 w 9896"/>
              <a:gd name="connsiteY81" fmla="*/ 1446 h 10000"/>
              <a:gd name="connsiteX82" fmla="*/ 7245 w 9896"/>
              <a:gd name="connsiteY82" fmla="*/ 1250 h 10000"/>
              <a:gd name="connsiteX83" fmla="*/ 7422 w 9896"/>
              <a:gd name="connsiteY83" fmla="*/ 1054 h 10000"/>
              <a:gd name="connsiteX84" fmla="*/ 7596 w 9896"/>
              <a:gd name="connsiteY84" fmla="*/ 843 h 10000"/>
              <a:gd name="connsiteX85" fmla="*/ 7777 w 9896"/>
              <a:gd name="connsiteY85" fmla="*/ 693 h 10000"/>
              <a:gd name="connsiteX86" fmla="*/ 7960 w 9896"/>
              <a:gd name="connsiteY86" fmla="*/ 542 h 10000"/>
              <a:gd name="connsiteX87" fmla="*/ 8149 w 9896"/>
              <a:gd name="connsiteY87" fmla="*/ 392 h 10000"/>
              <a:gd name="connsiteX88" fmla="*/ 8338 w 9896"/>
              <a:gd name="connsiteY88" fmla="*/ 271 h 10000"/>
              <a:gd name="connsiteX89" fmla="*/ 8531 w 9896"/>
              <a:gd name="connsiteY89" fmla="*/ 181 h 10000"/>
              <a:gd name="connsiteX90" fmla="*/ 8729 w 9896"/>
              <a:gd name="connsiteY90" fmla="*/ 105 h 10000"/>
              <a:gd name="connsiteX91" fmla="*/ 8929 w 9896"/>
              <a:gd name="connsiteY91" fmla="*/ 45 h 10000"/>
              <a:gd name="connsiteX92" fmla="*/ 9132 w 9896"/>
              <a:gd name="connsiteY92" fmla="*/ 0 h 10000"/>
              <a:gd name="connsiteX93" fmla="*/ 9341 w 9896"/>
              <a:gd name="connsiteY93" fmla="*/ 0 h 10000"/>
              <a:gd name="connsiteX94" fmla="*/ 9553 w 9896"/>
              <a:gd name="connsiteY94" fmla="*/ 0 h 10000"/>
              <a:gd name="connsiteX95" fmla="*/ 9770 w 9896"/>
              <a:gd name="connsiteY95" fmla="*/ 45 h 10000"/>
              <a:gd name="connsiteX96" fmla="*/ 9896 w 9896"/>
              <a:gd name="connsiteY96" fmla="*/ 45 h 10000"/>
              <a:gd name="connsiteX0" fmla="*/ 9979 w 9979"/>
              <a:gd name="connsiteY0" fmla="*/ 45 h 10000"/>
              <a:gd name="connsiteX1" fmla="*/ 9979 w 9979"/>
              <a:gd name="connsiteY1" fmla="*/ 135 h 10000"/>
              <a:gd name="connsiteX2" fmla="*/ 9731 w 9979"/>
              <a:gd name="connsiteY2" fmla="*/ 120 h 10000"/>
              <a:gd name="connsiteX3" fmla="*/ 9560 w 9979"/>
              <a:gd name="connsiteY3" fmla="*/ 151 h 10000"/>
              <a:gd name="connsiteX4" fmla="*/ 9386 w 9979"/>
              <a:gd name="connsiteY4" fmla="*/ 226 h 10000"/>
              <a:gd name="connsiteX5" fmla="*/ 9213 w 9979"/>
              <a:gd name="connsiteY5" fmla="*/ 301 h 10000"/>
              <a:gd name="connsiteX6" fmla="*/ 9040 w 9979"/>
              <a:gd name="connsiteY6" fmla="*/ 392 h 10000"/>
              <a:gd name="connsiteX7" fmla="*/ 8864 w 9979"/>
              <a:gd name="connsiteY7" fmla="*/ 527 h 10000"/>
              <a:gd name="connsiteX8" fmla="*/ 8692 w 9979"/>
              <a:gd name="connsiteY8" fmla="*/ 678 h 10000"/>
              <a:gd name="connsiteX9" fmla="*/ 8514 w 9979"/>
              <a:gd name="connsiteY9" fmla="*/ 843 h 10000"/>
              <a:gd name="connsiteX10" fmla="*/ 8343 w 9979"/>
              <a:gd name="connsiteY10" fmla="*/ 1024 h 10000"/>
              <a:gd name="connsiteX11" fmla="*/ 7994 w 9979"/>
              <a:gd name="connsiteY11" fmla="*/ 1416 h 10000"/>
              <a:gd name="connsiteX12" fmla="*/ 7642 w 9979"/>
              <a:gd name="connsiteY12" fmla="*/ 1867 h 10000"/>
              <a:gd name="connsiteX13" fmla="*/ 7293 w 9979"/>
              <a:gd name="connsiteY13" fmla="*/ 2364 h 10000"/>
              <a:gd name="connsiteX14" fmla="*/ 6942 w 9979"/>
              <a:gd name="connsiteY14" fmla="*/ 2892 h 10000"/>
              <a:gd name="connsiteX15" fmla="*/ 6596 w 9979"/>
              <a:gd name="connsiteY15" fmla="*/ 3464 h 10000"/>
              <a:gd name="connsiteX16" fmla="*/ 6246 w 9979"/>
              <a:gd name="connsiteY16" fmla="*/ 4036 h 10000"/>
              <a:gd name="connsiteX17" fmla="*/ 5901 w 9979"/>
              <a:gd name="connsiteY17" fmla="*/ 4639 h 10000"/>
              <a:gd name="connsiteX18" fmla="*/ 5215 w 9979"/>
              <a:gd name="connsiteY18" fmla="*/ 5828 h 10000"/>
              <a:gd name="connsiteX19" fmla="*/ 4876 w 9979"/>
              <a:gd name="connsiteY19" fmla="*/ 6431 h 10000"/>
              <a:gd name="connsiteX20" fmla="*/ 4540 w 9979"/>
              <a:gd name="connsiteY20" fmla="*/ 7003 h 10000"/>
              <a:gd name="connsiteX21" fmla="*/ 4206 w 9979"/>
              <a:gd name="connsiteY21" fmla="*/ 7560 h 10000"/>
              <a:gd name="connsiteX22" fmla="*/ 3878 w 9979"/>
              <a:gd name="connsiteY22" fmla="*/ 8057 h 10000"/>
              <a:gd name="connsiteX23" fmla="*/ 3552 w 9979"/>
              <a:gd name="connsiteY23" fmla="*/ 8524 h 10000"/>
              <a:gd name="connsiteX24" fmla="*/ 3233 w 9979"/>
              <a:gd name="connsiteY24" fmla="*/ 8946 h 10000"/>
              <a:gd name="connsiteX25" fmla="*/ 2917 w 9979"/>
              <a:gd name="connsiteY25" fmla="*/ 9307 h 10000"/>
              <a:gd name="connsiteX26" fmla="*/ 2761 w 9979"/>
              <a:gd name="connsiteY26" fmla="*/ 9473 h 10000"/>
              <a:gd name="connsiteX27" fmla="*/ 2606 w 9979"/>
              <a:gd name="connsiteY27" fmla="*/ 9608 h 10000"/>
              <a:gd name="connsiteX28" fmla="*/ 2455 w 9979"/>
              <a:gd name="connsiteY28" fmla="*/ 9729 h 10000"/>
              <a:gd name="connsiteX29" fmla="*/ 2304 w 9979"/>
              <a:gd name="connsiteY29" fmla="*/ 9819 h 10000"/>
              <a:gd name="connsiteX30" fmla="*/ 2152 w 9979"/>
              <a:gd name="connsiteY30" fmla="*/ 9895 h 10000"/>
              <a:gd name="connsiteX31" fmla="*/ 2005 w 9979"/>
              <a:gd name="connsiteY31" fmla="*/ 9970 h 10000"/>
              <a:gd name="connsiteX32" fmla="*/ 1859 w 9979"/>
              <a:gd name="connsiteY32" fmla="*/ 10000 h 10000"/>
              <a:gd name="connsiteX33" fmla="*/ 1712 w 9979"/>
              <a:gd name="connsiteY33" fmla="*/ 10000 h 10000"/>
              <a:gd name="connsiteX34" fmla="*/ 1569 w 9979"/>
              <a:gd name="connsiteY34" fmla="*/ 10000 h 10000"/>
              <a:gd name="connsiteX35" fmla="*/ 1427 w 9979"/>
              <a:gd name="connsiteY35" fmla="*/ 9955 h 10000"/>
              <a:gd name="connsiteX36" fmla="*/ 1287 w 9979"/>
              <a:gd name="connsiteY36" fmla="*/ 9895 h 10000"/>
              <a:gd name="connsiteX37" fmla="*/ 1149 w 9979"/>
              <a:gd name="connsiteY37" fmla="*/ 9804 h 10000"/>
              <a:gd name="connsiteX38" fmla="*/ 1012 w 9979"/>
              <a:gd name="connsiteY38" fmla="*/ 9669 h 10000"/>
              <a:gd name="connsiteX39" fmla="*/ 876 w 9979"/>
              <a:gd name="connsiteY39" fmla="*/ 9533 h 10000"/>
              <a:gd name="connsiteX40" fmla="*/ 745 w 9979"/>
              <a:gd name="connsiteY40" fmla="*/ 9352 h 10000"/>
              <a:gd name="connsiteX41" fmla="*/ 613 w 9979"/>
              <a:gd name="connsiteY41" fmla="*/ 9127 h 10000"/>
              <a:gd name="connsiteX42" fmla="*/ 487 w 9979"/>
              <a:gd name="connsiteY42" fmla="*/ 8870 h 10000"/>
              <a:gd name="connsiteX43" fmla="*/ 357 w 9979"/>
              <a:gd name="connsiteY43" fmla="*/ 8599 h 10000"/>
              <a:gd name="connsiteX44" fmla="*/ 235 w 9979"/>
              <a:gd name="connsiteY44" fmla="*/ 8283 h 10000"/>
              <a:gd name="connsiteX45" fmla="*/ 111 w 9979"/>
              <a:gd name="connsiteY45" fmla="*/ 7937 h 10000"/>
              <a:gd name="connsiteX46" fmla="*/ 12 w 9979"/>
              <a:gd name="connsiteY46" fmla="*/ 7605 h 10000"/>
              <a:gd name="connsiteX47" fmla="*/ 39 w 9979"/>
              <a:gd name="connsiteY47" fmla="*/ 7485 h 10000"/>
              <a:gd name="connsiteX48" fmla="*/ 201 w 9979"/>
              <a:gd name="connsiteY48" fmla="*/ 7831 h 10000"/>
              <a:gd name="connsiteX49" fmla="*/ 361 w 9979"/>
              <a:gd name="connsiteY49" fmla="*/ 8102 h 10000"/>
              <a:gd name="connsiteX50" fmla="*/ 519 w 9979"/>
              <a:gd name="connsiteY50" fmla="*/ 8373 h 10000"/>
              <a:gd name="connsiteX51" fmla="*/ 674 w 9979"/>
              <a:gd name="connsiteY51" fmla="*/ 8599 h 10000"/>
              <a:gd name="connsiteX52" fmla="*/ 831 w 9979"/>
              <a:gd name="connsiteY52" fmla="*/ 8810 h 10000"/>
              <a:gd name="connsiteX53" fmla="*/ 982 w 9979"/>
              <a:gd name="connsiteY53" fmla="*/ 8946 h 10000"/>
              <a:gd name="connsiteX54" fmla="*/ 1132 w 9979"/>
              <a:gd name="connsiteY54" fmla="*/ 9096 h 10000"/>
              <a:gd name="connsiteX55" fmla="*/ 1280 w 9979"/>
              <a:gd name="connsiteY55" fmla="*/ 9202 h 10000"/>
              <a:gd name="connsiteX56" fmla="*/ 1427 w 9979"/>
              <a:gd name="connsiteY56" fmla="*/ 9277 h 10000"/>
              <a:gd name="connsiteX57" fmla="*/ 1575 w 9979"/>
              <a:gd name="connsiteY57" fmla="*/ 9322 h 10000"/>
              <a:gd name="connsiteX58" fmla="*/ 1717 w 9979"/>
              <a:gd name="connsiteY58" fmla="*/ 9383 h 10000"/>
              <a:gd name="connsiteX59" fmla="*/ 1861 w 9979"/>
              <a:gd name="connsiteY59" fmla="*/ 9383 h 10000"/>
              <a:gd name="connsiteX60" fmla="*/ 2005 w 9979"/>
              <a:gd name="connsiteY60" fmla="*/ 9352 h 10000"/>
              <a:gd name="connsiteX61" fmla="*/ 2146 w 9979"/>
              <a:gd name="connsiteY61" fmla="*/ 9307 h 10000"/>
              <a:gd name="connsiteX62" fmla="*/ 2286 w 9979"/>
              <a:gd name="connsiteY62" fmla="*/ 9247 h 10000"/>
              <a:gd name="connsiteX63" fmla="*/ 2424 w 9979"/>
              <a:gd name="connsiteY63" fmla="*/ 9157 h 10000"/>
              <a:gd name="connsiteX64" fmla="*/ 2564 w 9979"/>
              <a:gd name="connsiteY64" fmla="*/ 9051 h 10000"/>
              <a:gd name="connsiteX65" fmla="*/ 2702 w 9979"/>
              <a:gd name="connsiteY65" fmla="*/ 8931 h 10000"/>
              <a:gd name="connsiteX66" fmla="*/ 2841 w 9979"/>
              <a:gd name="connsiteY66" fmla="*/ 8780 h 10000"/>
              <a:gd name="connsiteX67" fmla="*/ 2978 w 9979"/>
              <a:gd name="connsiteY67" fmla="*/ 8630 h 10000"/>
              <a:gd name="connsiteX68" fmla="*/ 3117 w 9979"/>
              <a:gd name="connsiteY68" fmla="*/ 8449 h 10000"/>
              <a:gd name="connsiteX69" fmla="*/ 3391 w 9979"/>
              <a:gd name="connsiteY69" fmla="*/ 8057 h 10000"/>
              <a:gd name="connsiteX70" fmla="*/ 3667 w 9979"/>
              <a:gd name="connsiteY70" fmla="*/ 7636 h 10000"/>
              <a:gd name="connsiteX71" fmla="*/ 3942 w 9979"/>
              <a:gd name="connsiteY71" fmla="*/ 7139 h 10000"/>
              <a:gd name="connsiteX72" fmla="*/ 4221 w 9979"/>
              <a:gd name="connsiteY72" fmla="*/ 6611 h 10000"/>
              <a:gd name="connsiteX73" fmla="*/ 4503 w 9979"/>
              <a:gd name="connsiteY73" fmla="*/ 6054 h 10000"/>
              <a:gd name="connsiteX74" fmla="*/ 5077 w 9979"/>
              <a:gd name="connsiteY74" fmla="*/ 4940 h 10000"/>
              <a:gd name="connsiteX75" fmla="*/ 5369 w 9979"/>
              <a:gd name="connsiteY75" fmla="*/ 4337 h 10000"/>
              <a:gd name="connsiteX76" fmla="*/ 5672 w 9979"/>
              <a:gd name="connsiteY76" fmla="*/ 3765 h 10000"/>
              <a:gd name="connsiteX77" fmla="*/ 5980 w 9979"/>
              <a:gd name="connsiteY77" fmla="*/ 3223 h 10000"/>
              <a:gd name="connsiteX78" fmla="*/ 6296 w 9979"/>
              <a:gd name="connsiteY78" fmla="*/ 2666 h 10000"/>
              <a:gd name="connsiteX79" fmla="*/ 6622 w 9979"/>
              <a:gd name="connsiteY79" fmla="*/ 2139 h 10000"/>
              <a:gd name="connsiteX80" fmla="*/ 6957 w 9979"/>
              <a:gd name="connsiteY80" fmla="*/ 1672 h 10000"/>
              <a:gd name="connsiteX81" fmla="*/ 7125 w 9979"/>
              <a:gd name="connsiteY81" fmla="*/ 1446 h 10000"/>
              <a:gd name="connsiteX82" fmla="*/ 7300 w 9979"/>
              <a:gd name="connsiteY82" fmla="*/ 1250 h 10000"/>
              <a:gd name="connsiteX83" fmla="*/ 7479 w 9979"/>
              <a:gd name="connsiteY83" fmla="*/ 1054 h 10000"/>
              <a:gd name="connsiteX84" fmla="*/ 7655 w 9979"/>
              <a:gd name="connsiteY84" fmla="*/ 843 h 10000"/>
              <a:gd name="connsiteX85" fmla="*/ 7838 w 9979"/>
              <a:gd name="connsiteY85" fmla="*/ 693 h 10000"/>
              <a:gd name="connsiteX86" fmla="*/ 8023 w 9979"/>
              <a:gd name="connsiteY86" fmla="*/ 542 h 10000"/>
              <a:gd name="connsiteX87" fmla="*/ 8214 w 9979"/>
              <a:gd name="connsiteY87" fmla="*/ 392 h 10000"/>
              <a:gd name="connsiteX88" fmla="*/ 8405 w 9979"/>
              <a:gd name="connsiteY88" fmla="*/ 271 h 10000"/>
              <a:gd name="connsiteX89" fmla="*/ 8600 w 9979"/>
              <a:gd name="connsiteY89" fmla="*/ 181 h 10000"/>
              <a:gd name="connsiteX90" fmla="*/ 8800 w 9979"/>
              <a:gd name="connsiteY90" fmla="*/ 105 h 10000"/>
              <a:gd name="connsiteX91" fmla="*/ 9002 w 9979"/>
              <a:gd name="connsiteY91" fmla="*/ 45 h 10000"/>
              <a:gd name="connsiteX92" fmla="*/ 9207 w 9979"/>
              <a:gd name="connsiteY92" fmla="*/ 0 h 10000"/>
              <a:gd name="connsiteX93" fmla="*/ 9418 w 9979"/>
              <a:gd name="connsiteY93" fmla="*/ 0 h 10000"/>
              <a:gd name="connsiteX94" fmla="*/ 9632 w 9979"/>
              <a:gd name="connsiteY94" fmla="*/ 0 h 10000"/>
              <a:gd name="connsiteX95" fmla="*/ 9852 w 9979"/>
              <a:gd name="connsiteY95" fmla="*/ 45 h 10000"/>
              <a:gd name="connsiteX96" fmla="*/ 9979 w 9979"/>
              <a:gd name="connsiteY96" fmla="*/ 45 h 10000"/>
              <a:gd name="connsiteX0" fmla="*/ 10024 w 10024"/>
              <a:gd name="connsiteY0" fmla="*/ 45 h 10000"/>
              <a:gd name="connsiteX1" fmla="*/ 10024 w 10024"/>
              <a:gd name="connsiteY1" fmla="*/ 135 h 10000"/>
              <a:gd name="connsiteX2" fmla="*/ 9775 w 10024"/>
              <a:gd name="connsiteY2" fmla="*/ 120 h 10000"/>
              <a:gd name="connsiteX3" fmla="*/ 9604 w 10024"/>
              <a:gd name="connsiteY3" fmla="*/ 151 h 10000"/>
              <a:gd name="connsiteX4" fmla="*/ 9430 w 10024"/>
              <a:gd name="connsiteY4" fmla="*/ 226 h 10000"/>
              <a:gd name="connsiteX5" fmla="*/ 9256 w 10024"/>
              <a:gd name="connsiteY5" fmla="*/ 301 h 10000"/>
              <a:gd name="connsiteX6" fmla="*/ 9083 w 10024"/>
              <a:gd name="connsiteY6" fmla="*/ 392 h 10000"/>
              <a:gd name="connsiteX7" fmla="*/ 8907 w 10024"/>
              <a:gd name="connsiteY7" fmla="*/ 527 h 10000"/>
              <a:gd name="connsiteX8" fmla="*/ 8734 w 10024"/>
              <a:gd name="connsiteY8" fmla="*/ 678 h 10000"/>
              <a:gd name="connsiteX9" fmla="*/ 8556 w 10024"/>
              <a:gd name="connsiteY9" fmla="*/ 843 h 10000"/>
              <a:gd name="connsiteX10" fmla="*/ 8385 w 10024"/>
              <a:gd name="connsiteY10" fmla="*/ 1024 h 10000"/>
              <a:gd name="connsiteX11" fmla="*/ 8035 w 10024"/>
              <a:gd name="connsiteY11" fmla="*/ 1416 h 10000"/>
              <a:gd name="connsiteX12" fmla="*/ 7682 w 10024"/>
              <a:gd name="connsiteY12" fmla="*/ 1867 h 10000"/>
              <a:gd name="connsiteX13" fmla="*/ 7332 w 10024"/>
              <a:gd name="connsiteY13" fmla="*/ 2364 h 10000"/>
              <a:gd name="connsiteX14" fmla="*/ 6981 w 10024"/>
              <a:gd name="connsiteY14" fmla="*/ 2892 h 10000"/>
              <a:gd name="connsiteX15" fmla="*/ 6634 w 10024"/>
              <a:gd name="connsiteY15" fmla="*/ 3464 h 10000"/>
              <a:gd name="connsiteX16" fmla="*/ 6283 w 10024"/>
              <a:gd name="connsiteY16" fmla="*/ 4036 h 10000"/>
              <a:gd name="connsiteX17" fmla="*/ 5937 w 10024"/>
              <a:gd name="connsiteY17" fmla="*/ 4639 h 10000"/>
              <a:gd name="connsiteX18" fmla="*/ 5250 w 10024"/>
              <a:gd name="connsiteY18" fmla="*/ 5828 h 10000"/>
              <a:gd name="connsiteX19" fmla="*/ 4910 w 10024"/>
              <a:gd name="connsiteY19" fmla="*/ 6431 h 10000"/>
              <a:gd name="connsiteX20" fmla="*/ 4574 w 10024"/>
              <a:gd name="connsiteY20" fmla="*/ 7003 h 10000"/>
              <a:gd name="connsiteX21" fmla="*/ 4239 w 10024"/>
              <a:gd name="connsiteY21" fmla="*/ 7560 h 10000"/>
              <a:gd name="connsiteX22" fmla="*/ 3910 w 10024"/>
              <a:gd name="connsiteY22" fmla="*/ 8057 h 10000"/>
              <a:gd name="connsiteX23" fmla="*/ 3583 w 10024"/>
              <a:gd name="connsiteY23" fmla="*/ 8524 h 10000"/>
              <a:gd name="connsiteX24" fmla="*/ 3264 w 10024"/>
              <a:gd name="connsiteY24" fmla="*/ 8946 h 10000"/>
              <a:gd name="connsiteX25" fmla="*/ 2947 w 10024"/>
              <a:gd name="connsiteY25" fmla="*/ 9307 h 10000"/>
              <a:gd name="connsiteX26" fmla="*/ 2791 w 10024"/>
              <a:gd name="connsiteY26" fmla="*/ 9473 h 10000"/>
              <a:gd name="connsiteX27" fmla="*/ 2635 w 10024"/>
              <a:gd name="connsiteY27" fmla="*/ 9608 h 10000"/>
              <a:gd name="connsiteX28" fmla="*/ 2484 w 10024"/>
              <a:gd name="connsiteY28" fmla="*/ 9729 h 10000"/>
              <a:gd name="connsiteX29" fmla="*/ 2333 w 10024"/>
              <a:gd name="connsiteY29" fmla="*/ 9819 h 10000"/>
              <a:gd name="connsiteX30" fmla="*/ 2181 w 10024"/>
              <a:gd name="connsiteY30" fmla="*/ 9895 h 10000"/>
              <a:gd name="connsiteX31" fmla="*/ 2033 w 10024"/>
              <a:gd name="connsiteY31" fmla="*/ 9970 h 10000"/>
              <a:gd name="connsiteX32" fmla="*/ 1887 w 10024"/>
              <a:gd name="connsiteY32" fmla="*/ 10000 h 10000"/>
              <a:gd name="connsiteX33" fmla="*/ 1740 w 10024"/>
              <a:gd name="connsiteY33" fmla="*/ 10000 h 10000"/>
              <a:gd name="connsiteX34" fmla="*/ 1596 w 10024"/>
              <a:gd name="connsiteY34" fmla="*/ 10000 h 10000"/>
              <a:gd name="connsiteX35" fmla="*/ 1454 w 10024"/>
              <a:gd name="connsiteY35" fmla="*/ 9955 h 10000"/>
              <a:gd name="connsiteX36" fmla="*/ 1314 w 10024"/>
              <a:gd name="connsiteY36" fmla="*/ 9895 h 10000"/>
              <a:gd name="connsiteX37" fmla="*/ 1175 w 10024"/>
              <a:gd name="connsiteY37" fmla="*/ 9804 h 10000"/>
              <a:gd name="connsiteX38" fmla="*/ 1038 w 10024"/>
              <a:gd name="connsiteY38" fmla="*/ 9669 h 10000"/>
              <a:gd name="connsiteX39" fmla="*/ 902 w 10024"/>
              <a:gd name="connsiteY39" fmla="*/ 9533 h 10000"/>
              <a:gd name="connsiteX40" fmla="*/ 771 w 10024"/>
              <a:gd name="connsiteY40" fmla="*/ 9352 h 10000"/>
              <a:gd name="connsiteX41" fmla="*/ 638 w 10024"/>
              <a:gd name="connsiteY41" fmla="*/ 9127 h 10000"/>
              <a:gd name="connsiteX42" fmla="*/ 512 w 10024"/>
              <a:gd name="connsiteY42" fmla="*/ 8870 h 10000"/>
              <a:gd name="connsiteX43" fmla="*/ 382 w 10024"/>
              <a:gd name="connsiteY43" fmla="*/ 8599 h 10000"/>
              <a:gd name="connsiteX44" fmla="*/ 259 w 10024"/>
              <a:gd name="connsiteY44" fmla="*/ 8283 h 10000"/>
              <a:gd name="connsiteX45" fmla="*/ 135 w 10024"/>
              <a:gd name="connsiteY45" fmla="*/ 7937 h 10000"/>
              <a:gd name="connsiteX46" fmla="*/ 36 w 10024"/>
              <a:gd name="connsiteY46" fmla="*/ 7605 h 10000"/>
              <a:gd name="connsiteX47" fmla="*/ 36 w 10024"/>
              <a:gd name="connsiteY47" fmla="*/ 7410 h 10000"/>
              <a:gd name="connsiteX48" fmla="*/ 225 w 10024"/>
              <a:gd name="connsiteY48" fmla="*/ 7831 h 10000"/>
              <a:gd name="connsiteX49" fmla="*/ 386 w 10024"/>
              <a:gd name="connsiteY49" fmla="*/ 8102 h 10000"/>
              <a:gd name="connsiteX50" fmla="*/ 544 w 10024"/>
              <a:gd name="connsiteY50" fmla="*/ 8373 h 10000"/>
              <a:gd name="connsiteX51" fmla="*/ 699 w 10024"/>
              <a:gd name="connsiteY51" fmla="*/ 8599 h 10000"/>
              <a:gd name="connsiteX52" fmla="*/ 857 w 10024"/>
              <a:gd name="connsiteY52" fmla="*/ 8810 h 10000"/>
              <a:gd name="connsiteX53" fmla="*/ 1008 w 10024"/>
              <a:gd name="connsiteY53" fmla="*/ 8946 h 10000"/>
              <a:gd name="connsiteX54" fmla="*/ 1158 w 10024"/>
              <a:gd name="connsiteY54" fmla="*/ 9096 h 10000"/>
              <a:gd name="connsiteX55" fmla="*/ 1307 w 10024"/>
              <a:gd name="connsiteY55" fmla="*/ 9202 h 10000"/>
              <a:gd name="connsiteX56" fmla="*/ 1454 w 10024"/>
              <a:gd name="connsiteY56" fmla="*/ 9277 h 10000"/>
              <a:gd name="connsiteX57" fmla="*/ 1602 w 10024"/>
              <a:gd name="connsiteY57" fmla="*/ 9322 h 10000"/>
              <a:gd name="connsiteX58" fmla="*/ 1745 w 10024"/>
              <a:gd name="connsiteY58" fmla="*/ 9383 h 10000"/>
              <a:gd name="connsiteX59" fmla="*/ 1889 w 10024"/>
              <a:gd name="connsiteY59" fmla="*/ 9383 h 10000"/>
              <a:gd name="connsiteX60" fmla="*/ 2033 w 10024"/>
              <a:gd name="connsiteY60" fmla="*/ 9352 h 10000"/>
              <a:gd name="connsiteX61" fmla="*/ 2175 w 10024"/>
              <a:gd name="connsiteY61" fmla="*/ 9307 h 10000"/>
              <a:gd name="connsiteX62" fmla="*/ 2315 w 10024"/>
              <a:gd name="connsiteY62" fmla="*/ 9247 h 10000"/>
              <a:gd name="connsiteX63" fmla="*/ 2453 w 10024"/>
              <a:gd name="connsiteY63" fmla="*/ 9157 h 10000"/>
              <a:gd name="connsiteX64" fmla="*/ 2593 w 10024"/>
              <a:gd name="connsiteY64" fmla="*/ 9051 h 10000"/>
              <a:gd name="connsiteX65" fmla="*/ 2732 w 10024"/>
              <a:gd name="connsiteY65" fmla="*/ 8931 h 10000"/>
              <a:gd name="connsiteX66" fmla="*/ 2871 w 10024"/>
              <a:gd name="connsiteY66" fmla="*/ 8780 h 10000"/>
              <a:gd name="connsiteX67" fmla="*/ 3008 w 10024"/>
              <a:gd name="connsiteY67" fmla="*/ 8630 h 10000"/>
              <a:gd name="connsiteX68" fmla="*/ 3148 w 10024"/>
              <a:gd name="connsiteY68" fmla="*/ 8449 h 10000"/>
              <a:gd name="connsiteX69" fmla="*/ 3422 w 10024"/>
              <a:gd name="connsiteY69" fmla="*/ 8057 h 10000"/>
              <a:gd name="connsiteX70" fmla="*/ 3699 w 10024"/>
              <a:gd name="connsiteY70" fmla="*/ 7636 h 10000"/>
              <a:gd name="connsiteX71" fmla="*/ 3974 w 10024"/>
              <a:gd name="connsiteY71" fmla="*/ 7139 h 10000"/>
              <a:gd name="connsiteX72" fmla="*/ 4254 w 10024"/>
              <a:gd name="connsiteY72" fmla="*/ 6611 h 10000"/>
              <a:gd name="connsiteX73" fmla="*/ 4536 w 10024"/>
              <a:gd name="connsiteY73" fmla="*/ 6054 h 10000"/>
              <a:gd name="connsiteX74" fmla="*/ 5112 w 10024"/>
              <a:gd name="connsiteY74" fmla="*/ 4940 h 10000"/>
              <a:gd name="connsiteX75" fmla="*/ 5404 w 10024"/>
              <a:gd name="connsiteY75" fmla="*/ 4337 h 10000"/>
              <a:gd name="connsiteX76" fmla="*/ 5708 w 10024"/>
              <a:gd name="connsiteY76" fmla="*/ 3765 h 10000"/>
              <a:gd name="connsiteX77" fmla="*/ 6017 w 10024"/>
              <a:gd name="connsiteY77" fmla="*/ 3223 h 10000"/>
              <a:gd name="connsiteX78" fmla="*/ 6333 w 10024"/>
              <a:gd name="connsiteY78" fmla="*/ 2666 h 10000"/>
              <a:gd name="connsiteX79" fmla="*/ 6660 w 10024"/>
              <a:gd name="connsiteY79" fmla="*/ 2139 h 10000"/>
              <a:gd name="connsiteX80" fmla="*/ 6996 w 10024"/>
              <a:gd name="connsiteY80" fmla="*/ 1672 h 10000"/>
              <a:gd name="connsiteX81" fmla="*/ 7164 w 10024"/>
              <a:gd name="connsiteY81" fmla="*/ 1446 h 10000"/>
              <a:gd name="connsiteX82" fmla="*/ 7339 w 10024"/>
              <a:gd name="connsiteY82" fmla="*/ 1250 h 10000"/>
              <a:gd name="connsiteX83" fmla="*/ 7519 w 10024"/>
              <a:gd name="connsiteY83" fmla="*/ 1054 h 10000"/>
              <a:gd name="connsiteX84" fmla="*/ 7695 w 10024"/>
              <a:gd name="connsiteY84" fmla="*/ 843 h 10000"/>
              <a:gd name="connsiteX85" fmla="*/ 7878 w 10024"/>
              <a:gd name="connsiteY85" fmla="*/ 693 h 10000"/>
              <a:gd name="connsiteX86" fmla="*/ 8064 w 10024"/>
              <a:gd name="connsiteY86" fmla="*/ 542 h 10000"/>
              <a:gd name="connsiteX87" fmla="*/ 8255 w 10024"/>
              <a:gd name="connsiteY87" fmla="*/ 392 h 10000"/>
              <a:gd name="connsiteX88" fmla="*/ 8447 w 10024"/>
              <a:gd name="connsiteY88" fmla="*/ 271 h 10000"/>
              <a:gd name="connsiteX89" fmla="*/ 8642 w 10024"/>
              <a:gd name="connsiteY89" fmla="*/ 181 h 10000"/>
              <a:gd name="connsiteX90" fmla="*/ 8843 w 10024"/>
              <a:gd name="connsiteY90" fmla="*/ 105 h 10000"/>
              <a:gd name="connsiteX91" fmla="*/ 9045 w 10024"/>
              <a:gd name="connsiteY91" fmla="*/ 45 h 10000"/>
              <a:gd name="connsiteX92" fmla="*/ 9250 w 10024"/>
              <a:gd name="connsiteY92" fmla="*/ 0 h 10000"/>
              <a:gd name="connsiteX93" fmla="*/ 9462 w 10024"/>
              <a:gd name="connsiteY93" fmla="*/ 0 h 10000"/>
              <a:gd name="connsiteX94" fmla="*/ 9676 w 10024"/>
              <a:gd name="connsiteY94" fmla="*/ 0 h 10000"/>
              <a:gd name="connsiteX95" fmla="*/ 9897 w 10024"/>
              <a:gd name="connsiteY95" fmla="*/ 45 h 10000"/>
              <a:gd name="connsiteX96" fmla="*/ 10024 w 10024"/>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605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590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0 h 10575"/>
              <a:gd name="connsiteX1" fmla="*/ 10000 w 10000"/>
              <a:gd name="connsiteY1" fmla="*/ 710 h 10575"/>
              <a:gd name="connsiteX2" fmla="*/ 9751 w 10000"/>
              <a:gd name="connsiteY2" fmla="*/ 695 h 10575"/>
              <a:gd name="connsiteX3" fmla="*/ 9580 w 10000"/>
              <a:gd name="connsiteY3" fmla="*/ 726 h 10575"/>
              <a:gd name="connsiteX4" fmla="*/ 9406 w 10000"/>
              <a:gd name="connsiteY4" fmla="*/ 801 h 10575"/>
              <a:gd name="connsiteX5" fmla="*/ 9232 w 10000"/>
              <a:gd name="connsiteY5" fmla="*/ 876 h 10575"/>
              <a:gd name="connsiteX6" fmla="*/ 9059 w 10000"/>
              <a:gd name="connsiteY6" fmla="*/ 967 h 10575"/>
              <a:gd name="connsiteX7" fmla="*/ 8883 w 10000"/>
              <a:gd name="connsiteY7" fmla="*/ 1102 h 10575"/>
              <a:gd name="connsiteX8" fmla="*/ 8710 w 10000"/>
              <a:gd name="connsiteY8" fmla="*/ 1253 h 10575"/>
              <a:gd name="connsiteX9" fmla="*/ 8532 w 10000"/>
              <a:gd name="connsiteY9" fmla="*/ 1418 h 10575"/>
              <a:gd name="connsiteX10" fmla="*/ 8361 w 10000"/>
              <a:gd name="connsiteY10" fmla="*/ 1599 h 10575"/>
              <a:gd name="connsiteX11" fmla="*/ 8011 w 10000"/>
              <a:gd name="connsiteY11" fmla="*/ 1991 h 10575"/>
              <a:gd name="connsiteX12" fmla="*/ 7658 w 10000"/>
              <a:gd name="connsiteY12" fmla="*/ 2442 h 10575"/>
              <a:gd name="connsiteX13" fmla="*/ 7308 w 10000"/>
              <a:gd name="connsiteY13" fmla="*/ 2939 h 10575"/>
              <a:gd name="connsiteX14" fmla="*/ 6957 w 10000"/>
              <a:gd name="connsiteY14" fmla="*/ 3467 h 10575"/>
              <a:gd name="connsiteX15" fmla="*/ 6610 w 10000"/>
              <a:gd name="connsiteY15" fmla="*/ 4039 h 10575"/>
              <a:gd name="connsiteX16" fmla="*/ 6259 w 10000"/>
              <a:gd name="connsiteY16" fmla="*/ 4611 h 10575"/>
              <a:gd name="connsiteX17" fmla="*/ 5913 w 10000"/>
              <a:gd name="connsiteY17" fmla="*/ 5214 h 10575"/>
              <a:gd name="connsiteX18" fmla="*/ 5226 w 10000"/>
              <a:gd name="connsiteY18" fmla="*/ 6403 h 10575"/>
              <a:gd name="connsiteX19" fmla="*/ 4886 w 10000"/>
              <a:gd name="connsiteY19" fmla="*/ 7006 h 10575"/>
              <a:gd name="connsiteX20" fmla="*/ 4550 w 10000"/>
              <a:gd name="connsiteY20" fmla="*/ 7578 h 10575"/>
              <a:gd name="connsiteX21" fmla="*/ 4215 w 10000"/>
              <a:gd name="connsiteY21" fmla="*/ 8135 h 10575"/>
              <a:gd name="connsiteX22" fmla="*/ 3886 w 10000"/>
              <a:gd name="connsiteY22" fmla="*/ 8632 h 10575"/>
              <a:gd name="connsiteX23" fmla="*/ 3559 w 10000"/>
              <a:gd name="connsiteY23" fmla="*/ 9099 h 10575"/>
              <a:gd name="connsiteX24" fmla="*/ 3240 w 10000"/>
              <a:gd name="connsiteY24" fmla="*/ 9521 h 10575"/>
              <a:gd name="connsiteX25" fmla="*/ 2923 w 10000"/>
              <a:gd name="connsiteY25" fmla="*/ 9882 h 10575"/>
              <a:gd name="connsiteX26" fmla="*/ 2767 w 10000"/>
              <a:gd name="connsiteY26" fmla="*/ 10048 h 10575"/>
              <a:gd name="connsiteX27" fmla="*/ 2611 w 10000"/>
              <a:gd name="connsiteY27" fmla="*/ 10183 h 10575"/>
              <a:gd name="connsiteX28" fmla="*/ 2460 w 10000"/>
              <a:gd name="connsiteY28" fmla="*/ 10304 h 10575"/>
              <a:gd name="connsiteX29" fmla="*/ 2309 w 10000"/>
              <a:gd name="connsiteY29" fmla="*/ 10394 h 10575"/>
              <a:gd name="connsiteX30" fmla="*/ 2157 w 10000"/>
              <a:gd name="connsiteY30" fmla="*/ 10470 h 10575"/>
              <a:gd name="connsiteX31" fmla="*/ 2009 w 10000"/>
              <a:gd name="connsiteY31" fmla="*/ 10545 h 10575"/>
              <a:gd name="connsiteX32" fmla="*/ 1863 w 10000"/>
              <a:gd name="connsiteY32" fmla="*/ 10575 h 10575"/>
              <a:gd name="connsiteX33" fmla="*/ 1716 w 10000"/>
              <a:gd name="connsiteY33" fmla="*/ 10575 h 10575"/>
              <a:gd name="connsiteX34" fmla="*/ 1572 w 10000"/>
              <a:gd name="connsiteY34" fmla="*/ 10575 h 10575"/>
              <a:gd name="connsiteX35" fmla="*/ 1430 w 10000"/>
              <a:gd name="connsiteY35" fmla="*/ 10530 h 10575"/>
              <a:gd name="connsiteX36" fmla="*/ 1290 w 10000"/>
              <a:gd name="connsiteY36" fmla="*/ 10470 h 10575"/>
              <a:gd name="connsiteX37" fmla="*/ 1151 w 10000"/>
              <a:gd name="connsiteY37" fmla="*/ 10379 h 10575"/>
              <a:gd name="connsiteX38" fmla="*/ 1014 w 10000"/>
              <a:gd name="connsiteY38" fmla="*/ 10244 h 10575"/>
              <a:gd name="connsiteX39" fmla="*/ 878 w 10000"/>
              <a:gd name="connsiteY39" fmla="*/ 10108 h 10575"/>
              <a:gd name="connsiteX40" fmla="*/ 747 w 10000"/>
              <a:gd name="connsiteY40" fmla="*/ 9927 h 10575"/>
              <a:gd name="connsiteX41" fmla="*/ 614 w 10000"/>
              <a:gd name="connsiteY41" fmla="*/ 9702 h 10575"/>
              <a:gd name="connsiteX42" fmla="*/ 488 w 10000"/>
              <a:gd name="connsiteY42" fmla="*/ 9445 h 10575"/>
              <a:gd name="connsiteX43" fmla="*/ 358 w 10000"/>
              <a:gd name="connsiteY43" fmla="*/ 9174 h 10575"/>
              <a:gd name="connsiteX44" fmla="*/ 235 w 10000"/>
              <a:gd name="connsiteY44" fmla="*/ 8858 h 10575"/>
              <a:gd name="connsiteX45" fmla="*/ 111 w 10000"/>
              <a:gd name="connsiteY45" fmla="*/ 8512 h 10575"/>
              <a:gd name="connsiteX46" fmla="*/ 12 w 10000"/>
              <a:gd name="connsiteY46" fmla="*/ 8165 h 10575"/>
              <a:gd name="connsiteX47" fmla="*/ 12 w 10000"/>
              <a:gd name="connsiteY47" fmla="*/ 7985 h 10575"/>
              <a:gd name="connsiteX48" fmla="*/ 201 w 10000"/>
              <a:gd name="connsiteY48" fmla="*/ 8406 h 10575"/>
              <a:gd name="connsiteX49" fmla="*/ 362 w 10000"/>
              <a:gd name="connsiteY49" fmla="*/ 8677 h 10575"/>
              <a:gd name="connsiteX50" fmla="*/ 520 w 10000"/>
              <a:gd name="connsiteY50" fmla="*/ 8948 h 10575"/>
              <a:gd name="connsiteX51" fmla="*/ 675 w 10000"/>
              <a:gd name="connsiteY51" fmla="*/ 9174 h 10575"/>
              <a:gd name="connsiteX52" fmla="*/ 833 w 10000"/>
              <a:gd name="connsiteY52" fmla="*/ 9385 h 10575"/>
              <a:gd name="connsiteX53" fmla="*/ 984 w 10000"/>
              <a:gd name="connsiteY53" fmla="*/ 9521 h 10575"/>
              <a:gd name="connsiteX54" fmla="*/ 1134 w 10000"/>
              <a:gd name="connsiteY54" fmla="*/ 9671 h 10575"/>
              <a:gd name="connsiteX55" fmla="*/ 1283 w 10000"/>
              <a:gd name="connsiteY55" fmla="*/ 9777 h 10575"/>
              <a:gd name="connsiteX56" fmla="*/ 1430 w 10000"/>
              <a:gd name="connsiteY56" fmla="*/ 9852 h 10575"/>
              <a:gd name="connsiteX57" fmla="*/ 1578 w 10000"/>
              <a:gd name="connsiteY57" fmla="*/ 9897 h 10575"/>
              <a:gd name="connsiteX58" fmla="*/ 1721 w 10000"/>
              <a:gd name="connsiteY58" fmla="*/ 9958 h 10575"/>
              <a:gd name="connsiteX59" fmla="*/ 1865 w 10000"/>
              <a:gd name="connsiteY59" fmla="*/ 9958 h 10575"/>
              <a:gd name="connsiteX60" fmla="*/ 2009 w 10000"/>
              <a:gd name="connsiteY60" fmla="*/ 9927 h 10575"/>
              <a:gd name="connsiteX61" fmla="*/ 2151 w 10000"/>
              <a:gd name="connsiteY61" fmla="*/ 9882 h 10575"/>
              <a:gd name="connsiteX62" fmla="*/ 2291 w 10000"/>
              <a:gd name="connsiteY62" fmla="*/ 9822 h 10575"/>
              <a:gd name="connsiteX63" fmla="*/ 2429 w 10000"/>
              <a:gd name="connsiteY63" fmla="*/ 9732 h 10575"/>
              <a:gd name="connsiteX64" fmla="*/ 2569 w 10000"/>
              <a:gd name="connsiteY64" fmla="*/ 9626 h 10575"/>
              <a:gd name="connsiteX65" fmla="*/ 2708 w 10000"/>
              <a:gd name="connsiteY65" fmla="*/ 9506 h 10575"/>
              <a:gd name="connsiteX66" fmla="*/ 2847 w 10000"/>
              <a:gd name="connsiteY66" fmla="*/ 9355 h 10575"/>
              <a:gd name="connsiteX67" fmla="*/ 2984 w 10000"/>
              <a:gd name="connsiteY67" fmla="*/ 9205 h 10575"/>
              <a:gd name="connsiteX68" fmla="*/ 3124 w 10000"/>
              <a:gd name="connsiteY68" fmla="*/ 9024 h 10575"/>
              <a:gd name="connsiteX69" fmla="*/ 3398 w 10000"/>
              <a:gd name="connsiteY69" fmla="*/ 8632 h 10575"/>
              <a:gd name="connsiteX70" fmla="*/ 3675 w 10000"/>
              <a:gd name="connsiteY70" fmla="*/ 8211 h 10575"/>
              <a:gd name="connsiteX71" fmla="*/ 3950 w 10000"/>
              <a:gd name="connsiteY71" fmla="*/ 7714 h 10575"/>
              <a:gd name="connsiteX72" fmla="*/ 4230 w 10000"/>
              <a:gd name="connsiteY72" fmla="*/ 7186 h 10575"/>
              <a:gd name="connsiteX73" fmla="*/ 4512 w 10000"/>
              <a:gd name="connsiteY73" fmla="*/ 6629 h 10575"/>
              <a:gd name="connsiteX74" fmla="*/ 5088 w 10000"/>
              <a:gd name="connsiteY74" fmla="*/ 5515 h 10575"/>
              <a:gd name="connsiteX75" fmla="*/ 5380 w 10000"/>
              <a:gd name="connsiteY75" fmla="*/ 4912 h 10575"/>
              <a:gd name="connsiteX76" fmla="*/ 5684 w 10000"/>
              <a:gd name="connsiteY76" fmla="*/ 4340 h 10575"/>
              <a:gd name="connsiteX77" fmla="*/ 5993 w 10000"/>
              <a:gd name="connsiteY77" fmla="*/ 3798 h 10575"/>
              <a:gd name="connsiteX78" fmla="*/ 6309 w 10000"/>
              <a:gd name="connsiteY78" fmla="*/ 3241 h 10575"/>
              <a:gd name="connsiteX79" fmla="*/ 6636 w 10000"/>
              <a:gd name="connsiteY79" fmla="*/ 2714 h 10575"/>
              <a:gd name="connsiteX80" fmla="*/ 6972 w 10000"/>
              <a:gd name="connsiteY80" fmla="*/ 2247 h 10575"/>
              <a:gd name="connsiteX81" fmla="*/ 7140 w 10000"/>
              <a:gd name="connsiteY81" fmla="*/ 2021 h 10575"/>
              <a:gd name="connsiteX82" fmla="*/ 7315 w 10000"/>
              <a:gd name="connsiteY82" fmla="*/ 1825 h 10575"/>
              <a:gd name="connsiteX83" fmla="*/ 7495 w 10000"/>
              <a:gd name="connsiteY83" fmla="*/ 1629 h 10575"/>
              <a:gd name="connsiteX84" fmla="*/ 7671 w 10000"/>
              <a:gd name="connsiteY84" fmla="*/ 1418 h 10575"/>
              <a:gd name="connsiteX85" fmla="*/ 7854 w 10000"/>
              <a:gd name="connsiteY85" fmla="*/ 1268 h 10575"/>
              <a:gd name="connsiteX86" fmla="*/ 8040 w 10000"/>
              <a:gd name="connsiteY86" fmla="*/ 1117 h 10575"/>
              <a:gd name="connsiteX87" fmla="*/ 8231 w 10000"/>
              <a:gd name="connsiteY87" fmla="*/ 967 h 10575"/>
              <a:gd name="connsiteX88" fmla="*/ 8423 w 10000"/>
              <a:gd name="connsiteY88" fmla="*/ 846 h 10575"/>
              <a:gd name="connsiteX89" fmla="*/ 8618 w 10000"/>
              <a:gd name="connsiteY89" fmla="*/ 756 h 10575"/>
              <a:gd name="connsiteX90" fmla="*/ 8819 w 10000"/>
              <a:gd name="connsiteY90" fmla="*/ 680 h 10575"/>
              <a:gd name="connsiteX91" fmla="*/ 9021 w 10000"/>
              <a:gd name="connsiteY91" fmla="*/ 620 h 10575"/>
              <a:gd name="connsiteX92" fmla="*/ 9226 w 10000"/>
              <a:gd name="connsiteY92" fmla="*/ 575 h 10575"/>
              <a:gd name="connsiteX93" fmla="*/ 9438 w 10000"/>
              <a:gd name="connsiteY93" fmla="*/ 575 h 10575"/>
              <a:gd name="connsiteX94" fmla="*/ 9652 w 10000"/>
              <a:gd name="connsiteY94" fmla="*/ 575 h 10575"/>
              <a:gd name="connsiteX95" fmla="*/ 9873 w 10000"/>
              <a:gd name="connsiteY95" fmla="*/ 620 h 10575"/>
              <a:gd name="connsiteX96" fmla="*/ 10000 w 10000"/>
              <a:gd name="connsiteY96" fmla="*/ 0 h 10575"/>
              <a:gd name="connsiteX0" fmla="*/ 9873 w 10020"/>
              <a:gd name="connsiteY0" fmla="*/ 45 h 10000"/>
              <a:gd name="connsiteX1" fmla="*/ 10000 w 10020"/>
              <a:gd name="connsiteY1" fmla="*/ 135 h 10000"/>
              <a:gd name="connsiteX2" fmla="*/ 9751 w 10020"/>
              <a:gd name="connsiteY2" fmla="*/ 120 h 10000"/>
              <a:gd name="connsiteX3" fmla="*/ 9580 w 10020"/>
              <a:gd name="connsiteY3" fmla="*/ 151 h 10000"/>
              <a:gd name="connsiteX4" fmla="*/ 9406 w 10020"/>
              <a:gd name="connsiteY4" fmla="*/ 226 h 10000"/>
              <a:gd name="connsiteX5" fmla="*/ 9232 w 10020"/>
              <a:gd name="connsiteY5" fmla="*/ 301 h 10000"/>
              <a:gd name="connsiteX6" fmla="*/ 9059 w 10020"/>
              <a:gd name="connsiteY6" fmla="*/ 392 h 10000"/>
              <a:gd name="connsiteX7" fmla="*/ 8883 w 10020"/>
              <a:gd name="connsiteY7" fmla="*/ 527 h 10000"/>
              <a:gd name="connsiteX8" fmla="*/ 8710 w 10020"/>
              <a:gd name="connsiteY8" fmla="*/ 678 h 10000"/>
              <a:gd name="connsiteX9" fmla="*/ 8532 w 10020"/>
              <a:gd name="connsiteY9" fmla="*/ 843 h 10000"/>
              <a:gd name="connsiteX10" fmla="*/ 8361 w 10020"/>
              <a:gd name="connsiteY10" fmla="*/ 1024 h 10000"/>
              <a:gd name="connsiteX11" fmla="*/ 8011 w 10020"/>
              <a:gd name="connsiteY11" fmla="*/ 1416 h 10000"/>
              <a:gd name="connsiteX12" fmla="*/ 7658 w 10020"/>
              <a:gd name="connsiteY12" fmla="*/ 1867 h 10000"/>
              <a:gd name="connsiteX13" fmla="*/ 7308 w 10020"/>
              <a:gd name="connsiteY13" fmla="*/ 2364 h 10000"/>
              <a:gd name="connsiteX14" fmla="*/ 6957 w 10020"/>
              <a:gd name="connsiteY14" fmla="*/ 2892 h 10000"/>
              <a:gd name="connsiteX15" fmla="*/ 6610 w 10020"/>
              <a:gd name="connsiteY15" fmla="*/ 3464 h 10000"/>
              <a:gd name="connsiteX16" fmla="*/ 6259 w 10020"/>
              <a:gd name="connsiteY16" fmla="*/ 4036 h 10000"/>
              <a:gd name="connsiteX17" fmla="*/ 5913 w 10020"/>
              <a:gd name="connsiteY17" fmla="*/ 4639 h 10000"/>
              <a:gd name="connsiteX18" fmla="*/ 5226 w 10020"/>
              <a:gd name="connsiteY18" fmla="*/ 5828 h 10000"/>
              <a:gd name="connsiteX19" fmla="*/ 4886 w 10020"/>
              <a:gd name="connsiteY19" fmla="*/ 6431 h 10000"/>
              <a:gd name="connsiteX20" fmla="*/ 4550 w 10020"/>
              <a:gd name="connsiteY20" fmla="*/ 7003 h 10000"/>
              <a:gd name="connsiteX21" fmla="*/ 4215 w 10020"/>
              <a:gd name="connsiteY21" fmla="*/ 7560 h 10000"/>
              <a:gd name="connsiteX22" fmla="*/ 3886 w 10020"/>
              <a:gd name="connsiteY22" fmla="*/ 8057 h 10000"/>
              <a:gd name="connsiteX23" fmla="*/ 3559 w 10020"/>
              <a:gd name="connsiteY23" fmla="*/ 8524 h 10000"/>
              <a:gd name="connsiteX24" fmla="*/ 3240 w 10020"/>
              <a:gd name="connsiteY24" fmla="*/ 8946 h 10000"/>
              <a:gd name="connsiteX25" fmla="*/ 2923 w 10020"/>
              <a:gd name="connsiteY25" fmla="*/ 9307 h 10000"/>
              <a:gd name="connsiteX26" fmla="*/ 2767 w 10020"/>
              <a:gd name="connsiteY26" fmla="*/ 9473 h 10000"/>
              <a:gd name="connsiteX27" fmla="*/ 2611 w 10020"/>
              <a:gd name="connsiteY27" fmla="*/ 9608 h 10000"/>
              <a:gd name="connsiteX28" fmla="*/ 2460 w 10020"/>
              <a:gd name="connsiteY28" fmla="*/ 9729 h 10000"/>
              <a:gd name="connsiteX29" fmla="*/ 2309 w 10020"/>
              <a:gd name="connsiteY29" fmla="*/ 9819 h 10000"/>
              <a:gd name="connsiteX30" fmla="*/ 2157 w 10020"/>
              <a:gd name="connsiteY30" fmla="*/ 9895 h 10000"/>
              <a:gd name="connsiteX31" fmla="*/ 2009 w 10020"/>
              <a:gd name="connsiteY31" fmla="*/ 9970 h 10000"/>
              <a:gd name="connsiteX32" fmla="*/ 1863 w 10020"/>
              <a:gd name="connsiteY32" fmla="*/ 10000 h 10000"/>
              <a:gd name="connsiteX33" fmla="*/ 1716 w 10020"/>
              <a:gd name="connsiteY33" fmla="*/ 10000 h 10000"/>
              <a:gd name="connsiteX34" fmla="*/ 1572 w 10020"/>
              <a:gd name="connsiteY34" fmla="*/ 10000 h 10000"/>
              <a:gd name="connsiteX35" fmla="*/ 1430 w 10020"/>
              <a:gd name="connsiteY35" fmla="*/ 9955 h 10000"/>
              <a:gd name="connsiteX36" fmla="*/ 1290 w 10020"/>
              <a:gd name="connsiteY36" fmla="*/ 9895 h 10000"/>
              <a:gd name="connsiteX37" fmla="*/ 1151 w 10020"/>
              <a:gd name="connsiteY37" fmla="*/ 9804 h 10000"/>
              <a:gd name="connsiteX38" fmla="*/ 1014 w 10020"/>
              <a:gd name="connsiteY38" fmla="*/ 9669 h 10000"/>
              <a:gd name="connsiteX39" fmla="*/ 878 w 10020"/>
              <a:gd name="connsiteY39" fmla="*/ 9533 h 10000"/>
              <a:gd name="connsiteX40" fmla="*/ 747 w 10020"/>
              <a:gd name="connsiteY40" fmla="*/ 9352 h 10000"/>
              <a:gd name="connsiteX41" fmla="*/ 614 w 10020"/>
              <a:gd name="connsiteY41" fmla="*/ 9127 h 10000"/>
              <a:gd name="connsiteX42" fmla="*/ 488 w 10020"/>
              <a:gd name="connsiteY42" fmla="*/ 8870 h 10000"/>
              <a:gd name="connsiteX43" fmla="*/ 358 w 10020"/>
              <a:gd name="connsiteY43" fmla="*/ 8599 h 10000"/>
              <a:gd name="connsiteX44" fmla="*/ 235 w 10020"/>
              <a:gd name="connsiteY44" fmla="*/ 8283 h 10000"/>
              <a:gd name="connsiteX45" fmla="*/ 111 w 10020"/>
              <a:gd name="connsiteY45" fmla="*/ 7937 h 10000"/>
              <a:gd name="connsiteX46" fmla="*/ 12 w 10020"/>
              <a:gd name="connsiteY46" fmla="*/ 7590 h 10000"/>
              <a:gd name="connsiteX47" fmla="*/ 12 w 10020"/>
              <a:gd name="connsiteY47" fmla="*/ 7410 h 10000"/>
              <a:gd name="connsiteX48" fmla="*/ 201 w 10020"/>
              <a:gd name="connsiteY48" fmla="*/ 7831 h 10000"/>
              <a:gd name="connsiteX49" fmla="*/ 362 w 10020"/>
              <a:gd name="connsiteY49" fmla="*/ 8102 h 10000"/>
              <a:gd name="connsiteX50" fmla="*/ 520 w 10020"/>
              <a:gd name="connsiteY50" fmla="*/ 8373 h 10000"/>
              <a:gd name="connsiteX51" fmla="*/ 675 w 10020"/>
              <a:gd name="connsiteY51" fmla="*/ 8599 h 10000"/>
              <a:gd name="connsiteX52" fmla="*/ 833 w 10020"/>
              <a:gd name="connsiteY52" fmla="*/ 8810 h 10000"/>
              <a:gd name="connsiteX53" fmla="*/ 984 w 10020"/>
              <a:gd name="connsiteY53" fmla="*/ 8946 h 10000"/>
              <a:gd name="connsiteX54" fmla="*/ 1134 w 10020"/>
              <a:gd name="connsiteY54" fmla="*/ 9096 h 10000"/>
              <a:gd name="connsiteX55" fmla="*/ 1283 w 10020"/>
              <a:gd name="connsiteY55" fmla="*/ 9202 h 10000"/>
              <a:gd name="connsiteX56" fmla="*/ 1430 w 10020"/>
              <a:gd name="connsiteY56" fmla="*/ 9277 h 10000"/>
              <a:gd name="connsiteX57" fmla="*/ 1578 w 10020"/>
              <a:gd name="connsiteY57" fmla="*/ 9322 h 10000"/>
              <a:gd name="connsiteX58" fmla="*/ 1721 w 10020"/>
              <a:gd name="connsiteY58" fmla="*/ 9383 h 10000"/>
              <a:gd name="connsiteX59" fmla="*/ 1865 w 10020"/>
              <a:gd name="connsiteY59" fmla="*/ 9383 h 10000"/>
              <a:gd name="connsiteX60" fmla="*/ 2009 w 10020"/>
              <a:gd name="connsiteY60" fmla="*/ 9352 h 10000"/>
              <a:gd name="connsiteX61" fmla="*/ 2151 w 10020"/>
              <a:gd name="connsiteY61" fmla="*/ 9307 h 10000"/>
              <a:gd name="connsiteX62" fmla="*/ 2291 w 10020"/>
              <a:gd name="connsiteY62" fmla="*/ 9247 h 10000"/>
              <a:gd name="connsiteX63" fmla="*/ 2429 w 10020"/>
              <a:gd name="connsiteY63" fmla="*/ 9157 h 10000"/>
              <a:gd name="connsiteX64" fmla="*/ 2569 w 10020"/>
              <a:gd name="connsiteY64" fmla="*/ 9051 h 10000"/>
              <a:gd name="connsiteX65" fmla="*/ 2708 w 10020"/>
              <a:gd name="connsiteY65" fmla="*/ 8931 h 10000"/>
              <a:gd name="connsiteX66" fmla="*/ 2847 w 10020"/>
              <a:gd name="connsiteY66" fmla="*/ 8780 h 10000"/>
              <a:gd name="connsiteX67" fmla="*/ 2984 w 10020"/>
              <a:gd name="connsiteY67" fmla="*/ 8630 h 10000"/>
              <a:gd name="connsiteX68" fmla="*/ 3124 w 10020"/>
              <a:gd name="connsiteY68" fmla="*/ 8449 h 10000"/>
              <a:gd name="connsiteX69" fmla="*/ 3398 w 10020"/>
              <a:gd name="connsiteY69" fmla="*/ 8057 h 10000"/>
              <a:gd name="connsiteX70" fmla="*/ 3675 w 10020"/>
              <a:gd name="connsiteY70" fmla="*/ 7636 h 10000"/>
              <a:gd name="connsiteX71" fmla="*/ 3950 w 10020"/>
              <a:gd name="connsiteY71" fmla="*/ 7139 h 10000"/>
              <a:gd name="connsiteX72" fmla="*/ 4230 w 10020"/>
              <a:gd name="connsiteY72" fmla="*/ 6611 h 10000"/>
              <a:gd name="connsiteX73" fmla="*/ 4512 w 10020"/>
              <a:gd name="connsiteY73" fmla="*/ 6054 h 10000"/>
              <a:gd name="connsiteX74" fmla="*/ 5088 w 10020"/>
              <a:gd name="connsiteY74" fmla="*/ 4940 h 10000"/>
              <a:gd name="connsiteX75" fmla="*/ 5380 w 10020"/>
              <a:gd name="connsiteY75" fmla="*/ 4337 h 10000"/>
              <a:gd name="connsiteX76" fmla="*/ 5684 w 10020"/>
              <a:gd name="connsiteY76" fmla="*/ 3765 h 10000"/>
              <a:gd name="connsiteX77" fmla="*/ 5993 w 10020"/>
              <a:gd name="connsiteY77" fmla="*/ 3223 h 10000"/>
              <a:gd name="connsiteX78" fmla="*/ 6309 w 10020"/>
              <a:gd name="connsiteY78" fmla="*/ 2666 h 10000"/>
              <a:gd name="connsiteX79" fmla="*/ 6636 w 10020"/>
              <a:gd name="connsiteY79" fmla="*/ 2139 h 10000"/>
              <a:gd name="connsiteX80" fmla="*/ 6972 w 10020"/>
              <a:gd name="connsiteY80" fmla="*/ 1672 h 10000"/>
              <a:gd name="connsiteX81" fmla="*/ 7140 w 10020"/>
              <a:gd name="connsiteY81" fmla="*/ 1446 h 10000"/>
              <a:gd name="connsiteX82" fmla="*/ 7315 w 10020"/>
              <a:gd name="connsiteY82" fmla="*/ 1250 h 10000"/>
              <a:gd name="connsiteX83" fmla="*/ 7495 w 10020"/>
              <a:gd name="connsiteY83" fmla="*/ 1054 h 10000"/>
              <a:gd name="connsiteX84" fmla="*/ 7671 w 10020"/>
              <a:gd name="connsiteY84" fmla="*/ 843 h 10000"/>
              <a:gd name="connsiteX85" fmla="*/ 7854 w 10020"/>
              <a:gd name="connsiteY85" fmla="*/ 693 h 10000"/>
              <a:gd name="connsiteX86" fmla="*/ 8040 w 10020"/>
              <a:gd name="connsiteY86" fmla="*/ 542 h 10000"/>
              <a:gd name="connsiteX87" fmla="*/ 8231 w 10020"/>
              <a:gd name="connsiteY87" fmla="*/ 392 h 10000"/>
              <a:gd name="connsiteX88" fmla="*/ 8423 w 10020"/>
              <a:gd name="connsiteY88" fmla="*/ 271 h 10000"/>
              <a:gd name="connsiteX89" fmla="*/ 8618 w 10020"/>
              <a:gd name="connsiteY89" fmla="*/ 181 h 10000"/>
              <a:gd name="connsiteX90" fmla="*/ 8819 w 10020"/>
              <a:gd name="connsiteY90" fmla="*/ 105 h 10000"/>
              <a:gd name="connsiteX91" fmla="*/ 9021 w 10020"/>
              <a:gd name="connsiteY91" fmla="*/ 45 h 10000"/>
              <a:gd name="connsiteX92" fmla="*/ 9226 w 10020"/>
              <a:gd name="connsiteY92" fmla="*/ 0 h 10000"/>
              <a:gd name="connsiteX93" fmla="*/ 9438 w 10020"/>
              <a:gd name="connsiteY93" fmla="*/ 0 h 10000"/>
              <a:gd name="connsiteX94" fmla="*/ 9652 w 10020"/>
              <a:gd name="connsiteY94" fmla="*/ 0 h 10000"/>
              <a:gd name="connsiteX95" fmla="*/ 9873 w 10020"/>
              <a:gd name="connsiteY95" fmla="*/ 45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0020" h="10000">
                <a:moveTo>
                  <a:pt x="9873" y="45"/>
                </a:moveTo>
                <a:cubicBezTo>
                  <a:pt x="9931" y="68"/>
                  <a:pt x="10020" y="123"/>
                  <a:pt x="10000" y="135"/>
                </a:cubicBezTo>
                <a:lnTo>
                  <a:pt x="9751" y="120"/>
                </a:lnTo>
                <a:lnTo>
                  <a:pt x="9580" y="151"/>
                </a:lnTo>
                <a:lnTo>
                  <a:pt x="9406" y="226"/>
                </a:lnTo>
                <a:lnTo>
                  <a:pt x="9232" y="301"/>
                </a:lnTo>
                <a:lnTo>
                  <a:pt x="9059" y="392"/>
                </a:lnTo>
                <a:lnTo>
                  <a:pt x="8883" y="527"/>
                </a:lnTo>
                <a:cubicBezTo>
                  <a:pt x="8825" y="577"/>
                  <a:pt x="8768" y="628"/>
                  <a:pt x="8710" y="678"/>
                </a:cubicBezTo>
                <a:lnTo>
                  <a:pt x="8532" y="843"/>
                </a:lnTo>
                <a:lnTo>
                  <a:pt x="8361" y="1024"/>
                </a:lnTo>
                <a:lnTo>
                  <a:pt x="8011" y="1416"/>
                </a:lnTo>
                <a:lnTo>
                  <a:pt x="7658" y="1867"/>
                </a:lnTo>
                <a:lnTo>
                  <a:pt x="7308" y="2364"/>
                </a:lnTo>
                <a:lnTo>
                  <a:pt x="6957" y="2892"/>
                </a:lnTo>
                <a:lnTo>
                  <a:pt x="6610" y="3464"/>
                </a:lnTo>
                <a:lnTo>
                  <a:pt x="6259" y="4036"/>
                </a:lnTo>
                <a:lnTo>
                  <a:pt x="5913" y="4639"/>
                </a:lnTo>
                <a:lnTo>
                  <a:pt x="5226" y="5828"/>
                </a:lnTo>
                <a:lnTo>
                  <a:pt x="4886" y="6431"/>
                </a:lnTo>
                <a:lnTo>
                  <a:pt x="4550" y="7003"/>
                </a:lnTo>
                <a:lnTo>
                  <a:pt x="4215" y="7560"/>
                </a:lnTo>
                <a:lnTo>
                  <a:pt x="3886" y="8057"/>
                </a:lnTo>
                <a:lnTo>
                  <a:pt x="3559" y="8524"/>
                </a:lnTo>
                <a:lnTo>
                  <a:pt x="3240" y="8946"/>
                </a:lnTo>
                <a:lnTo>
                  <a:pt x="2923" y="9307"/>
                </a:lnTo>
                <a:lnTo>
                  <a:pt x="2767" y="9473"/>
                </a:lnTo>
                <a:lnTo>
                  <a:pt x="2611" y="9608"/>
                </a:lnTo>
                <a:lnTo>
                  <a:pt x="2460" y="9729"/>
                </a:lnTo>
                <a:lnTo>
                  <a:pt x="2309" y="9819"/>
                </a:lnTo>
                <a:lnTo>
                  <a:pt x="2157" y="9895"/>
                </a:lnTo>
                <a:lnTo>
                  <a:pt x="2009" y="9970"/>
                </a:lnTo>
                <a:lnTo>
                  <a:pt x="1863" y="10000"/>
                </a:lnTo>
                <a:lnTo>
                  <a:pt x="1716" y="10000"/>
                </a:lnTo>
                <a:lnTo>
                  <a:pt x="1572" y="10000"/>
                </a:lnTo>
                <a:lnTo>
                  <a:pt x="1430" y="9955"/>
                </a:lnTo>
                <a:lnTo>
                  <a:pt x="1290" y="9895"/>
                </a:lnTo>
                <a:lnTo>
                  <a:pt x="1151" y="9804"/>
                </a:lnTo>
                <a:lnTo>
                  <a:pt x="1014" y="9669"/>
                </a:lnTo>
                <a:cubicBezTo>
                  <a:pt x="968" y="9624"/>
                  <a:pt x="924" y="9578"/>
                  <a:pt x="878" y="9533"/>
                </a:cubicBezTo>
                <a:cubicBezTo>
                  <a:pt x="834" y="9473"/>
                  <a:pt x="791" y="9412"/>
                  <a:pt x="747" y="9352"/>
                </a:cubicBezTo>
                <a:cubicBezTo>
                  <a:pt x="703" y="9277"/>
                  <a:pt x="657" y="9202"/>
                  <a:pt x="614" y="9127"/>
                </a:cubicBezTo>
                <a:lnTo>
                  <a:pt x="488" y="8870"/>
                </a:lnTo>
                <a:lnTo>
                  <a:pt x="358" y="8599"/>
                </a:lnTo>
                <a:cubicBezTo>
                  <a:pt x="318" y="8494"/>
                  <a:pt x="276" y="8388"/>
                  <a:pt x="235" y="8283"/>
                </a:cubicBezTo>
                <a:cubicBezTo>
                  <a:pt x="194" y="8168"/>
                  <a:pt x="153" y="8052"/>
                  <a:pt x="111" y="7937"/>
                </a:cubicBezTo>
                <a:cubicBezTo>
                  <a:pt x="72" y="7811"/>
                  <a:pt x="52" y="7716"/>
                  <a:pt x="12" y="7590"/>
                </a:cubicBezTo>
                <a:cubicBezTo>
                  <a:pt x="0" y="7515"/>
                  <a:pt x="20" y="7365"/>
                  <a:pt x="12" y="7410"/>
                </a:cubicBezTo>
                <a:lnTo>
                  <a:pt x="201" y="7831"/>
                </a:lnTo>
                <a:cubicBezTo>
                  <a:pt x="256" y="7921"/>
                  <a:pt x="308" y="8012"/>
                  <a:pt x="362" y="8102"/>
                </a:cubicBezTo>
                <a:cubicBezTo>
                  <a:pt x="415" y="8192"/>
                  <a:pt x="467" y="8283"/>
                  <a:pt x="520" y="8373"/>
                </a:cubicBezTo>
                <a:cubicBezTo>
                  <a:pt x="572" y="8448"/>
                  <a:pt x="623" y="8524"/>
                  <a:pt x="675" y="8599"/>
                </a:cubicBezTo>
                <a:cubicBezTo>
                  <a:pt x="729" y="8669"/>
                  <a:pt x="780" y="8740"/>
                  <a:pt x="833" y="8810"/>
                </a:cubicBezTo>
                <a:lnTo>
                  <a:pt x="984" y="8946"/>
                </a:lnTo>
                <a:lnTo>
                  <a:pt x="1134" y="9096"/>
                </a:lnTo>
                <a:cubicBezTo>
                  <a:pt x="1184" y="9131"/>
                  <a:pt x="1233" y="9167"/>
                  <a:pt x="1283" y="9202"/>
                </a:cubicBezTo>
                <a:lnTo>
                  <a:pt x="1430" y="9277"/>
                </a:lnTo>
                <a:lnTo>
                  <a:pt x="1578" y="9322"/>
                </a:lnTo>
                <a:lnTo>
                  <a:pt x="1721" y="9383"/>
                </a:lnTo>
                <a:lnTo>
                  <a:pt x="1865" y="9383"/>
                </a:lnTo>
                <a:lnTo>
                  <a:pt x="2009" y="9352"/>
                </a:lnTo>
                <a:lnTo>
                  <a:pt x="2151" y="9307"/>
                </a:lnTo>
                <a:lnTo>
                  <a:pt x="2291" y="9247"/>
                </a:lnTo>
                <a:lnTo>
                  <a:pt x="2429" y="9157"/>
                </a:lnTo>
                <a:cubicBezTo>
                  <a:pt x="2476" y="9122"/>
                  <a:pt x="2522" y="9086"/>
                  <a:pt x="2569" y="9051"/>
                </a:cubicBezTo>
                <a:lnTo>
                  <a:pt x="2708" y="8931"/>
                </a:lnTo>
                <a:cubicBezTo>
                  <a:pt x="2755" y="8881"/>
                  <a:pt x="2800" y="8830"/>
                  <a:pt x="2847" y="8780"/>
                </a:cubicBezTo>
                <a:lnTo>
                  <a:pt x="2984" y="8630"/>
                </a:lnTo>
                <a:cubicBezTo>
                  <a:pt x="3031" y="8570"/>
                  <a:pt x="3076" y="8509"/>
                  <a:pt x="3124" y="8449"/>
                </a:cubicBezTo>
                <a:lnTo>
                  <a:pt x="3398" y="8057"/>
                </a:lnTo>
                <a:lnTo>
                  <a:pt x="3675" y="7636"/>
                </a:lnTo>
                <a:lnTo>
                  <a:pt x="3950" y="7139"/>
                </a:lnTo>
                <a:lnTo>
                  <a:pt x="4230" y="6611"/>
                </a:lnTo>
                <a:lnTo>
                  <a:pt x="4512" y="6054"/>
                </a:lnTo>
                <a:lnTo>
                  <a:pt x="5088" y="4940"/>
                </a:lnTo>
                <a:lnTo>
                  <a:pt x="5380" y="4337"/>
                </a:lnTo>
                <a:lnTo>
                  <a:pt x="5684" y="3765"/>
                </a:lnTo>
                <a:lnTo>
                  <a:pt x="5993" y="3223"/>
                </a:lnTo>
                <a:lnTo>
                  <a:pt x="6309" y="2666"/>
                </a:lnTo>
                <a:lnTo>
                  <a:pt x="6636" y="2139"/>
                </a:lnTo>
                <a:lnTo>
                  <a:pt x="6972" y="1672"/>
                </a:lnTo>
                <a:lnTo>
                  <a:pt x="7140" y="1446"/>
                </a:lnTo>
                <a:cubicBezTo>
                  <a:pt x="7199" y="1381"/>
                  <a:pt x="7257" y="1315"/>
                  <a:pt x="7315" y="1250"/>
                </a:cubicBezTo>
                <a:lnTo>
                  <a:pt x="7495" y="1054"/>
                </a:lnTo>
                <a:cubicBezTo>
                  <a:pt x="7554" y="984"/>
                  <a:pt x="7612" y="913"/>
                  <a:pt x="7671" y="843"/>
                </a:cubicBezTo>
                <a:lnTo>
                  <a:pt x="7854" y="693"/>
                </a:lnTo>
                <a:lnTo>
                  <a:pt x="8040" y="542"/>
                </a:lnTo>
                <a:lnTo>
                  <a:pt x="8231" y="392"/>
                </a:lnTo>
                <a:lnTo>
                  <a:pt x="8423" y="271"/>
                </a:lnTo>
                <a:lnTo>
                  <a:pt x="8618" y="181"/>
                </a:lnTo>
                <a:lnTo>
                  <a:pt x="8819" y="105"/>
                </a:lnTo>
                <a:lnTo>
                  <a:pt x="9021" y="45"/>
                </a:lnTo>
                <a:lnTo>
                  <a:pt x="9226" y="0"/>
                </a:lnTo>
                <a:lnTo>
                  <a:pt x="9438" y="0"/>
                </a:lnTo>
                <a:lnTo>
                  <a:pt x="9652" y="0"/>
                </a:lnTo>
                <a:lnTo>
                  <a:pt x="9873" y="45"/>
                </a:lnTo>
                <a:close/>
              </a:path>
            </a:pathLst>
          </a:custGeom>
          <a:solidFill>
            <a:schemeClr val="bg2"/>
          </a:solidFill>
          <a:ln w="9525">
            <a:noFill/>
            <a:round/>
            <a:headEnd/>
            <a:tailEnd/>
          </a:ln>
        </p:spPr>
        <p:txBody>
          <a:bodyPr/>
          <a:lstStyle/>
          <a:p>
            <a:pPr>
              <a:defRPr/>
            </a:pPr>
            <a:endParaRPr lang="en-AU" dirty="0">
              <a:solidFill>
                <a:srgbClr val="000000"/>
              </a:solidFill>
              <a:cs typeface="Arial" charset="0"/>
            </a:endParaRPr>
          </a:p>
        </p:txBody>
      </p:sp>
      <p:pic>
        <p:nvPicPr>
          <p:cNvPr id="2053" name="Picture 3" descr="if_logo_rgb.jpg"/>
          <p:cNvPicPr>
            <a:picLocks noChangeAspect="1"/>
          </p:cNvPicPr>
          <p:nvPr/>
        </p:nvPicPr>
        <p:blipFill>
          <a:blip r:embed="rId3" cstate="print"/>
          <a:srcRect r="141" b="232"/>
          <a:stretch>
            <a:fillRect/>
          </a:stretch>
        </p:blipFill>
        <p:spPr bwMode="auto">
          <a:xfrm>
            <a:off x="571500" y="5643563"/>
            <a:ext cx="2000250" cy="760412"/>
          </a:xfrm>
          <a:prstGeom prst="rect">
            <a:avLst/>
          </a:prstGeom>
          <a:noFill/>
          <a:ln w="9525">
            <a:noFill/>
            <a:miter lim="800000"/>
            <a:headEnd/>
            <a:tailEnd/>
          </a:ln>
        </p:spPr>
      </p:pic>
      <p:sp>
        <p:nvSpPr>
          <p:cNvPr id="2054" name="Rectangle 3"/>
          <p:cNvSpPr>
            <a:spLocks noGrp="1" noChangeArrowheads="1"/>
          </p:cNvSpPr>
          <p:nvPr>
            <p:ph type="title"/>
          </p:nvPr>
        </p:nvSpPr>
        <p:spPr bwMode="auto">
          <a:xfrm>
            <a:off x="495300" y="476250"/>
            <a:ext cx="8151813" cy="6334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endParaRPr lang="en-AU" smtClean="0"/>
          </a:p>
        </p:txBody>
      </p:sp>
      <p:sp>
        <p:nvSpPr>
          <p:cNvPr id="13" name="Rectangle 5"/>
          <p:cNvSpPr>
            <a:spLocks noGrp="1" noChangeArrowheads="1"/>
          </p:cNvSpPr>
          <p:nvPr>
            <p:ph type="ftr" sz="quarter" idx="3"/>
          </p:nvPr>
        </p:nvSpPr>
        <p:spPr bwMode="white">
          <a:xfrm>
            <a:off x="555625" y="6605588"/>
            <a:ext cx="3906838" cy="252412"/>
          </a:xfrm>
          <a:prstGeom prst="rect">
            <a:avLst/>
          </a:prstGeom>
        </p:spPr>
        <p:txBody>
          <a:bodyPr lIns="108000"/>
          <a:lstStyle>
            <a:lvl1pPr>
              <a:defRPr sz="1050" dirty="0" smtClean="0">
                <a:solidFill>
                  <a:schemeClr val="bg1"/>
                </a:solidFill>
                <a:cs typeface="+mn-cs"/>
              </a:defRPr>
            </a:lvl1pPr>
          </a:lstStyle>
          <a:p>
            <a:pPr>
              <a:defRPr/>
            </a:pPr>
            <a:r>
              <a:rPr lang="en-AU">
                <a:solidFill>
                  <a:srgbClr val="FFFFFF"/>
                </a:solidFill>
              </a:rPr>
              <a:t>PRESENTATION TITLE    00 MONTH 2010</a:t>
            </a:r>
          </a:p>
        </p:txBody>
      </p:sp>
      <p:sp>
        <p:nvSpPr>
          <p:cNvPr id="14" name="Slide Number Placeholder 13"/>
          <p:cNvSpPr>
            <a:spLocks noGrp="1"/>
          </p:cNvSpPr>
          <p:nvPr>
            <p:ph type="sldNum" sz="quarter" idx="4"/>
          </p:nvPr>
        </p:nvSpPr>
        <p:spPr bwMode="white">
          <a:xfrm>
            <a:off x="247650" y="6605588"/>
            <a:ext cx="301625" cy="252412"/>
          </a:xfrm>
          <a:prstGeom prst="rect">
            <a:avLst/>
          </a:prstGeom>
        </p:spPr>
        <p:txBody>
          <a:bodyPr lIns="0" rIns="0"/>
          <a:lstStyle>
            <a:lvl1pPr marL="0" algn="l" defTabSz="914400" rtl="0" eaLnBrk="1" latinLnBrk="0" hangingPunct="1">
              <a:defRPr lang="en-AU" sz="1050" kern="1200" smtClean="0">
                <a:solidFill>
                  <a:schemeClr val="bg1"/>
                </a:solidFill>
                <a:latin typeface="+mn-lt"/>
                <a:ea typeface="+mn-ea"/>
                <a:cs typeface="+mn-cs"/>
              </a:defRPr>
            </a:lvl1pPr>
          </a:lstStyle>
          <a:p>
            <a:pPr>
              <a:defRPr/>
            </a:pPr>
            <a:fld id="{13910EBE-1290-44D9-A160-48E81E03ED4F}" type="slidenum">
              <a:rPr>
                <a:solidFill>
                  <a:srgbClr val="FFFFFF"/>
                </a:solidFill>
              </a:rPr>
              <a:pPr>
                <a:defRPr/>
              </a:pPr>
              <a:t>‹#›</a:t>
            </a:fld>
            <a:endParaRPr dirty="0">
              <a:solidFill>
                <a:srgbClr val="FFFFFF"/>
              </a:solidFill>
            </a:endParaRPr>
          </a:p>
        </p:txBody>
      </p:sp>
      <p:sp>
        <p:nvSpPr>
          <p:cNvPr id="2057" name="Text Placeholder 15"/>
          <p:cNvSpPr>
            <a:spLocks noGrp="1"/>
          </p:cNvSpPr>
          <p:nvPr>
            <p:ph type="body" idx="1"/>
          </p:nvPr>
        </p:nvSpPr>
        <p:spPr bwMode="auto">
          <a:xfrm>
            <a:off x="495300" y="1109663"/>
            <a:ext cx="8151813" cy="5126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pic>
        <p:nvPicPr>
          <p:cNvPr id="2058" name="Picture 25" descr="APCC.png"/>
          <p:cNvPicPr>
            <a:picLocks noChangeAspect="1"/>
          </p:cNvPicPr>
          <p:nvPr/>
        </p:nvPicPr>
        <p:blipFill>
          <a:blip r:embed="rId4" cstate="print"/>
          <a:srcRect/>
          <a:stretch>
            <a:fillRect/>
          </a:stretch>
        </p:blipFill>
        <p:spPr bwMode="auto">
          <a:xfrm>
            <a:off x="6643688" y="5802313"/>
            <a:ext cx="2247900" cy="5556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timing>
    <p:tnLst>
      <p:par>
        <p:cTn id="1" dur="indefinite" restart="never" nodeType="tmRoot"/>
      </p:par>
    </p:tnLst>
  </p:timing>
  <p:hf hdr="0" dt="0"/>
  <p:txStyles>
    <p:titleStyle>
      <a:lvl1pPr algn="l" rtl="0" fontAlgn="base">
        <a:spcBef>
          <a:spcPct val="0"/>
        </a:spcBef>
        <a:spcAft>
          <a:spcPct val="0"/>
        </a:spcAft>
        <a:defRPr lang="en-AU" sz="3000" dirty="0">
          <a:solidFill>
            <a:srgbClr val="333333"/>
          </a:solidFill>
          <a:latin typeface="+mj-lt"/>
          <a:ea typeface="+mj-ea"/>
          <a:cs typeface="+mj-cs"/>
        </a:defRPr>
      </a:lvl1pPr>
      <a:lvl2pPr algn="l" rtl="0" fontAlgn="base">
        <a:spcBef>
          <a:spcPct val="0"/>
        </a:spcBef>
        <a:spcAft>
          <a:spcPct val="0"/>
        </a:spcAft>
        <a:defRPr sz="3000">
          <a:solidFill>
            <a:srgbClr val="333333"/>
          </a:solidFill>
          <a:latin typeface="Arial" charset="0"/>
        </a:defRPr>
      </a:lvl2pPr>
      <a:lvl3pPr algn="l" rtl="0" fontAlgn="base">
        <a:spcBef>
          <a:spcPct val="0"/>
        </a:spcBef>
        <a:spcAft>
          <a:spcPct val="0"/>
        </a:spcAft>
        <a:defRPr sz="3000">
          <a:solidFill>
            <a:srgbClr val="333333"/>
          </a:solidFill>
          <a:latin typeface="Arial" charset="0"/>
        </a:defRPr>
      </a:lvl3pPr>
      <a:lvl4pPr algn="l" rtl="0" fontAlgn="base">
        <a:spcBef>
          <a:spcPct val="0"/>
        </a:spcBef>
        <a:spcAft>
          <a:spcPct val="0"/>
        </a:spcAft>
        <a:defRPr sz="3000">
          <a:solidFill>
            <a:srgbClr val="333333"/>
          </a:solidFill>
          <a:latin typeface="Arial" charset="0"/>
        </a:defRPr>
      </a:lvl4pPr>
      <a:lvl5pPr algn="l" rtl="0" fontAlgn="base">
        <a:spcBef>
          <a:spcPct val="0"/>
        </a:spcBef>
        <a:spcAft>
          <a:spcPct val="0"/>
        </a:spcAft>
        <a:defRPr sz="3000">
          <a:solidFill>
            <a:srgbClr val="333333"/>
          </a:solidFill>
          <a:latin typeface="Arial" charset="0"/>
        </a:defRPr>
      </a:lvl5pPr>
      <a:lvl6pPr marL="457200" algn="l" rtl="0" eaLnBrk="1" fontAlgn="base" hangingPunct="1">
        <a:spcBef>
          <a:spcPct val="0"/>
        </a:spcBef>
        <a:spcAft>
          <a:spcPct val="0"/>
        </a:spcAft>
        <a:defRPr sz="3000">
          <a:solidFill>
            <a:schemeClr val="tx1"/>
          </a:solidFill>
          <a:latin typeface="Arial" charset="0"/>
        </a:defRPr>
      </a:lvl6pPr>
      <a:lvl7pPr marL="914400" algn="l" rtl="0" eaLnBrk="1" fontAlgn="base" hangingPunct="1">
        <a:spcBef>
          <a:spcPct val="0"/>
        </a:spcBef>
        <a:spcAft>
          <a:spcPct val="0"/>
        </a:spcAft>
        <a:defRPr sz="3000">
          <a:solidFill>
            <a:schemeClr val="tx1"/>
          </a:solidFill>
          <a:latin typeface="Arial" charset="0"/>
        </a:defRPr>
      </a:lvl7pPr>
      <a:lvl8pPr marL="1371600" algn="l" rtl="0" eaLnBrk="1" fontAlgn="base" hangingPunct="1">
        <a:spcBef>
          <a:spcPct val="0"/>
        </a:spcBef>
        <a:spcAft>
          <a:spcPct val="0"/>
        </a:spcAft>
        <a:defRPr sz="3000">
          <a:solidFill>
            <a:schemeClr val="tx1"/>
          </a:solidFill>
          <a:latin typeface="Arial" charset="0"/>
        </a:defRPr>
      </a:lvl8pPr>
      <a:lvl9pPr marL="1828800" algn="l" rtl="0" eaLnBrk="1" fontAlgn="base" hangingPunct="1">
        <a:spcBef>
          <a:spcPct val="0"/>
        </a:spcBef>
        <a:spcAft>
          <a:spcPct val="0"/>
        </a:spcAft>
        <a:defRPr sz="3000">
          <a:solidFill>
            <a:schemeClr val="tx1"/>
          </a:solidFill>
          <a:latin typeface="Arial" charset="0"/>
        </a:defRPr>
      </a:lvl9pPr>
    </p:titleStyle>
    <p:bodyStyle>
      <a:lvl1pPr marL="266700" indent="-266700" algn="l" rtl="0" fontAlgn="base">
        <a:spcBef>
          <a:spcPts val="300"/>
        </a:spcBef>
        <a:spcAft>
          <a:spcPct val="0"/>
        </a:spcAft>
        <a:buClr>
          <a:schemeClr val="accent2"/>
        </a:buClr>
        <a:buSzPct val="60000"/>
        <a:buBlip>
          <a:blip r:embed="rId5"/>
        </a:buBlip>
        <a:defRPr lang="en-US" sz="2000" dirty="0">
          <a:solidFill>
            <a:srgbClr val="000000"/>
          </a:solidFill>
          <a:latin typeface="+mn-lt"/>
          <a:ea typeface="+mn-ea"/>
          <a:cs typeface="+mn-cs"/>
        </a:defRPr>
      </a:lvl1pPr>
      <a:lvl2pPr marL="447675" indent="-265113" algn="l" rtl="0" fontAlgn="base">
        <a:spcBef>
          <a:spcPts val="300"/>
        </a:spcBef>
        <a:spcAft>
          <a:spcPct val="0"/>
        </a:spcAft>
        <a:buClr>
          <a:schemeClr val="accent2"/>
        </a:buClr>
        <a:buSzPct val="60000"/>
        <a:buBlip>
          <a:blip r:embed="rId5"/>
        </a:buBlip>
        <a:defRPr lang="en-AU" sz="2000" dirty="0">
          <a:solidFill>
            <a:srgbClr val="000000"/>
          </a:solidFill>
          <a:latin typeface="+mn-lt"/>
        </a:defRPr>
      </a:lvl2pPr>
      <a:lvl3pPr marL="628650" indent="-269875" algn="l" rtl="0" fontAlgn="base">
        <a:spcBef>
          <a:spcPts val="300"/>
        </a:spcBef>
        <a:spcAft>
          <a:spcPct val="0"/>
        </a:spcAft>
        <a:buClr>
          <a:schemeClr val="accent2"/>
        </a:buClr>
        <a:buSzPct val="60000"/>
        <a:buBlip>
          <a:blip r:embed="rId5"/>
        </a:buBlip>
        <a:defRPr lang="en-US" sz="2000" dirty="0">
          <a:solidFill>
            <a:srgbClr val="000000"/>
          </a:solidFill>
          <a:latin typeface="+mn-lt"/>
        </a:defRPr>
      </a:lvl3pPr>
      <a:lvl4pPr marL="809625" indent="-268288" algn="l" rtl="0" fontAlgn="base">
        <a:spcBef>
          <a:spcPts val="300"/>
        </a:spcBef>
        <a:spcAft>
          <a:spcPct val="0"/>
        </a:spcAft>
        <a:buClr>
          <a:schemeClr val="bg2"/>
        </a:buClr>
        <a:buSzPct val="60000"/>
        <a:buBlip>
          <a:blip r:embed="rId6"/>
        </a:buBlip>
        <a:defRPr sz="2000">
          <a:solidFill>
            <a:srgbClr val="000000"/>
          </a:solidFill>
          <a:latin typeface="+mn-lt"/>
        </a:defRPr>
      </a:lvl4pPr>
      <a:lvl5pPr marL="990600" indent="-274638" algn="l" rtl="0" fontAlgn="base">
        <a:spcBef>
          <a:spcPts val="300"/>
        </a:spcBef>
        <a:spcAft>
          <a:spcPct val="0"/>
        </a:spcAft>
        <a:buClr>
          <a:schemeClr val="bg2"/>
        </a:buClr>
        <a:buSzPct val="60000"/>
        <a:buBlip>
          <a:blip r:embed="rId6"/>
        </a:buBlip>
        <a:defRPr sz="2000">
          <a:solidFill>
            <a:srgbClr val="000000"/>
          </a:solidFill>
          <a:latin typeface="+mn-lt"/>
        </a:defRPr>
      </a:lvl5pPr>
      <a:lvl6pPr marL="990600" indent="-276225" algn="l" rtl="0" eaLnBrk="1" fontAlgn="base" hangingPunct="1">
        <a:spcBef>
          <a:spcPct val="20000"/>
        </a:spcBef>
        <a:spcAft>
          <a:spcPct val="0"/>
        </a:spcAft>
        <a:buClr>
          <a:schemeClr val="bg2"/>
        </a:buClr>
        <a:buSzPct val="60000"/>
        <a:buFontTx/>
        <a:buNone/>
        <a:defRPr lang="en-AU" sz="2000" dirty="0" smtClean="0">
          <a:solidFill>
            <a:schemeClr val="accent6">
              <a:lumMod val="50000"/>
            </a:schemeClr>
          </a:solidFill>
          <a:latin typeface="+mn-lt"/>
        </a:defRPr>
      </a:lvl6pPr>
      <a:lvl7pPr marL="14827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7pPr>
      <a:lvl8pPr marL="19399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8pPr>
      <a:lvl9pPr marL="23971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tretch>
            <a:fillRect/>
          </a:stretch>
        </p:blipFill>
        <p:spPr bwMode="auto">
          <a:xfrm>
            <a:off x="0" y="5143500"/>
            <a:ext cx="9151938" cy="1714500"/>
          </a:xfrm>
          <a:prstGeom prst="rect">
            <a:avLst/>
          </a:prstGeom>
          <a:noFill/>
          <a:ln w="9525">
            <a:noFill/>
            <a:miter lim="800000"/>
            <a:headEnd/>
            <a:tailEnd/>
          </a:ln>
        </p:spPr>
      </p:pic>
      <p:sp>
        <p:nvSpPr>
          <p:cNvPr id="24" name="Freeform 23"/>
          <p:cNvSpPr/>
          <p:nvPr/>
        </p:nvSpPr>
        <p:spPr bwMode="white">
          <a:xfrm flipH="1" flipV="1">
            <a:off x="0" y="5143500"/>
            <a:ext cx="9151938" cy="1420813"/>
          </a:xfrm>
          <a:custGeom>
            <a:avLst/>
            <a:gdLst>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314450 w 9163050"/>
              <a:gd name="connsiteY9" fmla="*/ 1504950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981200 w 9163050"/>
              <a:gd name="connsiteY8" fmla="*/ 1504950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543175 w 9163050"/>
              <a:gd name="connsiteY7" fmla="*/ 1438275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4305300 w 9163050"/>
              <a:gd name="connsiteY6" fmla="*/ 98107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5800725 w 9163050"/>
              <a:gd name="connsiteY5" fmla="*/ 485775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7953375 w 9163050"/>
              <a:gd name="connsiteY4" fmla="*/ 28575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181100 h 1762125"/>
              <a:gd name="connsiteX1" fmla="*/ 0 w 9163050"/>
              <a:gd name="connsiteY1" fmla="*/ 1762125 h 1762125"/>
              <a:gd name="connsiteX2" fmla="*/ 9163050 w 9163050"/>
              <a:gd name="connsiteY2" fmla="*/ 1752600 h 1762125"/>
              <a:gd name="connsiteX3" fmla="*/ 9153525 w 9163050"/>
              <a:gd name="connsiteY3" fmla="*/ 0 h 1762125"/>
              <a:gd name="connsiteX4" fmla="*/ 6253139 w 9163050"/>
              <a:gd name="connsiteY4" fmla="*/ 42872 h 1762125"/>
              <a:gd name="connsiteX5" fmla="*/ 4805354 w 9163050"/>
              <a:gd name="connsiteY5" fmla="*/ 481031 h 1762125"/>
              <a:gd name="connsiteX6" fmla="*/ 3248027 w 9163050"/>
              <a:gd name="connsiteY6" fmla="*/ 971565 h 1762125"/>
              <a:gd name="connsiteX7" fmla="*/ 2354586 w 9163050"/>
              <a:gd name="connsiteY7" fmla="*/ 1203474 h 1762125"/>
              <a:gd name="connsiteX8" fmla="*/ 1857393 w 9163050"/>
              <a:gd name="connsiteY8" fmla="*/ 1288759 h 1762125"/>
              <a:gd name="connsiteX9" fmla="*/ 1085873 w 9163050"/>
              <a:gd name="connsiteY9" fmla="*/ 1393534 h 1762125"/>
              <a:gd name="connsiteX10" fmla="*/ 542925 w 9163050"/>
              <a:gd name="connsiteY10" fmla="*/ 1400175 h 1762125"/>
              <a:gd name="connsiteX11" fmla="*/ 9525 w 9163050"/>
              <a:gd name="connsiteY11" fmla="*/ 1181100 h 1762125"/>
              <a:gd name="connsiteX0" fmla="*/ 9525 w 9163050"/>
              <a:gd name="connsiteY0" fmla="*/ 1285856 h 1866881"/>
              <a:gd name="connsiteX1" fmla="*/ 0 w 9163050"/>
              <a:gd name="connsiteY1" fmla="*/ 1866881 h 1866881"/>
              <a:gd name="connsiteX2" fmla="*/ 9163050 w 9163050"/>
              <a:gd name="connsiteY2" fmla="*/ 1857356 h 1866881"/>
              <a:gd name="connsiteX3" fmla="*/ 9153525 w 9163050"/>
              <a:gd name="connsiteY3" fmla="*/ 104756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63050"/>
              <a:gd name="connsiteY0" fmla="*/ 1285856 h 1866881"/>
              <a:gd name="connsiteX1" fmla="*/ 0 w 9163050"/>
              <a:gd name="connsiteY1" fmla="*/ 1866881 h 1866881"/>
              <a:gd name="connsiteX2" fmla="*/ 9163050 w 9163050"/>
              <a:gd name="connsiteY2" fmla="*/ 1857356 h 1866881"/>
              <a:gd name="connsiteX3" fmla="*/ 9105900 w 9163050"/>
              <a:gd name="connsiteY3" fmla="*/ 661990 h 1866881"/>
              <a:gd name="connsiteX4" fmla="*/ 7467579 w 9163050"/>
              <a:gd name="connsiteY4" fmla="*/ 0 h 1866881"/>
              <a:gd name="connsiteX5" fmla="*/ 6253139 w 9163050"/>
              <a:gd name="connsiteY5" fmla="*/ 147628 h 1866881"/>
              <a:gd name="connsiteX6" fmla="*/ 4805354 w 9163050"/>
              <a:gd name="connsiteY6" fmla="*/ 585787 h 1866881"/>
              <a:gd name="connsiteX7" fmla="*/ 3248027 w 9163050"/>
              <a:gd name="connsiteY7" fmla="*/ 1076321 h 1866881"/>
              <a:gd name="connsiteX8" fmla="*/ 2354586 w 9163050"/>
              <a:gd name="connsiteY8" fmla="*/ 1308230 h 1866881"/>
              <a:gd name="connsiteX9" fmla="*/ 1857393 w 9163050"/>
              <a:gd name="connsiteY9" fmla="*/ 1393515 h 1866881"/>
              <a:gd name="connsiteX10" fmla="*/ 1085873 w 9163050"/>
              <a:gd name="connsiteY10" fmla="*/ 1498290 h 1866881"/>
              <a:gd name="connsiteX11" fmla="*/ 542925 w 9163050"/>
              <a:gd name="connsiteY11" fmla="*/ 1504931 h 1866881"/>
              <a:gd name="connsiteX12" fmla="*/ 9525 w 9163050"/>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7467579 w 9172575"/>
              <a:gd name="connsiteY4" fmla="*/ 0 h 1866881"/>
              <a:gd name="connsiteX5" fmla="*/ 6253139 w 9172575"/>
              <a:gd name="connsiteY5" fmla="*/ 147628 h 1866881"/>
              <a:gd name="connsiteX6" fmla="*/ 4805354 w 9172575"/>
              <a:gd name="connsiteY6" fmla="*/ 585787 h 1866881"/>
              <a:gd name="connsiteX7" fmla="*/ 3248027 w 9172575"/>
              <a:gd name="connsiteY7" fmla="*/ 1076321 h 1866881"/>
              <a:gd name="connsiteX8" fmla="*/ 2354586 w 9172575"/>
              <a:gd name="connsiteY8" fmla="*/ 1308230 h 1866881"/>
              <a:gd name="connsiteX9" fmla="*/ 1857393 w 9172575"/>
              <a:gd name="connsiteY9" fmla="*/ 1393515 h 1866881"/>
              <a:gd name="connsiteX10" fmla="*/ 1085873 w 9172575"/>
              <a:gd name="connsiteY10" fmla="*/ 1498290 h 1866881"/>
              <a:gd name="connsiteX11" fmla="*/ 542925 w 9172575"/>
              <a:gd name="connsiteY11" fmla="*/ 1504931 h 1866881"/>
              <a:gd name="connsiteX12" fmla="*/ 9525 w 9172575"/>
              <a:gd name="connsiteY12" fmla="*/ 1285856 h 1866881"/>
              <a:gd name="connsiteX0" fmla="*/ 9525 w 9172575"/>
              <a:gd name="connsiteY0" fmla="*/ 1285856 h 1866881"/>
              <a:gd name="connsiteX1" fmla="*/ 0 w 9172575"/>
              <a:gd name="connsiteY1" fmla="*/ 1866881 h 1866881"/>
              <a:gd name="connsiteX2" fmla="*/ 9163050 w 9172575"/>
              <a:gd name="connsiteY2" fmla="*/ 1857356 h 1866881"/>
              <a:gd name="connsiteX3" fmla="*/ 9172575 w 9172575"/>
              <a:gd name="connsiteY3" fmla="*/ 347683 h 1866881"/>
              <a:gd name="connsiteX4" fmla="*/ 8381999 w 9172575"/>
              <a:gd name="connsiteY4" fmla="*/ 90478 h 1866881"/>
              <a:gd name="connsiteX5" fmla="*/ 7467579 w 9172575"/>
              <a:gd name="connsiteY5" fmla="*/ 0 h 1866881"/>
              <a:gd name="connsiteX6" fmla="*/ 6253139 w 9172575"/>
              <a:gd name="connsiteY6" fmla="*/ 147628 h 1866881"/>
              <a:gd name="connsiteX7" fmla="*/ 4805354 w 9172575"/>
              <a:gd name="connsiteY7" fmla="*/ 585787 h 1866881"/>
              <a:gd name="connsiteX8" fmla="*/ 3248027 w 9172575"/>
              <a:gd name="connsiteY8" fmla="*/ 1076321 h 1866881"/>
              <a:gd name="connsiteX9" fmla="*/ 2354586 w 9172575"/>
              <a:gd name="connsiteY9" fmla="*/ 1308230 h 1866881"/>
              <a:gd name="connsiteX10" fmla="*/ 1857393 w 9172575"/>
              <a:gd name="connsiteY10" fmla="*/ 1393515 h 1866881"/>
              <a:gd name="connsiteX11" fmla="*/ 1085873 w 9172575"/>
              <a:gd name="connsiteY11" fmla="*/ 1498290 h 1866881"/>
              <a:gd name="connsiteX12" fmla="*/ 542925 w 9172575"/>
              <a:gd name="connsiteY12" fmla="*/ 1504931 h 1866881"/>
              <a:gd name="connsiteX13" fmla="*/ 9525 w 9172575"/>
              <a:gd name="connsiteY13" fmla="*/ 1285856 h 1866881"/>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085873 w 9172575"/>
              <a:gd name="connsiteY11" fmla="*/ 15094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42925 w 9172575"/>
              <a:gd name="connsiteY12" fmla="*/ 1516059 h 1878009"/>
              <a:gd name="connsiteX13" fmla="*/ 9525 w 9172575"/>
              <a:gd name="connsiteY13" fmla="*/ 1296984 h 1878009"/>
              <a:gd name="connsiteX0" fmla="*/ 9525 w 9172575"/>
              <a:gd name="connsiteY0" fmla="*/ 129698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9525 w 9172575"/>
              <a:gd name="connsiteY13" fmla="*/ 1296984 h 1878009"/>
              <a:gd name="connsiteX0" fmla="*/ 0 w 9172576"/>
              <a:gd name="connsiteY0" fmla="*/ 1710369 h 1878009"/>
              <a:gd name="connsiteX1" fmla="*/ 1 w 9172576"/>
              <a:gd name="connsiteY1" fmla="*/ 1878009 h 1878009"/>
              <a:gd name="connsiteX2" fmla="*/ 9163051 w 9172576"/>
              <a:gd name="connsiteY2" fmla="*/ 1868484 h 1878009"/>
              <a:gd name="connsiteX3" fmla="*/ 9172576 w 9172576"/>
              <a:gd name="connsiteY3" fmla="*/ 358811 h 1878009"/>
              <a:gd name="connsiteX4" fmla="*/ 8382000 w 9172576"/>
              <a:gd name="connsiteY4" fmla="*/ 101606 h 1878009"/>
              <a:gd name="connsiteX5" fmla="*/ 7467580 w 9172576"/>
              <a:gd name="connsiteY5" fmla="*/ 11128 h 1878009"/>
              <a:gd name="connsiteX6" fmla="*/ 6253140 w 9172576"/>
              <a:gd name="connsiteY6" fmla="*/ 158756 h 1878009"/>
              <a:gd name="connsiteX7" fmla="*/ 4805355 w 9172576"/>
              <a:gd name="connsiteY7" fmla="*/ 596915 h 1878009"/>
              <a:gd name="connsiteX8" fmla="*/ 3248028 w 9172576"/>
              <a:gd name="connsiteY8" fmla="*/ 1087449 h 1878009"/>
              <a:gd name="connsiteX9" fmla="*/ 2354587 w 9172576"/>
              <a:gd name="connsiteY9" fmla="*/ 1319358 h 1878009"/>
              <a:gd name="connsiteX10" fmla="*/ 1857394 w 9172576"/>
              <a:gd name="connsiteY10" fmla="*/ 1404643 h 1878009"/>
              <a:gd name="connsiteX11" fmla="*/ 1104924 w 9172576"/>
              <a:gd name="connsiteY11" fmla="*/ 1547518 h 1878009"/>
              <a:gd name="connsiteX12" fmla="*/ 574676 w 9172576"/>
              <a:gd name="connsiteY12" fmla="*/ 1586058 h 1878009"/>
              <a:gd name="connsiteX13" fmla="*/ 0 w 9172576"/>
              <a:gd name="connsiteY13" fmla="*/ 1710369 h 1878009"/>
              <a:gd name="connsiteX0" fmla="*/ 19049 w 9172575"/>
              <a:gd name="connsiteY0" fmla="*/ 1567494 h 1878009"/>
              <a:gd name="connsiteX1" fmla="*/ 0 w 9172575"/>
              <a:gd name="connsiteY1" fmla="*/ 1878009 h 1878009"/>
              <a:gd name="connsiteX2" fmla="*/ 9163050 w 9172575"/>
              <a:gd name="connsiteY2" fmla="*/ 1868484 h 1878009"/>
              <a:gd name="connsiteX3" fmla="*/ 9172575 w 9172575"/>
              <a:gd name="connsiteY3" fmla="*/ 358811 h 1878009"/>
              <a:gd name="connsiteX4" fmla="*/ 8381999 w 9172575"/>
              <a:gd name="connsiteY4" fmla="*/ 101606 h 1878009"/>
              <a:gd name="connsiteX5" fmla="*/ 7467579 w 9172575"/>
              <a:gd name="connsiteY5" fmla="*/ 11128 h 1878009"/>
              <a:gd name="connsiteX6" fmla="*/ 6253139 w 9172575"/>
              <a:gd name="connsiteY6" fmla="*/ 158756 h 1878009"/>
              <a:gd name="connsiteX7" fmla="*/ 4805354 w 9172575"/>
              <a:gd name="connsiteY7" fmla="*/ 596915 h 1878009"/>
              <a:gd name="connsiteX8" fmla="*/ 3248027 w 9172575"/>
              <a:gd name="connsiteY8" fmla="*/ 1087449 h 1878009"/>
              <a:gd name="connsiteX9" fmla="*/ 2354586 w 9172575"/>
              <a:gd name="connsiteY9" fmla="*/ 1319358 h 1878009"/>
              <a:gd name="connsiteX10" fmla="*/ 1857393 w 9172575"/>
              <a:gd name="connsiteY10" fmla="*/ 1404643 h 1878009"/>
              <a:gd name="connsiteX11" fmla="*/ 1104923 w 9172575"/>
              <a:gd name="connsiteY11" fmla="*/ 1547518 h 1878009"/>
              <a:gd name="connsiteX12" fmla="*/ 574675 w 9172575"/>
              <a:gd name="connsiteY12" fmla="*/ 1586058 h 1878009"/>
              <a:gd name="connsiteX13" fmla="*/ 19049 w 9172575"/>
              <a:gd name="connsiteY13" fmla="*/ 1567494 h 1878009"/>
              <a:gd name="connsiteX0" fmla="*/ 0 w 9175232"/>
              <a:gd name="connsiteY0" fmla="*/ 1577168 h 1878009"/>
              <a:gd name="connsiteX1" fmla="*/ 265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77168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77168 h 1878009"/>
              <a:gd name="connsiteX0" fmla="*/ 0 w 9175232"/>
              <a:gd name="connsiteY0" fmla="*/ 1586534 h 1878009"/>
              <a:gd name="connsiteX1" fmla="*/ 9547 w 9175232"/>
              <a:gd name="connsiteY1" fmla="*/ 1878009 h 1878009"/>
              <a:gd name="connsiteX2" fmla="*/ 9165707 w 9175232"/>
              <a:gd name="connsiteY2" fmla="*/ 1868484 h 1878009"/>
              <a:gd name="connsiteX3" fmla="*/ 9175232 w 9175232"/>
              <a:gd name="connsiteY3" fmla="*/ 358811 h 1878009"/>
              <a:gd name="connsiteX4" fmla="*/ 8384656 w 9175232"/>
              <a:gd name="connsiteY4" fmla="*/ 101606 h 1878009"/>
              <a:gd name="connsiteX5" fmla="*/ 7470236 w 9175232"/>
              <a:gd name="connsiteY5" fmla="*/ 11128 h 1878009"/>
              <a:gd name="connsiteX6" fmla="*/ 6255796 w 9175232"/>
              <a:gd name="connsiteY6" fmla="*/ 158756 h 1878009"/>
              <a:gd name="connsiteX7" fmla="*/ 4808011 w 9175232"/>
              <a:gd name="connsiteY7" fmla="*/ 596915 h 1878009"/>
              <a:gd name="connsiteX8" fmla="*/ 3250684 w 9175232"/>
              <a:gd name="connsiteY8" fmla="*/ 1087449 h 1878009"/>
              <a:gd name="connsiteX9" fmla="*/ 2357243 w 9175232"/>
              <a:gd name="connsiteY9" fmla="*/ 1319358 h 1878009"/>
              <a:gd name="connsiteX10" fmla="*/ 1860050 w 9175232"/>
              <a:gd name="connsiteY10" fmla="*/ 1404643 h 1878009"/>
              <a:gd name="connsiteX11" fmla="*/ 1107580 w 9175232"/>
              <a:gd name="connsiteY11" fmla="*/ 1547518 h 1878009"/>
              <a:gd name="connsiteX12" fmla="*/ 577332 w 9175232"/>
              <a:gd name="connsiteY12" fmla="*/ 1586058 h 1878009"/>
              <a:gd name="connsiteX13" fmla="*/ 0 w 9175232"/>
              <a:gd name="connsiteY13" fmla="*/ 1586534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0 w 9165685"/>
              <a:gd name="connsiteY0" fmla="*/ 1569967 h 1878009"/>
              <a:gd name="connsiteX1" fmla="*/ 0 w 9165685"/>
              <a:gd name="connsiteY1" fmla="*/ 1878009 h 1878009"/>
              <a:gd name="connsiteX2" fmla="*/ 9156160 w 9165685"/>
              <a:gd name="connsiteY2" fmla="*/ 1868484 h 1878009"/>
              <a:gd name="connsiteX3" fmla="*/ 9165685 w 9165685"/>
              <a:gd name="connsiteY3" fmla="*/ 358811 h 1878009"/>
              <a:gd name="connsiteX4" fmla="*/ 8375109 w 9165685"/>
              <a:gd name="connsiteY4" fmla="*/ 101606 h 1878009"/>
              <a:gd name="connsiteX5" fmla="*/ 7460689 w 9165685"/>
              <a:gd name="connsiteY5" fmla="*/ 11128 h 1878009"/>
              <a:gd name="connsiteX6" fmla="*/ 6246249 w 9165685"/>
              <a:gd name="connsiteY6" fmla="*/ 158756 h 1878009"/>
              <a:gd name="connsiteX7" fmla="*/ 4798464 w 9165685"/>
              <a:gd name="connsiteY7" fmla="*/ 596915 h 1878009"/>
              <a:gd name="connsiteX8" fmla="*/ 3241137 w 9165685"/>
              <a:gd name="connsiteY8" fmla="*/ 1087449 h 1878009"/>
              <a:gd name="connsiteX9" fmla="*/ 2347696 w 9165685"/>
              <a:gd name="connsiteY9" fmla="*/ 1319358 h 1878009"/>
              <a:gd name="connsiteX10" fmla="*/ 1850503 w 9165685"/>
              <a:gd name="connsiteY10" fmla="*/ 1404643 h 1878009"/>
              <a:gd name="connsiteX11" fmla="*/ 1098033 w 9165685"/>
              <a:gd name="connsiteY11" fmla="*/ 1547518 h 1878009"/>
              <a:gd name="connsiteX12" fmla="*/ 567785 w 9165685"/>
              <a:gd name="connsiteY12" fmla="*/ 1586058 h 1878009"/>
              <a:gd name="connsiteX13" fmla="*/ 0 w 9165685"/>
              <a:gd name="connsiteY13" fmla="*/ 1569967 h 1878009"/>
              <a:gd name="connsiteX0" fmla="*/ 0 w 9175233"/>
              <a:gd name="connsiteY0" fmla="*/ 1569967 h 1878009"/>
              <a:gd name="connsiteX1" fmla="*/ 9548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40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1592 w 9176825"/>
              <a:gd name="connsiteY0" fmla="*/ 1569967 h 1878009"/>
              <a:gd name="connsiteX1" fmla="*/ 11139 w 9176825"/>
              <a:gd name="connsiteY1" fmla="*/ 1878009 h 1878009"/>
              <a:gd name="connsiteX2" fmla="*/ 9167300 w 9176825"/>
              <a:gd name="connsiteY2" fmla="*/ 1868484 h 1878009"/>
              <a:gd name="connsiteX3" fmla="*/ 9176825 w 9176825"/>
              <a:gd name="connsiteY3" fmla="*/ 358811 h 1878009"/>
              <a:gd name="connsiteX4" fmla="*/ 8386249 w 9176825"/>
              <a:gd name="connsiteY4" fmla="*/ 101606 h 1878009"/>
              <a:gd name="connsiteX5" fmla="*/ 7471829 w 9176825"/>
              <a:gd name="connsiteY5" fmla="*/ 11128 h 1878009"/>
              <a:gd name="connsiteX6" fmla="*/ 6257389 w 9176825"/>
              <a:gd name="connsiteY6" fmla="*/ 158756 h 1878009"/>
              <a:gd name="connsiteX7" fmla="*/ 4809604 w 9176825"/>
              <a:gd name="connsiteY7" fmla="*/ 596915 h 1878009"/>
              <a:gd name="connsiteX8" fmla="*/ 3252277 w 9176825"/>
              <a:gd name="connsiteY8" fmla="*/ 1087449 h 1878009"/>
              <a:gd name="connsiteX9" fmla="*/ 2358836 w 9176825"/>
              <a:gd name="connsiteY9" fmla="*/ 1319358 h 1878009"/>
              <a:gd name="connsiteX10" fmla="*/ 1861643 w 9176825"/>
              <a:gd name="connsiteY10" fmla="*/ 1404643 h 1878009"/>
              <a:gd name="connsiteX11" fmla="*/ 1109173 w 9176825"/>
              <a:gd name="connsiteY11" fmla="*/ 1547518 h 1878009"/>
              <a:gd name="connsiteX12" fmla="*/ 578925 w 9176825"/>
              <a:gd name="connsiteY12" fmla="*/ 1586058 h 1878009"/>
              <a:gd name="connsiteX13" fmla="*/ 1592 w 9176825"/>
              <a:gd name="connsiteY13" fmla="*/ 1569967 h 1878009"/>
              <a:gd name="connsiteX0" fmla="*/ 0 w 9175233"/>
              <a:gd name="connsiteY0" fmla="*/ 1569967 h 1878009"/>
              <a:gd name="connsiteX1" fmla="*/ 9547 w 9175233"/>
              <a:gd name="connsiteY1" fmla="*/ 1878009 h 1878009"/>
              <a:gd name="connsiteX2" fmla="*/ 9165708 w 9175233"/>
              <a:gd name="connsiteY2" fmla="*/ 1868484 h 1878009"/>
              <a:gd name="connsiteX3" fmla="*/ 9175233 w 9175233"/>
              <a:gd name="connsiteY3" fmla="*/ 358811 h 1878009"/>
              <a:gd name="connsiteX4" fmla="*/ 8384657 w 9175233"/>
              <a:gd name="connsiteY4" fmla="*/ 101606 h 1878009"/>
              <a:gd name="connsiteX5" fmla="*/ 7470237 w 9175233"/>
              <a:gd name="connsiteY5" fmla="*/ 11128 h 1878009"/>
              <a:gd name="connsiteX6" fmla="*/ 6255797 w 9175233"/>
              <a:gd name="connsiteY6" fmla="*/ 158756 h 1878009"/>
              <a:gd name="connsiteX7" fmla="*/ 4808012 w 9175233"/>
              <a:gd name="connsiteY7" fmla="*/ 596915 h 1878009"/>
              <a:gd name="connsiteX8" fmla="*/ 3250685 w 9175233"/>
              <a:gd name="connsiteY8" fmla="*/ 1087449 h 1878009"/>
              <a:gd name="connsiteX9" fmla="*/ 2357244 w 9175233"/>
              <a:gd name="connsiteY9" fmla="*/ 1319358 h 1878009"/>
              <a:gd name="connsiteX10" fmla="*/ 1860051 w 9175233"/>
              <a:gd name="connsiteY10" fmla="*/ 1404643 h 1878009"/>
              <a:gd name="connsiteX11" fmla="*/ 1107581 w 9175233"/>
              <a:gd name="connsiteY11" fmla="*/ 1547518 h 1878009"/>
              <a:gd name="connsiteX12" fmla="*/ 577333 w 9175233"/>
              <a:gd name="connsiteY12" fmla="*/ 1586058 h 1878009"/>
              <a:gd name="connsiteX13" fmla="*/ 0 w 9175233"/>
              <a:gd name="connsiteY13" fmla="*/ 1569967 h 1878009"/>
              <a:gd name="connsiteX0" fmla="*/ 7958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7958 w 9173643"/>
              <a:gd name="connsiteY13" fmla="*/ 1569967 h 1878009"/>
              <a:gd name="connsiteX0" fmla="*/ 0 w 9173643"/>
              <a:gd name="connsiteY0" fmla="*/ 1569967 h 1878009"/>
              <a:gd name="connsiteX1" fmla="*/ 7957 w 9173643"/>
              <a:gd name="connsiteY1" fmla="*/ 1878009 h 1878009"/>
              <a:gd name="connsiteX2" fmla="*/ 9164118 w 9173643"/>
              <a:gd name="connsiteY2" fmla="*/ 1868484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 name="connsiteX0" fmla="*/ 0 w 9173643"/>
              <a:gd name="connsiteY0" fmla="*/ 1569967 h 1878009"/>
              <a:gd name="connsiteX1" fmla="*/ 7957 w 9173643"/>
              <a:gd name="connsiteY1" fmla="*/ 1878009 h 1878009"/>
              <a:gd name="connsiteX2" fmla="*/ 9173641 w 9173643"/>
              <a:gd name="connsiteY2" fmla="*/ 1878009 h 1878009"/>
              <a:gd name="connsiteX3" fmla="*/ 9173643 w 9173643"/>
              <a:gd name="connsiteY3" fmla="*/ 358811 h 1878009"/>
              <a:gd name="connsiteX4" fmla="*/ 8383067 w 9173643"/>
              <a:gd name="connsiteY4" fmla="*/ 101606 h 1878009"/>
              <a:gd name="connsiteX5" fmla="*/ 7468647 w 9173643"/>
              <a:gd name="connsiteY5" fmla="*/ 11128 h 1878009"/>
              <a:gd name="connsiteX6" fmla="*/ 6254207 w 9173643"/>
              <a:gd name="connsiteY6" fmla="*/ 158756 h 1878009"/>
              <a:gd name="connsiteX7" fmla="*/ 4806422 w 9173643"/>
              <a:gd name="connsiteY7" fmla="*/ 596915 h 1878009"/>
              <a:gd name="connsiteX8" fmla="*/ 3249095 w 9173643"/>
              <a:gd name="connsiteY8" fmla="*/ 1087449 h 1878009"/>
              <a:gd name="connsiteX9" fmla="*/ 2355654 w 9173643"/>
              <a:gd name="connsiteY9" fmla="*/ 1319358 h 1878009"/>
              <a:gd name="connsiteX10" fmla="*/ 1858461 w 9173643"/>
              <a:gd name="connsiteY10" fmla="*/ 1404643 h 1878009"/>
              <a:gd name="connsiteX11" fmla="*/ 1105991 w 9173643"/>
              <a:gd name="connsiteY11" fmla="*/ 1547518 h 1878009"/>
              <a:gd name="connsiteX12" fmla="*/ 575743 w 9173643"/>
              <a:gd name="connsiteY12" fmla="*/ 1586058 h 1878009"/>
              <a:gd name="connsiteX13" fmla="*/ 0 w 9173643"/>
              <a:gd name="connsiteY13" fmla="*/ 1569967 h 1878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73643" h="1878009">
                <a:moveTo>
                  <a:pt x="0" y="1569967"/>
                </a:moveTo>
                <a:cubicBezTo>
                  <a:pt x="795" y="1566276"/>
                  <a:pt x="0" y="1797102"/>
                  <a:pt x="7957" y="1878009"/>
                </a:cubicBezTo>
                <a:lnTo>
                  <a:pt x="9173641" y="1878009"/>
                </a:lnTo>
                <a:cubicBezTo>
                  <a:pt x="9173642" y="1371610"/>
                  <a:pt x="9173642" y="865210"/>
                  <a:pt x="9173643" y="358811"/>
                </a:cubicBezTo>
                <a:lnTo>
                  <a:pt x="8383067" y="101606"/>
                </a:lnTo>
                <a:cubicBezTo>
                  <a:pt x="7863923" y="0"/>
                  <a:pt x="7773454" y="41287"/>
                  <a:pt x="7468647" y="11128"/>
                </a:cubicBezTo>
                <a:lnTo>
                  <a:pt x="6254207" y="158756"/>
                </a:lnTo>
                <a:lnTo>
                  <a:pt x="4806422" y="596915"/>
                </a:lnTo>
                <a:lnTo>
                  <a:pt x="3249095" y="1087449"/>
                </a:lnTo>
                <a:lnTo>
                  <a:pt x="2355654" y="1319358"/>
                </a:lnTo>
                <a:lnTo>
                  <a:pt x="1858461" y="1404643"/>
                </a:lnTo>
                <a:lnTo>
                  <a:pt x="1105991" y="1547518"/>
                </a:lnTo>
                <a:lnTo>
                  <a:pt x="575743" y="1586058"/>
                </a:lnTo>
                <a:lnTo>
                  <a:pt x="0" y="1569967"/>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dirty="0">
              <a:solidFill>
                <a:srgbClr val="FFFFFF"/>
              </a:solidFill>
            </a:endParaRPr>
          </a:p>
        </p:txBody>
      </p:sp>
      <p:sp>
        <p:nvSpPr>
          <p:cNvPr id="25" name="Freeform 5"/>
          <p:cNvSpPr>
            <a:spLocks/>
          </p:cNvSpPr>
          <p:nvPr/>
        </p:nvSpPr>
        <p:spPr bwMode="auto">
          <a:xfrm>
            <a:off x="-11113" y="5362575"/>
            <a:ext cx="9183688" cy="1235075"/>
          </a:xfrm>
          <a:custGeom>
            <a:avLst/>
            <a:gdLst>
              <a:gd name="connsiteX0" fmla="*/ 9906 w 10000"/>
              <a:gd name="connsiteY0" fmla="*/ 45 h 10000"/>
              <a:gd name="connsiteX1" fmla="*/ 10000 w 10000"/>
              <a:gd name="connsiteY1" fmla="*/ 105 h 10000"/>
              <a:gd name="connsiteX2" fmla="*/ 10000 w 10000"/>
              <a:gd name="connsiteY2" fmla="*/ 105 h 10000"/>
              <a:gd name="connsiteX3" fmla="*/ 9830 w 10000"/>
              <a:gd name="connsiteY3" fmla="*/ 105 h 10000"/>
              <a:gd name="connsiteX4" fmla="*/ 9663 w 10000"/>
              <a:gd name="connsiteY4" fmla="*/ 120 h 10000"/>
              <a:gd name="connsiteX5" fmla="*/ 9495 w 10000"/>
              <a:gd name="connsiteY5" fmla="*/ 151 h 10000"/>
              <a:gd name="connsiteX6" fmla="*/ 9325 w 10000"/>
              <a:gd name="connsiteY6" fmla="*/ 226 h 10000"/>
              <a:gd name="connsiteX7" fmla="*/ 9155 w 10000"/>
              <a:gd name="connsiteY7" fmla="*/ 301 h 10000"/>
              <a:gd name="connsiteX8" fmla="*/ 8986 w 10000"/>
              <a:gd name="connsiteY8" fmla="*/ 392 h 10000"/>
              <a:gd name="connsiteX9" fmla="*/ 8813 w 10000"/>
              <a:gd name="connsiteY9" fmla="*/ 527 h 10000"/>
              <a:gd name="connsiteX10" fmla="*/ 8644 w 10000"/>
              <a:gd name="connsiteY10" fmla="*/ 678 h 10000"/>
              <a:gd name="connsiteX11" fmla="*/ 8470 w 10000"/>
              <a:gd name="connsiteY11" fmla="*/ 843 h 10000"/>
              <a:gd name="connsiteX12" fmla="*/ 8302 w 10000"/>
              <a:gd name="connsiteY12" fmla="*/ 1024 h 10000"/>
              <a:gd name="connsiteX13" fmla="*/ 7960 w 10000"/>
              <a:gd name="connsiteY13" fmla="*/ 1416 h 10000"/>
              <a:gd name="connsiteX14" fmla="*/ 7615 w 10000"/>
              <a:gd name="connsiteY14" fmla="*/ 1867 h 10000"/>
              <a:gd name="connsiteX15" fmla="*/ 7273 w 10000"/>
              <a:gd name="connsiteY15" fmla="*/ 2364 h 10000"/>
              <a:gd name="connsiteX16" fmla="*/ 6929 w 10000"/>
              <a:gd name="connsiteY16" fmla="*/ 2892 h 10000"/>
              <a:gd name="connsiteX17" fmla="*/ 6589 w 10000"/>
              <a:gd name="connsiteY17" fmla="*/ 3464 h 10000"/>
              <a:gd name="connsiteX18" fmla="*/ 6247 w 10000"/>
              <a:gd name="connsiteY18" fmla="*/ 4036 h 10000"/>
              <a:gd name="connsiteX19" fmla="*/ 5908 w 10000"/>
              <a:gd name="connsiteY19" fmla="*/ 4639 h 10000"/>
              <a:gd name="connsiteX20" fmla="*/ 5236 w 10000"/>
              <a:gd name="connsiteY20" fmla="*/ 5828 h 10000"/>
              <a:gd name="connsiteX21" fmla="*/ 4903 w 10000"/>
              <a:gd name="connsiteY21" fmla="*/ 6431 h 10000"/>
              <a:gd name="connsiteX22" fmla="*/ 4575 w 10000"/>
              <a:gd name="connsiteY22" fmla="*/ 7003 h 10000"/>
              <a:gd name="connsiteX23" fmla="*/ 4247 w 10000"/>
              <a:gd name="connsiteY23" fmla="*/ 7560 h 10000"/>
              <a:gd name="connsiteX24" fmla="*/ 3925 w 10000"/>
              <a:gd name="connsiteY24" fmla="*/ 8057 h 10000"/>
              <a:gd name="connsiteX25" fmla="*/ 3606 w 10000"/>
              <a:gd name="connsiteY25" fmla="*/ 8524 h 10000"/>
              <a:gd name="connsiteX26" fmla="*/ 3293 w 10000"/>
              <a:gd name="connsiteY26" fmla="*/ 8946 h 10000"/>
              <a:gd name="connsiteX27" fmla="*/ 2983 w 10000"/>
              <a:gd name="connsiteY27" fmla="*/ 9307 h 10000"/>
              <a:gd name="connsiteX28" fmla="*/ 2830 w 10000"/>
              <a:gd name="connsiteY28" fmla="*/ 9473 h 10000"/>
              <a:gd name="connsiteX29" fmla="*/ 2679 w 10000"/>
              <a:gd name="connsiteY29" fmla="*/ 9608 h 10000"/>
              <a:gd name="connsiteX30" fmla="*/ 2530 w 10000"/>
              <a:gd name="connsiteY30" fmla="*/ 9729 h 10000"/>
              <a:gd name="connsiteX31" fmla="*/ 2382 w 10000"/>
              <a:gd name="connsiteY31" fmla="*/ 9819 h 10000"/>
              <a:gd name="connsiteX32" fmla="*/ 2233 w 10000"/>
              <a:gd name="connsiteY32" fmla="*/ 9895 h 10000"/>
              <a:gd name="connsiteX33" fmla="*/ 2089 w 10000"/>
              <a:gd name="connsiteY33" fmla="*/ 9970 h 10000"/>
              <a:gd name="connsiteX34" fmla="*/ 1946 w 10000"/>
              <a:gd name="connsiteY34" fmla="*/ 10000 h 10000"/>
              <a:gd name="connsiteX35" fmla="*/ 1802 w 10000"/>
              <a:gd name="connsiteY35" fmla="*/ 10000 h 10000"/>
              <a:gd name="connsiteX36" fmla="*/ 1661 w 10000"/>
              <a:gd name="connsiteY36" fmla="*/ 10000 h 10000"/>
              <a:gd name="connsiteX37" fmla="*/ 1523 w 10000"/>
              <a:gd name="connsiteY37" fmla="*/ 9955 h 10000"/>
              <a:gd name="connsiteX38" fmla="*/ 1385 w 10000"/>
              <a:gd name="connsiteY38" fmla="*/ 9895 h 10000"/>
              <a:gd name="connsiteX39" fmla="*/ 1250 w 10000"/>
              <a:gd name="connsiteY39" fmla="*/ 9804 h 10000"/>
              <a:gd name="connsiteX40" fmla="*/ 1115 w 10000"/>
              <a:gd name="connsiteY40" fmla="*/ 9669 h 10000"/>
              <a:gd name="connsiteX41" fmla="*/ 983 w 10000"/>
              <a:gd name="connsiteY41" fmla="*/ 9533 h 10000"/>
              <a:gd name="connsiteX42" fmla="*/ 854 w 10000"/>
              <a:gd name="connsiteY42" fmla="*/ 9352 h 10000"/>
              <a:gd name="connsiteX43" fmla="*/ 724 w 10000"/>
              <a:gd name="connsiteY43" fmla="*/ 9127 h 10000"/>
              <a:gd name="connsiteX44" fmla="*/ 601 w 10000"/>
              <a:gd name="connsiteY44" fmla="*/ 8870 h 10000"/>
              <a:gd name="connsiteX45" fmla="*/ 474 w 10000"/>
              <a:gd name="connsiteY45" fmla="*/ 8599 h 10000"/>
              <a:gd name="connsiteX46" fmla="*/ 354 w 10000"/>
              <a:gd name="connsiteY46" fmla="*/ 8283 h 10000"/>
              <a:gd name="connsiteX47" fmla="*/ 233 w 10000"/>
              <a:gd name="connsiteY47" fmla="*/ 7937 h 10000"/>
              <a:gd name="connsiteX48" fmla="*/ 115 w 10000"/>
              <a:gd name="connsiteY48" fmla="*/ 7560 h 10000"/>
              <a:gd name="connsiteX49" fmla="*/ 0 w 10000"/>
              <a:gd name="connsiteY49" fmla="*/ 7139 h 10000"/>
              <a:gd name="connsiteX50" fmla="*/ 0 w 10000"/>
              <a:gd name="connsiteY50" fmla="*/ 7139 h 10000"/>
              <a:gd name="connsiteX51" fmla="*/ 161 w 10000"/>
              <a:gd name="connsiteY51" fmla="*/ 7485 h 10000"/>
              <a:gd name="connsiteX52" fmla="*/ 321 w 10000"/>
              <a:gd name="connsiteY52" fmla="*/ 7831 h 10000"/>
              <a:gd name="connsiteX53" fmla="*/ 477 w 10000"/>
              <a:gd name="connsiteY53" fmla="*/ 8102 h 10000"/>
              <a:gd name="connsiteX54" fmla="*/ 632 w 10000"/>
              <a:gd name="connsiteY54" fmla="*/ 8373 h 10000"/>
              <a:gd name="connsiteX55" fmla="*/ 785 w 10000"/>
              <a:gd name="connsiteY55" fmla="*/ 8599 h 10000"/>
              <a:gd name="connsiteX56" fmla="*/ 938 w 10000"/>
              <a:gd name="connsiteY56" fmla="*/ 8810 h 10000"/>
              <a:gd name="connsiteX57" fmla="*/ 1087 w 10000"/>
              <a:gd name="connsiteY57" fmla="*/ 8946 h 10000"/>
              <a:gd name="connsiteX58" fmla="*/ 1233 w 10000"/>
              <a:gd name="connsiteY58" fmla="*/ 9096 h 10000"/>
              <a:gd name="connsiteX59" fmla="*/ 1378 w 10000"/>
              <a:gd name="connsiteY59" fmla="*/ 9202 h 10000"/>
              <a:gd name="connsiteX60" fmla="*/ 1523 w 10000"/>
              <a:gd name="connsiteY60" fmla="*/ 9277 h 10000"/>
              <a:gd name="connsiteX61" fmla="*/ 1667 w 10000"/>
              <a:gd name="connsiteY61" fmla="*/ 9322 h 10000"/>
              <a:gd name="connsiteX62" fmla="*/ 1807 w 10000"/>
              <a:gd name="connsiteY62" fmla="*/ 9383 h 10000"/>
              <a:gd name="connsiteX63" fmla="*/ 1948 w 10000"/>
              <a:gd name="connsiteY63" fmla="*/ 9383 h 10000"/>
              <a:gd name="connsiteX64" fmla="*/ 2089 w 10000"/>
              <a:gd name="connsiteY64" fmla="*/ 9352 h 10000"/>
              <a:gd name="connsiteX65" fmla="*/ 2227 w 10000"/>
              <a:gd name="connsiteY65" fmla="*/ 9307 h 10000"/>
              <a:gd name="connsiteX66" fmla="*/ 2365 w 10000"/>
              <a:gd name="connsiteY66" fmla="*/ 9247 h 10000"/>
              <a:gd name="connsiteX67" fmla="*/ 2500 w 10000"/>
              <a:gd name="connsiteY67" fmla="*/ 9157 h 10000"/>
              <a:gd name="connsiteX68" fmla="*/ 2637 w 10000"/>
              <a:gd name="connsiteY68" fmla="*/ 9051 h 10000"/>
              <a:gd name="connsiteX69" fmla="*/ 2773 w 10000"/>
              <a:gd name="connsiteY69" fmla="*/ 8931 h 10000"/>
              <a:gd name="connsiteX70" fmla="*/ 2908 w 10000"/>
              <a:gd name="connsiteY70" fmla="*/ 8780 h 10000"/>
              <a:gd name="connsiteX71" fmla="*/ 3043 w 10000"/>
              <a:gd name="connsiteY71" fmla="*/ 8630 h 10000"/>
              <a:gd name="connsiteX72" fmla="*/ 3179 w 10000"/>
              <a:gd name="connsiteY72" fmla="*/ 8449 h 10000"/>
              <a:gd name="connsiteX73" fmla="*/ 3448 w 10000"/>
              <a:gd name="connsiteY73" fmla="*/ 8057 h 10000"/>
              <a:gd name="connsiteX74" fmla="*/ 3719 w 10000"/>
              <a:gd name="connsiteY74" fmla="*/ 7636 h 10000"/>
              <a:gd name="connsiteX75" fmla="*/ 3988 w 10000"/>
              <a:gd name="connsiteY75" fmla="*/ 7139 h 10000"/>
              <a:gd name="connsiteX76" fmla="*/ 4262 w 10000"/>
              <a:gd name="connsiteY76" fmla="*/ 6611 h 10000"/>
              <a:gd name="connsiteX77" fmla="*/ 4538 w 10000"/>
              <a:gd name="connsiteY77" fmla="*/ 6054 h 10000"/>
              <a:gd name="connsiteX78" fmla="*/ 5101 w 10000"/>
              <a:gd name="connsiteY78" fmla="*/ 4940 h 10000"/>
              <a:gd name="connsiteX79" fmla="*/ 5387 w 10000"/>
              <a:gd name="connsiteY79" fmla="*/ 4337 h 10000"/>
              <a:gd name="connsiteX80" fmla="*/ 5684 w 10000"/>
              <a:gd name="connsiteY80" fmla="*/ 3765 h 10000"/>
              <a:gd name="connsiteX81" fmla="*/ 5986 w 10000"/>
              <a:gd name="connsiteY81" fmla="*/ 3223 h 10000"/>
              <a:gd name="connsiteX82" fmla="*/ 6295 w 10000"/>
              <a:gd name="connsiteY82" fmla="*/ 2666 h 10000"/>
              <a:gd name="connsiteX83" fmla="*/ 6615 w 10000"/>
              <a:gd name="connsiteY83" fmla="*/ 2139 h 10000"/>
              <a:gd name="connsiteX84" fmla="*/ 6943 w 10000"/>
              <a:gd name="connsiteY84" fmla="*/ 1672 h 10000"/>
              <a:gd name="connsiteX85" fmla="*/ 7109 w 10000"/>
              <a:gd name="connsiteY85" fmla="*/ 1446 h 10000"/>
              <a:gd name="connsiteX86" fmla="*/ 7280 w 10000"/>
              <a:gd name="connsiteY86" fmla="*/ 1250 h 10000"/>
              <a:gd name="connsiteX87" fmla="*/ 7455 w 10000"/>
              <a:gd name="connsiteY87" fmla="*/ 1054 h 10000"/>
              <a:gd name="connsiteX88" fmla="*/ 7628 w 10000"/>
              <a:gd name="connsiteY88" fmla="*/ 843 h 10000"/>
              <a:gd name="connsiteX89" fmla="*/ 7807 w 10000"/>
              <a:gd name="connsiteY89" fmla="*/ 693 h 10000"/>
              <a:gd name="connsiteX90" fmla="*/ 7988 w 10000"/>
              <a:gd name="connsiteY90" fmla="*/ 542 h 10000"/>
              <a:gd name="connsiteX91" fmla="*/ 8175 w 10000"/>
              <a:gd name="connsiteY91" fmla="*/ 392 h 10000"/>
              <a:gd name="connsiteX92" fmla="*/ 8363 w 10000"/>
              <a:gd name="connsiteY92" fmla="*/ 271 h 10000"/>
              <a:gd name="connsiteX93" fmla="*/ 8554 w 10000"/>
              <a:gd name="connsiteY93" fmla="*/ 181 h 10000"/>
              <a:gd name="connsiteX94" fmla="*/ 8750 w 10000"/>
              <a:gd name="connsiteY94" fmla="*/ 105 h 10000"/>
              <a:gd name="connsiteX95" fmla="*/ 8948 w 10000"/>
              <a:gd name="connsiteY95" fmla="*/ 45 h 10000"/>
              <a:gd name="connsiteX96" fmla="*/ 9149 w 10000"/>
              <a:gd name="connsiteY96" fmla="*/ 0 h 10000"/>
              <a:gd name="connsiteX97" fmla="*/ 9356 w 10000"/>
              <a:gd name="connsiteY97" fmla="*/ 0 h 10000"/>
              <a:gd name="connsiteX98" fmla="*/ 9566 w 10000"/>
              <a:gd name="connsiteY98" fmla="*/ 0 h 10000"/>
              <a:gd name="connsiteX99" fmla="*/ 9781 w 10000"/>
              <a:gd name="connsiteY99" fmla="*/ 45 h 10000"/>
              <a:gd name="connsiteX100" fmla="*/ 9906 w 10000"/>
              <a:gd name="connsiteY100" fmla="*/ 45 h 10000"/>
              <a:gd name="connsiteX0" fmla="*/ 9906 w 10000"/>
              <a:gd name="connsiteY0" fmla="*/ 45 h 10000"/>
              <a:gd name="connsiteX1" fmla="*/ 10000 w 10000"/>
              <a:gd name="connsiteY1" fmla="*/ 105 h 10000"/>
              <a:gd name="connsiteX2" fmla="*/ 9830 w 10000"/>
              <a:gd name="connsiteY2" fmla="*/ 105 h 10000"/>
              <a:gd name="connsiteX3" fmla="*/ 9663 w 10000"/>
              <a:gd name="connsiteY3" fmla="*/ 120 h 10000"/>
              <a:gd name="connsiteX4" fmla="*/ 9495 w 10000"/>
              <a:gd name="connsiteY4" fmla="*/ 151 h 10000"/>
              <a:gd name="connsiteX5" fmla="*/ 9325 w 10000"/>
              <a:gd name="connsiteY5" fmla="*/ 226 h 10000"/>
              <a:gd name="connsiteX6" fmla="*/ 9155 w 10000"/>
              <a:gd name="connsiteY6" fmla="*/ 301 h 10000"/>
              <a:gd name="connsiteX7" fmla="*/ 8986 w 10000"/>
              <a:gd name="connsiteY7" fmla="*/ 392 h 10000"/>
              <a:gd name="connsiteX8" fmla="*/ 8813 w 10000"/>
              <a:gd name="connsiteY8" fmla="*/ 527 h 10000"/>
              <a:gd name="connsiteX9" fmla="*/ 8644 w 10000"/>
              <a:gd name="connsiteY9" fmla="*/ 678 h 10000"/>
              <a:gd name="connsiteX10" fmla="*/ 8470 w 10000"/>
              <a:gd name="connsiteY10" fmla="*/ 843 h 10000"/>
              <a:gd name="connsiteX11" fmla="*/ 8302 w 10000"/>
              <a:gd name="connsiteY11" fmla="*/ 1024 h 10000"/>
              <a:gd name="connsiteX12" fmla="*/ 7960 w 10000"/>
              <a:gd name="connsiteY12" fmla="*/ 1416 h 10000"/>
              <a:gd name="connsiteX13" fmla="*/ 7615 w 10000"/>
              <a:gd name="connsiteY13" fmla="*/ 1867 h 10000"/>
              <a:gd name="connsiteX14" fmla="*/ 7273 w 10000"/>
              <a:gd name="connsiteY14" fmla="*/ 2364 h 10000"/>
              <a:gd name="connsiteX15" fmla="*/ 6929 w 10000"/>
              <a:gd name="connsiteY15" fmla="*/ 2892 h 10000"/>
              <a:gd name="connsiteX16" fmla="*/ 6589 w 10000"/>
              <a:gd name="connsiteY16" fmla="*/ 3464 h 10000"/>
              <a:gd name="connsiteX17" fmla="*/ 6247 w 10000"/>
              <a:gd name="connsiteY17" fmla="*/ 4036 h 10000"/>
              <a:gd name="connsiteX18" fmla="*/ 5908 w 10000"/>
              <a:gd name="connsiteY18" fmla="*/ 4639 h 10000"/>
              <a:gd name="connsiteX19" fmla="*/ 5236 w 10000"/>
              <a:gd name="connsiteY19" fmla="*/ 5828 h 10000"/>
              <a:gd name="connsiteX20" fmla="*/ 4903 w 10000"/>
              <a:gd name="connsiteY20" fmla="*/ 6431 h 10000"/>
              <a:gd name="connsiteX21" fmla="*/ 4575 w 10000"/>
              <a:gd name="connsiteY21" fmla="*/ 7003 h 10000"/>
              <a:gd name="connsiteX22" fmla="*/ 4247 w 10000"/>
              <a:gd name="connsiteY22" fmla="*/ 7560 h 10000"/>
              <a:gd name="connsiteX23" fmla="*/ 3925 w 10000"/>
              <a:gd name="connsiteY23" fmla="*/ 8057 h 10000"/>
              <a:gd name="connsiteX24" fmla="*/ 3606 w 10000"/>
              <a:gd name="connsiteY24" fmla="*/ 8524 h 10000"/>
              <a:gd name="connsiteX25" fmla="*/ 3293 w 10000"/>
              <a:gd name="connsiteY25" fmla="*/ 8946 h 10000"/>
              <a:gd name="connsiteX26" fmla="*/ 2983 w 10000"/>
              <a:gd name="connsiteY26" fmla="*/ 9307 h 10000"/>
              <a:gd name="connsiteX27" fmla="*/ 2830 w 10000"/>
              <a:gd name="connsiteY27" fmla="*/ 9473 h 10000"/>
              <a:gd name="connsiteX28" fmla="*/ 2679 w 10000"/>
              <a:gd name="connsiteY28" fmla="*/ 9608 h 10000"/>
              <a:gd name="connsiteX29" fmla="*/ 2530 w 10000"/>
              <a:gd name="connsiteY29" fmla="*/ 9729 h 10000"/>
              <a:gd name="connsiteX30" fmla="*/ 2382 w 10000"/>
              <a:gd name="connsiteY30" fmla="*/ 9819 h 10000"/>
              <a:gd name="connsiteX31" fmla="*/ 2233 w 10000"/>
              <a:gd name="connsiteY31" fmla="*/ 9895 h 10000"/>
              <a:gd name="connsiteX32" fmla="*/ 2089 w 10000"/>
              <a:gd name="connsiteY32" fmla="*/ 9970 h 10000"/>
              <a:gd name="connsiteX33" fmla="*/ 1946 w 10000"/>
              <a:gd name="connsiteY33" fmla="*/ 10000 h 10000"/>
              <a:gd name="connsiteX34" fmla="*/ 1802 w 10000"/>
              <a:gd name="connsiteY34" fmla="*/ 10000 h 10000"/>
              <a:gd name="connsiteX35" fmla="*/ 1661 w 10000"/>
              <a:gd name="connsiteY35" fmla="*/ 10000 h 10000"/>
              <a:gd name="connsiteX36" fmla="*/ 1523 w 10000"/>
              <a:gd name="connsiteY36" fmla="*/ 9955 h 10000"/>
              <a:gd name="connsiteX37" fmla="*/ 1385 w 10000"/>
              <a:gd name="connsiteY37" fmla="*/ 9895 h 10000"/>
              <a:gd name="connsiteX38" fmla="*/ 1250 w 10000"/>
              <a:gd name="connsiteY38" fmla="*/ 9804 h 10000"/>
              <a:gd name="connsiteX39" fmla="*/ 1115 w 10000"/>
              <a:gd name="connsiteY39" fmla="*/ 9669 h 10000"/>
              <a:gd name="connsiteX40" fmla="*/ 983 w 10000"/>
              <a:gd name="connsiteY40" fmla="*/ 9533 h 10000"/>
              <a:gd name="connsiteX41" fmla="*/ 854 w 10000"/>
              <a:gd name="connsiteY41" fmla="*/ 9352 h 10000"/>
              <a:gd name="connsiteX42" fmla="*/ 724 w 10000"/>
              <a:gd name="connsiteY42" fmla="*/ 9127 h 10000"/>
              <a:gd name="connsiteX43" fmla="*/ 601 w 10000"/>
              <a:gd name="connsiteY43" fmla="*/ 8870 h 10000"/>
              <a:gd name="connsiteX44" fmla="*/ 474 w 10000"/>
              <a:gd name="connsiteY44" fmla="*/ 8599 h 10000"/>
              <a:gd name="connsiteX45" fmla="*/ 354 w 10000"/>
              <a:gd name="connsiteY45" fmla="*/ 8283 h 10000"/>
              <a:gd name="connsiteX46" fmla="*/ 233 w 10000"/>
              <a:gd name="connsiteY46" fmla="*/ 7937 h 10000"/>
              <a:gd name="connsiteX47" fmla="*/ 115 w 10000"/>
              <a:gd name="connsiteY47" fmla="*/ 7560 h 10000"/>
              <a:gd name="connsiteX48" fmla="*/ 0 w 10000"/>
              <a:gd name="connsiteY48" fmla="*/ 7139 h 10000"/>
              <a:gd name="connsiteX49" fmla="*/ 0 w 10000"/>
              <a:gd name="connsiteY49" fmla="*/ 7139 h 10000"/>
              <a:gd name="connsiteX50" fmla="*/ 161 w 10000"/>
              <a:gd name="connsiteY50" fmla="*/ 7485 h 10000"/>
              <a:gd name="connsiteX51" fmla="*/ 321 w 10000"/>
              <a:gd name="connsiteY51" fmla="*/ 7831 h 10000"/>
              <a:gd name="connsiteX52" fmla="*/ 477 w 10000"/>
              <a:gd name="connsiteY52" fmla="*/ 8102 h 10000"/>
              <a:gd name="connsiteX53" fmla="*/ 632 w 10000"/>
              <a:gd name="connsiteY53" fmla="*/ 8373 h 10000"/>
              <a:gd name="connsiteX54" fmla="*/ 785 w 10000"/>
              <a:gd name="connsiteY54" fmla="*/ 8599 h 10000"/>
              <a:gd name="connsiteX55" fmla="*/ 938 w 10000"/>
              <a:gd name="connsiteY55" fmla="*/ 8810 h 10000"/>
              <a:gd name="connsiteX56" fmla="*/ 1087 w 10000"/>
              <a:gd name="connsiteY56" fmla="*/ 8946 h 10000"/>
              <a:gd name="connsiteX57" fmla="*/ 1233 w 10000"/>
              <a:gd name="connsiteY57" fmla="*/ 9096 h 10000"/>
              <a:gd name="connsiteX58" fmla="*/ 1378 w 10000"/>
              <a:gd name="connsiteY58" fmla="*/ 9202 h 10000"/>
              <a:gd name="connsiteX59" fmla="*/ 1523 w 10000"/>
              <a:gd name="connsiteY59" fmla="*/ 9277 h 10000"/>
              <a:gd name="connsiteX60" fmla="*/ 1667 w 10000"/>
              <a:gd name="connsiteY60" fmla="*/ 9322 h 10000"/>
              <a:gd name="connsiteX61" fmla="*/ 1807 w 10000"/>
              <a:gd name="connsiteY61" fmla="*/ 9383 h 10000"/>
              <a:gd name="connsiteX62" fmla="*/ 1948 w 10000"/>
              <a:gd name="connsiteY62" fmla="*/ 9383 h 10000"/>
              <a:gd name="connsiteX63" fmla="*/ 2089 w 10000"/>
              <a:gd name="connsiteY63" fmla="*/ 9352 h 10000"/>
              <a:gd name="connsiteX64" fmla="*/ 2227 w 10000"/>
              <a:gd name="connsiteY64" fmla="*/ 9307 h 10000"/>
              <a:gd name="connsiteX65" fmla="*/ 2365 w 10000"/>
              <a:gd name="connsiteY65" fmla="*/ 9247 h 10000"/>
              <a:gd name="connsiteX66" fmla="*/ 2500 w 10000"/>
              <a:gd name="connsiteY66" fmla="*/ 9157 h 10000"/>
              <a:gd name="connsiteX67" fmla="*/ 2637 w 10000"/>
              <a:gd name="connsiteY67" fmla="*/ 9051 h 10000"/>
              <a:gd name="connsiteX68" fmla="*/ 2773 w 10000"/>
              <a:gd name="connsiteY68" fmla="*/ 8931 h 10000"/>
              <a:gd name="connsiteX69" fmla="*/ 2908 w 10000"/>
              <a:gd name="connsiteY69" fmla="*/ 8780 h 10000"/>
              <a:gd name="connsiteX70" fmla="*/ 3043 w 10000"/>
              <a:gd name="connsiteY70" fmla="*/ 8630 h 10000"/>
              <a:gd name="connsiteX71" fmla="*/ 3179 w 10000"/>
              <a:gd name="connsiteY71" fmla="*/ 8449 h 10000"/>
              <a:gd name="connsiteX72" fmla="*/ 3448 w 10000"/>
              <a:gd name="connsiteY72" fmla="*/ 8057 h 10000"/>
              <a:gd name="connsiteX73" fmla="*/ 3719 w 10000"/>
              <a:gd name="connsiteY73" fmla="*/ 7636 h 10000"/>
              <a:gd name="connsiteX74" fmla="*/ 3988 w 10000"/>
              <a:gd name="connsiteY74" fmla="*/ 7139 h 10000"/>
              <a:gd name="connsiteX75" fmla="*/ 4262 w 10000"/>
              <a:gd name="connsiteY75" fmla="*/ 6611 h 10000"/>
              <a:gd name="connsiteX76" fmla="*/ 4538 w 10000"/>
              <a:gd name="connsiteY76" fmla="*/ 6054 h 10000"/>
              <a:gd name="connsiteX77" fmla="*/ 5101 w 10000"/>
              <a:gd name="connsiteY77" fmla="*/ 4940 h 10000"/>
              <a:gd name="connsiteX78" fmla="*/ 5387 w 10000"/>
              <a:gd name="connsiteY78" fmla="*/ 4337 h 10000"/>
              <a:gd name="connsiteX79" fmla="*/ 5684 w 10000"/>
              <a:gd name="connsiteY79" fmla="*/ 3765 h 10000"/>
              <a:gd name="connsiteX80" fmla="*/ 5986 w 10000"/>
              <a:gd name="connsiteY80" fmla="*/ 3223 h 10000"/>
              <a:gd name="connsiteX81" fmla="*/ 6295 w 10000"/>
              <a:gd name="connsiteY81" fmla="*/ 2666 h 10000"/>
              <a:gd name="connsiteX82" fmla="*/ 6615 w 10000"/>
              <a:gd name="connsiteY82" fmla="*/ 2139 h 10000"/>
              <a:gd name="connsiteX83" fmla="*/ 6943 w 10000"/>
              <a:gd name="connsiteY83" fmla="*/ 1672 h 10000"/>
              <a:gd name="connsiteX84" fmla="*/ 7109 w 10000"/>
              <a:gd name="connsiteY84" fmla="*/ 1446 h 10000"/>
              <a:gd name="connsiteX85" fmla="*/ 7280 w 10000"/>
              <a:gd name="connsiteY85" fmla="*/ 1250 h 10000"/>
              <a:gd name="connsiteX86" fmla="*/ 7455 w 10000"/>
              <a:gd name="connsiteY86" fmla="*/ 1054 h 10000"/>
              <a:gd name="connsiteX87" fmla="*/ 7628 w 10000"/>
              <a:gd name="connsiteY87" fmla="*/ 843 h 10000"/>
              <a:gd name="connsiteX88" fmla="*/ 7807 w 10000"/>
              <a:gd name="connsiteY88" fmla="*/ 693 h 10000"/>
              <a:gd name="connsiteX89" fmla="*/ 7988 w 10000"/>
              <a:gd name="connsiteY89" fmla="*/ 542 h 10000"/>
              <a:gd name="connsiteX90" fmla="*/ 8175 w 10000"/>
              <a:gd name="connsiteY90" fmla="*/ 392 h 10000"/>
              <a:gd name="connsiteX91" fmla="*/ 8363 w 10000"/>
              <a:gd name="connsiteY91" fmla="*/ 271 h 10000"/>
              <a:gd name="connsiteX92" fmla="*/ 8554 w 10000"/>
              <a:gd name="connsiteY92" fmla="*/ 181 h 10000"/>
              <a:gd name="connsiteX93" fmla="*/ 8750 w 10000"/>
              <a:gd name="connsiteY93" fmla="*/ 105 h 10000"/>
              <a:gd name="connsiteX94" fmla="*/ 8948 w 10000"/>
              <a:gd name="connsiteY94" fmla="*/ 45 h 10000"/>
              <a:gd name="connsiteX95" fmla="*/ 9149 w 10000"/>
              <a:gd name="connsiteY95" fmla="*/ 0 h 10000"/>
              <a:gd name="connsiteX96" fmla="*/ 9356 w 10000"/>
              <a:gd name="connsiteY96" fmla="*/ 0 h 10000"/>
              <a:gd name="connsiteX97" fmla="*/ 9566 w 10000"/>
              <a:gd name="connsiteY97" fmla="*/ 0 h 10000"/>
              <a:gd name="connsiteX98" fmla="*/ 9781 w 10000"/>
              <a:gd name="connsiteY98" fmla="*/ 45 h 10000"/>
              <a:gd name="connsiteX99" fmla="*/ 9906 w 10000"/>
              <a:gd name="connsiteY99" fmla="*/ 45 h 10000"/>
              <a:gd name="connsiteX0" fmla="*/ 9906 w 9906"/>
              <a:gd name="connsiteY0" fmla="*/ 45 h 10000"/>
              <a:gd name="connsiteX1" fmla="*/ 9830 w 9906"/>
              <a:gd name="connsiteY1" fmla="*/ 105 h 10000"/>
              <a:gd name="connsiteX2" fmla="*/ 9663 w 9906"/>
              <a:gd name="connsiteY2" fmla="*/ 120 h 10000"/>
              <a:gd name="connsiteX3" fmla="*/ 9495 w 9906"/>
              <a:gd name="connsiteY3" fmla="*/ 151 h 10000"/>
              <a:gd name="connsiteX4" fmla="*/ 9325 w 9906"/>
              <a:gd name="connsiteY4" fmla="*/ 226 h 10000"/>
              <a:gd name="connsiteX5" fmla="*/ 9155 w 9906"/>
              <a:gd name="connsiteY5" fmla="*/ 301 h 10000"/>
              <a:gd name="connsiteX6" fmla="*/ 8986 w 9906"/>
              <a:gd name="connsiteY6" fmla="*/ 392 h 10000"/>
              <a:gd name="connsiteX7" fmla="*/ 8813 w 9906"/>
              <a:gd name="connsiteY7" fmla="*/ 527 h 10000"/>
              <a:gd name="connsiteX8" fmla="*/ 8644 w 9906"/>
              <a:gd name="connsiteY8" fmla="*/ 678 h 10000"/>
              <a:gd name="connsiteX9" fmla="*/ 8470 w 9906"/>
              <a:gd name="connsiteY9" fmla="*/ 843 h 10000"/>
              <a:gd name="connsiteX10" fmla="*/ 8302 w 9906"/>
              <a:gd name="connsiteY10" fmla="*/ 1024 h 10000"/>
              <a:gd name="connsiteX11" fmla="*/ 7960 w 9906"/>
              <a:gd name="connsiteY11" fmla="*/ 1416 h 10000"/>
              <a:gd name="connsiteX12" fmla="*/ 7615 w 9906"/>
              <a:gd name="connsiteY12" fmla="*/ 1867 h 10000"/>
              <a:gd name="connsiteX13" fmla="*/ 7273 w 9906"/>
              <a:gd name="connsiteY13" fmla="*/ 2364 h 10000"/>
              <a:gd name="connsiteX14" fmla="*/ 6929 w 9906"/>
              <a:gd name="connsiteY14" fmla="*/ 2892 h 10000"/>
              <a:gd name="connsiteX15" fmla="*/ 6589 w 9906"/>
              <a:gd name="connsiteY15" fmla="*/ 3464 h 10000"/>
              <a:gd name="connsiteX16" fmla="*/ 6247 w 9906"/>
              <a:gd name="connsiteY16" fmla="*/ 4036 h 10000"/>
              <a:gd name="connsiteX17" fmla="*/ 5908 w 9906"/>
              <a:gd name="connsiteY17" fmla="*/ 4639 h 10000"/>
              <a:gd name="connsiteX18" fmla="*/ 5236 w 9906"/>
              <a:gd name="connsiteY18" fmla="*/ 5828 h 10000"/>
              <a:gd name="connsiteX19" fmla="*/ 4903 w 9906"/>
              <a:gd name="connsiteY19" fmla="*/ 6431 h 10000"/>
              <a:gd name="connsiteX20" fmla="*/ 4575 w 9906"/>
              <a:gd name="connsiteY20" fmla="*/ 7003 h 10000"/>
              <a:gd name="connsiteX21" fmla="*/ 4247 w 9906"/>
              <a:gd name="connsiteY21" fmla="*/ 7560 h 10000"/>
              <a:gd name="connsiteX22" fmla="*/ 3925 w 9906"/>
              <a:gd name="connsiteY22" fmla="*/ 8057 h 10000"/>
              <a:gd name="connsiteX23" fmla="*/ 3606 w 9906"/>
              <a:gd name="connsiteY23" fmla="*/ 8524 h 10000"/>
              <a:gd name="connsiteX24" fmla="*/ 3293 w 9906"/>
              <a:gd name="connsiteY24" fmla="*/ 8946 h 10000"/>
              <a:gd name="connsiteX25" fmla="*/ 2983 w 9906"/>
              <a:gd name="connsiteY25" fmla="*/ 9307 h 10000"/>
              <a:gd name="connsiteX26" fmla="*/ 2830 w 9906"/>
              <a:gd name="connsiteY26" fmla="*/ 9473 h 10000"/>
              <a:gd name="connsiteX27" fmla="*/ 2679 w 9906"/>
              <a:gd name="connsiteY27" fmla="*/ 9608 h 10000"/>
              <a:gd name="connsiteX28" fmla="*/ 2530 w 9906"/>
              <a:gd name="connsiteY28" fmla="*/ 9729 h 10000"/>
              <a:gd name="connsiteX29" fmla="*/ 2382 w 9906"/>
              <a:gd name="connsiteY29" fmla="*/ 9819 h 10000"/>
              <a:gd name="connsiteX30" fmla="*/ 2233 w 9906"/>
              <a:gd name="connsiteY30" fmla="*/ 9895 h 10000"/>
              <a:gd name="connsiteX31" fmla="*/ 2089 w 9906"/>
              <a:gd name="connsiteY31" fmla="*/ 9970 h 10000"/>
              <a:gd name="connsiteX32" fmla="*/ 1946 w 9906"/>
              <a:gd name="connsiteY32" fmla="*/ 10000 h 10000"/>
              <a:gd name="connsiteX33" fmla="*/ 1802 w 9906"/>
              <a:gd name="connsiteY33" fmla="*/ 10000 h 10000"/>
              <a:gd name="connsiteX34" fmla="*/ 1661 w 9906"/>
              <a:gd name="connsiteY34" fmla="*/ 10000 h 10000"/>
              <a:gd name="connsiteX35" fmla="*/ 1523 w 9906"/>
              <a:gd name="connsiteY35" fmla="*/ 9955 h 10000"/>
              <a:gd name="connsiteX36" fmla="*/ 1385 w 9906"/>
              <a:gd name="connsiteY36" fmla="*/ 9895 h 10000"/>
              <a:gd name="connsiteX37" fmla="*/ 1250 w 9906"/>
              <a:gd name="connsiteY37" fmla="*/ 9804 h 10000"/>
              <a:gd name="connsiteX38" fmla="*/ 1115 w 9906"/>
              <a:gd name="connsiteY38" fmla="*/ 9669 h 10000"/>
              <a:gd name="connsiteX39" fmla="*/ 983 w 9906"/>
              <a:gd name="connsiteY39" fmla="*/ 9533 h 10000"/>
              <a:gd name="connsiteX40" fmla="*/ 854 w 9906"/>
              <a:gd name="connsiteY40" fmla="*/ 9352 h 10000"/>
              <a:gd name="connsiteX41" fmla="*/ 724 w 9906"/>
              <a:gd name="connsiteY41" fmla="*/ 9127 h 10000"/>
              <a:gd name="connsiteX42" fmla="*/ 601 w 9906"/>
              <a:gd name="connsiteY42" fmla="*/ 8870 h 10000"/>
              <a:gd name="connsiteX43" fmla="*/ 474 w 9906"/>
              <a:gd name="connsiteY43" fmla="*/ 8599 h 10000"/>
              <a:gd name="connsiteX44" fmla="*/ 354 w 9906"/>
              <a:gd name="connsiteY44" fmla="*/ 8283 h 10000"/>
              <a:gd name="connsiteX45" fmla="*/ 233 w 9906"/>
              <a:gd name="connsiteY45" fmla="*/ 7937 h 10000"/>
              <a:gd name="connsiteX46" fmla="*/ 115 w 9906"/>
              <a:gd name="connsiteY46" fmla="*/ 7560 h 10000"/>
              <a:gd name="connsiteX47" fmla="*/ 0 w 9906"/>
              <a:gd name="connsiteY47" fmla="*/ 7139 h 10000"/>
              <a:gd name="connsiteX48" fmla="*/ 0 w 9906"/>
              <a:gd name="connsiteY48" fmla="*/ 7139 h 10000"/>
              <a:gd name="connsiteX49" fmla="*/ 161 w 9906"/>
              <a:gd name="connsiteY49" fmla="*/ 7485 h 10000"/>
              <a:gd name="connsiteX50" fmla="*/ 321 w 9906"/>
              <a:gd name="connsiteY50" fmla="*/ 7831 h 10000"/>
              <a:gd name="connsiteX51" fmla="*/ 477 w 9906"/>
              <a:gd name="connsiteY51" fmla="*/ 8102 h 10000"/>
              <a:gd name="connsiteX52" fmla="*/ 632 w 9906"/>
              <a:gd name="connsiteY52" fmla="*/ 8373 h 10000"/>
              <a:gd name="connsiteX53" fmla="*/ 785 w 9906"/>
              <a:gd name="connsiteY53" fmla="*/ 8599 h 10000"/>
              <a:gd name="connsiteX54" fmla="*/ 938 w 9906"/>
              <a:gd name="connsiteY54" fmla="*/ 8810 h 10000"/>
              <a:gd name="connsiteX55" fmla="*/ 1087 w 9906"/>
              <a:gd name="connsiteY55" fmla="*/ 8946 h 10000"/>
              <a:gd name="connsiteX56" fmla="*/ 1233 w 9906"/>
              <a:gd name="connsiteY56" fmla="*/ 9096 h 10000"/>
              <a:gd name="connsiteX57" fmla="*/ 1378 w 9906"/>
              <a:gd name="connsiteY57" fmla="*/ 9202 h 10000"/>
              <a:gd name="connsiteX58" fmla="*/ 1523 w 9906"/>
              <a:gd name="connsiteY58" fmla="*/ 9277 h 10000"/>
              <a:gd name="connsiteX59" fmla="*/ 1667 w 9906"/>
              <a:gd name="connsiteY59" fmla="*/ 9322 h 10000"/>
              <a:gd name="connsiteX60" fmla="*/ 1807 w 9906"/>
              <a:gd name="connsiteY60" fmla="*/ 9383 h 10000"/>
              <a:gd name="connsiteX61" fmla="*/ 1948 w 9906"/>
              <a:gd name="connsiteY61" fmla="*/ 9383 h 10000"/>
              <a:gd name="connsiteX62" fmla="*/ 2089 w 9906"/>
              <a:gd name="connsiteY62" fmla="*/ 9352 h 10000"/>
              <a:gd name="connsiteX63" fmla="*/ 2227 w 9906"/>
              <a:gd name="connsiteY63" fmla="*/ 9307 h 10000"/>
              <a:gd name="connsiteX64" fmla="*/ 2365 w 9906"/>
              <a:gd name="connsiteY64" fmla="*/ 9247 h 10000"/>
              <a:gd name="connsiteX65" fmla="*/ 2500 w 9906"/>
              <a:gd name="connsiteY65" fmla="*/ 9157 h 10000"/>
              <a:gd name="connsiteX66" fmla="*/ 2637 w 9906"/>
              <a:gd name="connsiteY66" fmla="*/ 9051 h 10000"/>
              <a:gd name="connsiteX67" fmla="*/ 2773 w 9906"/>
              <a:gd name="connsiteY67" fmla="*/ 8931 h 10000"/>
              <a:gd name="connsiteX68" fmla="*/ 2908 w 9906"/>
              <a:gd name="connsiteY68" fmla="*/ 8780 h 10000"/>
              <a:gd name="connsiteX69" fmla="*/ 3043 w 9906"/>
              <a:gd name="connsiteY69" fmla="*/ 8630 h 10000"/>
              <a:gd name="connsiteX70" fmla="*/ 3179 w 9906"/>
              <a:gd name="connsiteY70" fmla="*/ 8449 h 10000"/>
              <a:gd name="connsiteX71" fmla="*/ 3448 w 9906"/>
              <a:gd name="connsiteY71" fmla="*/ 8057 h 10000"/>
              <a:gd name="connsiteX72" fmla="*/ 3719 w 9906"/>
              <a:gd name="connsiteY72" fmla="*/ 7636 h 10000"/>
              <a:gd name="connsiteX73" fmla="*/ 3988 w 9906"/>
              <a:gd name="connsiteY73" fmla="*/ 7139 h 10000"/>
              <a:gd name="connsiteX74" fmla="*/ 4262 w 9906"/>
              <a:gd name="connsiteY74" fmla="*/ 6611 h 10000"/>
              <a:gd name="connsiteX75" fmla="*/ 4538 w 9906"/>
              <a:gd name="connsiteY75" fmla="*/ 6054 h 10000"/>
              <a:gd name="connsiteX76" fmla="*/ 5101 w 9906"/>
              <a:gd name="connsiteY76" fmla="*/ 4940 h 10000"/>
              <a:gd name="connsiteX77" fmla="*/ 5387 w 9906"/>
              <a:gd name="connsiteY77" fmla="*/ 4337 h 10000"/>
              <a:gd name="connsiteX78" fmla="*/ 5684 w 9906"/>
              <a:gd name="connsiteY78" fmla="*/ 3765 h 10000"/>
              <a:gd name="connsiteX79" fmla="*/ 5986 w 9906"/>
              <a:gd name="connsiteY79" fmla="*/ 3223 h 10000"/>
              <a:gd name="connsiteX80" fmla="*/ 6295 w 9906"/>
              <a:gd name="connsiteY80" fmla="*/ 2666 h 10000"/>
              <a:gd name="connsiteX81" fmla="*/ 6615 w 9906"/>
              <a:gd name="connsiteY81" fmla="*/ 2139 h 10000"/>
              <a:gd name="connsiteX82" fmla="*/ 6943 w 9906"/>
              <a:gd name="connsiteY82" fmla="*/ 1672 h 10000"/>
              <a:gd name="connsiteX83" fmla="*/ 7109 w 9906"/>
              <a:gd name="connsiteY83" fmla="*/ 1446 h 10000"/>
              <a:gd name="connsiteX84" fmla="*/ 7280 w 9906"/>
              <a:gd name="connsiteY84" fmla="*/ 1250 h 10000"/>
              <a:gd name="connsiteX85" fmla="*/ 7455 w 9906"/>
              <a:gd name="connsiteY85" fmla="*/ 1054 h 10000"/>
              <a:gd name="connsiteX86" fmla="*/ 7628 w 9906"/>
              <a:gd name="connsiteY86" fmla="*/ 843 h 10000"/>
              <a:gd name="connsiteX87" fmla="*/ 7807 w 9906"/>
              <a:gd name="connsiteY87" fmla="*/ 693 h 10000"/>
              <a:gd name="connsiteX88" fmla="*/ 7988 w 9906"/>
              <a:gd name="connsiteY88" fmla="*/ 542 h 10000"/>
              <a:gd name="connsiteX89" fmla="*/ 8175 w 9906"/>
              <a:gd name="connsiteY89" fmla="*/ 392 h 10000"/>
              <a:gd name="connsiteX90" fmla="*/ 8363 w 9906"/>
              <a:gd name="connsiteY90" fmla="*/ 271 h 10000"/>
              <a:gd name="connsiteX91" fmla="*/ 8554 w 9906"/>
              <a:gd name="connsiteY91" fmla="*/ 181 h 10000"/>
              <a:gd name="connsiteX92" fmla="*/ 8750 w 9906"/>
              <a:gd name="connsiteY92" fmla="*/ 105 h 10000"/>
              <a:gd name="connsiteX93" fmla="*/ 8948 w 9906"/>
              <a:gd name="connsiteY93" fmla="*/ 45 h 10000"/>
              <a:gd name="connsiteX94" fmla="*/ 9149 w 9906"/>
              <a:gd name="connsiteY94" fmla="*/ 0 h 10000"/>
              <a:gd name="connsiteX95" fmla="*/ 9356 w 9906"/>
              <a:gd name="connsiteY95" fmla="*/ 0 h 10000"/>
              <a:gd name="connsiteX96" fmla="*/ 9566 w 9906"/>
              <a:gd name="connsiteY96" fmla="*/ 0 h 10000"/>
              <a:gd name="connsiteX97" fmla="*/ 9781 w 9906"/>
              <a:gd name="connsiteY97" fmla="*/ 45 h 10000"/>
              <a:gd name="connsiteX98" fmla="*/ 9906 w 9906"/>
              <a:gd name="connsiteY98" fmla="*/ 45 h 10000"/>
              <a:gd name="connsiteX0" fmla="*/ 10000 w 10026"/>
              <a:gd name="connsiteY0" fmla="*/ 45 h 10000"/>
              <a:gd name="connsiteX1" fmla="*/ 10000 w 10026"/>
              <a:gd name="connsiteY1" fmla="*/ 135 h 10000"/>
              <a:gd name="connsiteX2" fmla="*/ 9755 w 10026"/>
              <a:gd name="connsiteY2" fmla="*/ 120 h 10000"/>
              <a:gd name="connsiteX3" fmla="*/ 9585 w 10026"/>
              <a:gd name="connsiteY3" fmla="*/ 151 h 10000"/>
              <a:gd name="connsiteX4" fmla="*/ 9413 w 10026"/>
              <a:gd name="connsiteY4" fmla="*/ 226 h 10000"/>
              <a:gd name="connsiteX5" fmla="*/ 9242 w 10026"/>
              <a:gd name="connsiteY5" fmla="*/ 301 h 10000"/>
              <a:gd name="connsiteX6" fmla="*/ 9071 w 10026"/>
              <a:gd name="connsiteY6" fmla="*/ 392 h 10000"/>
              <a:gd name="connsiteX7" fmla="*/ 8897 w 10026"/>
              <a:gd name="connsiteY7" fmla="*/ 527 h 10000"/>
              <a:gd name="connsiteX8" fmla="*/ 8726 w 10026"/>
              <a:gd name="connsiteY8" fmla="*/ 678 h 10000"/>
              <a:gd name="connsiteX9" fmla="*/ 8550 w 10026"/>
              <a:gd name="connsiteY9" fmla="*/ 843 h 10000"/>
              <a:gd name="connsiteX10" fmla="*/ 8381 w 10026"/>
              <a:gd name="connsiteY10" fmla="*/ 1024 h 10000"/>
              <a:gd name="connsiteX11" fmla="*/ 8036 w 10026"/>
              <a:gd name="connsiteY11" fmla="*/ 1416 h 10000"/>
              <a:gd name="connsiteX12" fmla="*/ 7687 w 10026"/>
              <a:gd name="connsiteY12" fmla="*/ 1867 h 10000"/>
              <a:gd name="connsiteX13" fmla="*/ 7342 w 10026"/>
              <a:gd name="connsiteY13" fmla="*/ 2364 h 10000"/>
              <a:gd name="connsiteX14" fmla="*/ 6995 w 10026"/>
              <a:gd name="connsiteY14" fmla="*/ 2892 h 10000"/>
              <a:gd name="connsiteX15" fmla="*/ 6652 w 10026"/>
              <a:gd name="connsiteY15" fmla="*/ 3464 h 10000"/>
              <a:gd name="connsiteX16" fmla="*/ 6306 w 10026"/>
              <a:gd name="connsiteY16" fmla="*/ 4036 h 10000"/>
              <a:gd name="connsiteX17" fmla="*/ 5964 w 10026"/>
              <a:gd name="connsiteY17" fmla="*/ 4639 h 10000"/>
              <a:gd name="connsiteX18" fmla="*/ 5286 w 10026"/>
              <a:gd name="connsiteY18" fmla="*/ 5828 h 10000"/>
              <a:gd name="connsiteX19" fmla="*/ 4950 w 10026"/>
              <a:gd name="connsiteY19" fmla="*/ 6431 h 10000"/>
              <a:gd name="connsiteX20" fmla="*/ 4618 w 10026"/>
              <a:gd name="connsiteY20" fmla="*/ 7003 h 10000"/>
              <a:gd name="connsiteX21" fmla="*/ 4287 w 10026"/>
              <a:gd name="connsiteY21" fmla="*/ 7560 h 10000"/>
              <a:gd name="connsiteX22" fmla="*/ 3962 w 10026"/>
              <a:gd name="connsiteY22" fmla="*/ 8057 h 10000"/>
              <a:gd name="connsiteX23" fmla="*/ 3640 w 10026"/>
              <a:gd name="connsiteY23" fmla="*/ 8524 h 10000"/>
              <a:gd name="connsiteX24" fmla="*/ 3324 w 10026"/>
              <a:gd name="connsiteY24" fmla="*/ 8946 h 10000"/>
              <a:gd name="connsiteX25" fmla="*/ 3011 w 10026"/>
              <a:gd name="connsiteY25" fmla="*/ 9307 h 10000"/>
              <a:gd name="connsiteX26" fmla="*/ 2857 w 10026"/>
              <a:gd name="connsiteY26" fmla="*/ 9473 h 10000"/>
              <a:gd name="connsiteX27" fmla="*/ 2704 w 10026"/>
              <a:gd name="connsiteY27" fmla="*/ 9608 h 10000"/>
              <a:gd name="connsiteX28" fmla="*/ 2554 w 10026"/>
              <a:gd name="connsiteY28" fmla="*/ 9729 h 10000"/>
              <a:gd name="connsiteX29" fmla="*/ 2405 w 10026"/>
              <a:gd name="connsiteY29" fmla="*/ 9819 h 10000"/>
              <a:gd name="connsiteX30" fmla="*/ 2254 w 10026"/>
              <a:gd name="connsiteY30" fmla="*/ 9895 h 10000"/>
              <a:gd name="connsiteX31" fmla="*/ 2109 w 10026"/>
              <a:gd name="connsiteY31" fmla="*/ 9970 h 10000"/>
              <a:gd name="connsiteX32" fmla="*/ 1964 w 10026"/>
              <a:gd name="connsiteY32" fmla="*/ 10000 h 10000"/>
              <a:gd name="connsiteX33" fmla="*/ 1819 w 10026"/>
              <a:gd name="connsiteY33" fmla="*/ 10000 h 10000"/>
              <a:gd name="connsiteX34" fmla="*/ 1677 w 10026"/>
              <a:gd name="connsiteY34" fmla="*/ 10000 h 10000"/>
              <a:gd name="connsiteX35" fmla="*/ 1537 w 10026"/>
              <a:gd name="connsiteY35" fmla="*/ 9955 h 10000"/>
              <a:gd name="connsiteX36" fmla="*/ 1398 w 10026"/>
              <a:gd name="connsiteY36" fmla="*/ 9895 h 10000"/>
              <a:gd name="connsiteX37" fmla="*/ 1262 w 10026"/>
              <a:gd name="connsiteY37" fmla="*/ 9804 h 10000"/>
              <a:gd name="connsiteX38" fmla="*/ 1126 w 10026"/>
              <a:gd name="connsiteY38" fmla="*/ 9669 h 10000"/>
              <a:gd name="connsiteX39" fmla="*/ 992 w 10026"/>
              <a:gd name="connsiteY39" fmla="*/ 9533 h 10000"/>
              <a:gd name="connsiteX40" fmla="*/ 862 w 10026"/>
              <a:gd name="connsiteY40" fmla="*/ 9352 h 10000"/>
              <a:gd name="connsiteX41" fmla="*/ 731 w 10026"/>
              <a:gd name="connsiteY41" fmla="*/ 9127 h 10000"/>
              <a:gd name="connsiteX42" fmla="*/ 607 w 10026"/>
              <a:gd name="connsiteY42" fmla="*/ 8870 h 10000"/>
              <a:gd name="connsiteX43" fmla="*/ 478 w 10026"/>
              <a:gd name="connsiteY43" fmla="*/ 8599 h 10000"/>
              <a:gd name="connsiteX44" fmla="*/ 357 w 10026"/>
              <a:gd name="connsiteY44" fmla="*/ 8283 h 10000"/>
              <a:gd name="connsiteX45" fmla="*/ 235 w 10026"/>
              <a:gd name="connsiteY45" fmla="*/ 7937 h 10000"/>
              <a:gd name="connsiteX46" fmla="*/ 116 w 10026"/>
              <a:gd name="connsiteY46" fmla="*/ 7560 h 10000"/>
              <a:gd name="connsiteX47" fmla="*/ 0 w 10026"/>
              <a:gd name="connsiteY47" fmla="*/ 7139 h 10000"/>
              <a:gd name="connsiteX48" fmla="*/ 0 w 10026"/>
              <a:gd name="connsiteY48" fmla="*/ 7139 h 10000"/>
              <a:gd name="connsiteX49" fmla="*/ 163 w 10026"/>
              <a:gd name="connsiteY49" fmla="*/ 7485 h 10000"/>
              <a:gd name="connsiteX50" fmla="*/ 324 w 10026"/>
              <a:gd name="connsiteY50" fmla="*/ 7831 h 10000"/>
              <a:gd name="connsiteX51" fmla="*/ 482 w 10026"/>
              <a:gd name="connsiteY51" fmla="*/ 8102 h 10000"/>
              <a:gd name="connsiteX52" fmla="*/ 638 w 10026"/>
              <a:gd name="connsiteY52" fmla="*/ 8373 h 10000"/>
              <a:gd name="connsiteX53" fmla="*/ 792 w 10026"/>
              <a:gd name="connsiteY53" fmla="*/ 8599 h 10000"/>
              <a:gd name="connsiteX54" fmla="*/ 947 w 10026"/>
              <a:gd name="connsiteY54" fmla="*/ 8810 h 10000"/>
              <a:gd name="connsiteX55" fmla="*/ 1097 w 10026"/>
              <a:gd name="connsiteY55" fmla="*/ 8946 h 10000"/>
              <a:gd name="connsiteX56" fmla="*/ 1245 w 10026"/>
              <a:gd name="connsiteY56" fmla="*/ 9096 h 10000"/>
              <a:gd name="connsiteX57" fmla="*/ 1391 w 10026"/>
              <a:gd name="connsiteY57" fmla="*/ 9202 h 10000"/>
              <a:gd name="connsiteX58" fmla="*/ 1537 w 10026"/>
              <a:gd name="connsiteY58" fmla="*/ 9277 h 10000"/>
              <a:gd name="connsiteX59" fmla="*/ 1683 w 10026"/>
              <a:gd name="connsiteY59" fmla="*/ 9322 h 10000"/>
              <a:gd name="connsiteX60" fmla="*/ 1824 w 10026"/>
              <a:gd name="connsiteY60" fmla="*/ 9383 h 10000"/>
              <a:gd name="connsiteX61" fmla="*/ 1966 w 10026"/>
              <a:gd name="connsiteY61" fmla="*/ 9383 h 10000"/>
              <a:gd name="connsiteX62" fmla="*/ 2109 w 10026"/>
              <a:gd name="connsiteY62" fmla="*/ 9352 h 10000"/>
              <a:gd name="connsiteX63" fmla="*/ 2248 w 10026"/>
              <a:gd name="connsiteY63" fmla="*/ 9307 h 10000"/>
              <a:gd name="connsiteX64" fmla="*/ 2387 w 10026"/>
              <a:gd name="connsiteY64" fmla="*/ 9247 h 10000"/>
              <a:gd name="connsiteX65" fmla="*/ 2524 w 10026"/>
              <a:gd name="connsiteY65" fmla="*/ 9157 h 10000"/>
              <a:gd name="connsiteX66" fmla="*/ 2662 w 10026"/>
              <a:gd name="connsiteY66" fmla="*/ 9051 h 10000"/>
              <a:gd name="connsiteX67" fmla="*/ 2799 w 10026"/>
              <a:gd name="connsiteY67" fmla="*/ 8931 h 10000"/>
              <a:gd name="connsiteX68" fmla="*/ 2936 w 10026"/>
              <a:gd name="connsiteY68" fmla="*/ 8780 h 10000"/>
              <a:gd name="connsiteX69" fmla="*/ 3072 w 10026"/>
              <a:gd name="connsiteY69" fmla="*/ 8630 h 10000"/>
              <a:gd name="connsiteX70" fmla="*/ 3209 w 10026"/>
              <a:gd name="connsiteY70" fmla="*/ 8449 h 10000"/>
              <a:gd name="connsiteX71" fmla="*/ 3481 w 10026"/>
              <a:gd name="connsiteY71" fmla="*/ 8057 h 10000"/>
              <a:gd name="connsiteX72" fmla="*/ 3754 w 10026"/>
              <a:gd name="connsiteY72" fmla="*/ 7636 h 10000"/>
              <a:gd name="connsiteX73" fmla="*/ 4026 w 10026"/>
              <a:gd name="connsiteY73" fmla="*/ 7139 h 10000"/>
              <a:gd name="connsiteX74" fmla="*/ 4302 w 10026"/>
              <a:gd name="connsiteY74" fmla="*/ 6611 h 10000"/>
              <a:gd name="connsiteX75" fmla="*/ 4581 w 10026"/>
              <a:gd name="connsiteY75" fmla="*/ 6054 h 10000"/>
              <a:gd name="connsiteX76" fmla="*/ 5149 w 10026"/>
              <a:gd name="connsiteY76" fmla="*/ 4940 h 10000"/>
              <a:gd name="connsiteX77" fmla="*/ 5438 w 10026"/>
              <a:gd name="connsiteY77" fmla="*/ 4337 h 10000"/>
              <a:gd name="connsiteX78" fmla="*/ 5738 w 10026"/>
              <a:gd name="connsiteY78" fmla="*/ 3765 h 10000"/>
              <a:gd name="connsiteX79" fmla="*/ 6043 w 10026"/>
              <a:gd name="connsiteY79" fmla="*/ 3223 h 10000"/>
              <a:gd name="connsiteX80" fmla="*/ 6355 w 10026"/>
              <a:gd name="connsiteY80" fmla="*/ 2666 h 10000"/>
              <a:gd name="connsiteX81" fmla="*/ 6678 w 10026"/>
              <a:gd name="connsiteY81" fmla="*/ 2139 h 10000"/>
              <a:gd name="connsiteX82" fmla="*/ 7009 w 10026"/>
              <a:gd name="connsiteY82" fmla="*/ 1672 h 10000"/>
              <a:gd name="connsiteX83" fmla="*/ 7176 w 10026"/>
              <a:gd name="connsiteY83" fmla="*/ 1446 h 10000"/>
              <a:gd name="connsiteX84" fmla="*/ 7349 w 10026"/>
              <a:gd name="connsiteY84" fmla="*/ 1250 h 10000"/>
              <a:gd name="connsiteX85" fmla="*/ 7526 w 10026"/>
              <a:gd name="connsiteY85" fmla="*/ 1054 h 10000"/>
              <a:gd name="connsiteX86" fmla="*/ 7700 w 10026"/>
              <a:gd name="connsiteY86" fmla="*/ 843 h 10000"/>
              <a:gd name="connsiteX87" fmla="*/ 7881 w 10026"/>
              <a:gd name="connsiteY87" fmla="*/ 693 h 10000"/>
              <a:gd name="connsiteX88" fmla="*/ 8064 w 10026"/>
              <a:gd name="connsiteY88" fmla="*/ 542 h 10000"/>
              <a:gd name="connsiteX89" fmla="*/ 8253 w 10026"/>
              <a:gd name="connsiteY89" fmla="*/ 392 h 10000"/>
              <a:gd name="connsiteX90" fmla="*/ 8442 w 10026"/>
              <a:gd name="connsiteY90" fmla="*/ 271 h 10000"/>
              <a:gd name="connsiteX91" fmla="*/ 8635 w 10026"/>
              <a:gd name="connsiteY91" fmla="*/ 181 h 10000"/>
              <a:gd name="connsiteX92" fmla="*/ 8833 w 10026"/>
              <a:gd name="connsiteY92" fmla="*/ 105 h 10000"/>
              <a:gd name="connsiteX93" fmla="*/ 9033 w 10026"/>
              <a:gd name="connsiteY93" fmla="*/ 45 h 10000"/>
              <a:gd name="connsiteX94" fmla="*/ 9236 w 10026"/>
              <a:gd name="connsiteY94" fmla="*/ 0 h 10000"/>
              <a:gd name="connsiteX95" fmla="*/ 9445 w 10026"/>
              <a:gd name="connsiteY95" fmla="*/ 0 h 10000"/>
              <a:gd name="connsiteX96" fmla="*/ 9657 w 10026"/>
              <a:gd name="connsiteY96" fmla="*/ 0 h 10000"/>
              <a:gd name="connsiteX97" fmla="*/ 9874 w 10026"/>
              <a:gd name="connsiteY97" fmla="*/ 45 h 10000"/>
              <a:gd name="connsiteX98" fmla="*/ 10000 w 10026"/>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0 w 10000"/>
              <a:gd name="connsiteY48" fmla="*/ 7139 h 10000"/>
              <a:gd name="connsiteX49" fmla="*/ 163 w 10000"/>
              <a:gd name="connsiteY49" fmla="*/ 7485 h 10000"/>
              <a:gd name="connsiteX50" fmla="*/ 324 w 10000"/>
              <a:gd name="connsiteY50" fmla="*/ 7831 h 10000"/>
              <a:gd name="connsiteX51" fmla="*/ 482 w 10000"/>
              <a:gd name="connsiteY51" fmla="*/ 8102 h 10000"/>
              <a:gd name="connsiteX52" fmla="*/ 638 w 10000"/>
              <a:gd name="connsiteY52" fmla="*/ 8373 h 10000"/>
              <a:gd name="connsiteX53" fmla="*/ 792 w 10000"/>
              <a:gd name="connsiteY53" fmla="*/ 8599 h 10000"/>
              <a:gd name="connsiteX54" fmla="*/ 947 w 10000"/>
              <a:gd name="connsiteY54" fmla="*/ 8810 h 10000"/>
              <a:gd name="connsiteX55" fmla="*/ 1097 w 10000"/>
              <a:gd name="connsiteY55" fmla="*/ 8946 h 10000"/>
              <a:gd name="connsiteX56" fmla="*/ 1245 w 10000"/>
              <a:gd name="connsiteY56" fmla="*/ 9096 h 10000"/>
              <a:gd name="connsiteX57" fmla="*/ 1391 w 10000"/>
              <a:gd name="connsiteY57" fmla="*/ 9202 h 10000"/>
              <a:gd name="connsiteX58" fmla="*/ 1537 w 10000"/>
              <a:gd name="connsiteY58" fmla="*/ 9277 h 10000"/>
              <a:gd name="connsiteX59" fmla="*/ 1683 w 10000"/>
              <a:gd name="connsiteY59" fmla="*/ 9322 h 10000"/>
              <a:gd name="connsiteX60" fmla="*/ 1824 w 10000"/>
              <a:gd name="connsiteY60" fmla="*/ 9383 h 10000"/>
              <a:gd name="connsiteX61" fmla="*/ 1966 w 10000"/>
              <a:gd name="connsiteY61" fmla="*/ 9383 h 10000"/>
              <a:gd name="connsiteX62" fmla="*/ 2109 w 10000"/>
              <a:gd name="connsiteY62" fmla="*/ 9352 h 10000"/>
              <a:gd name="connsiteX63" fmla="*/ 2248 w 10000"/>
              <a:gd name="connsiteY63" fmla="*/ 9307 h 10000"/>
              <a:gd name="connsiteX64" fmla="*/ 2387 w 10000"/>
              <a:gd name="connsiteY64" fmla="*/ 9247 h 10000"/>
              <a:gd name="connsiteX65" fmla="*/ 2524 w 10000"/>
              <a:gd name="connsiteY65" fmla="*/ 9157 h 10000"/>
              <a:gd name="connsiteX66" fmla="*/ 2662 w 10000"/>
              <a:gd name="connsiteY66" fmla="*/ 9051 h 10000"/>
              <a:gd name="connsiteX67" fmla="*/ 2799 w 10000"/>
              <a:gd name="connsiteY67" fmla="*/ 8931 h 10000"/>
              <a:gd name="connsiteX68" fmla="*/ 2936 w 10000"/>
              <a:gd name="connsiteY68" fmla="*/ 8780 h 10000"/>
              <a:gd name="connsiteX69" fmla="*/ 3072 w 10000"/>
              <a:gd name="connsiteY69" fmla="*/ 8630 h 10000"/>
              <a:gd name="connsiteX70" fmla="*/ 3209 w 10000"/>
              <a:gd name="connsiteY70" fmla="*/ 8449 h 10000"/>
              <a:gd name="connsiteX71" fmla="*/ 3481 w 10000"/>
              <a:gd name="connsiteY71" fmla="*/ 8057 h 10000"/>
              <a:gd name="connsiteX72" fmla="*/ 3754 w 10000"/>
              <a:gd name="connsiteY72" fmla="*/ 7636 h 10000"/>
              <a:gd name="connsiteX73" fmla="*/ 4026 w 10000"/>
              <a:gd name="connsiteY73" fmla="*/ 7139 h 10000"/>
              <a:gd name="connsiteX74" fmla="*/ 4302 w 10000"/>
              <a:gd name="connsiteY74" fmla="*/ 6611 h 10000"/>
              <a:gd name="connsiteX75" fmla="*/ 4581 w 10000"/>
              <a:gd name="connsiteY75" fmla="*/ 6054 h 10000"/>
              <a:gd name="connsiteX76" fmla="*/ 5149 w 10000"/>
              <a:gd name="connsiteY76" fmla="*/ 4940 h 10000"/>
              <a:gd name="connsiteX77" fmla="*/ 5438 w 10000"/>
              <a:gd name="connsiteY77" fmla="*/ 4337 h 10000"/>
              <a:gd name="connsiteX78" fmla="*/ 5738 w 10000"/>
              <a:gd name="connsiteY78" fmla="*/ 3765 h 10000"/>
              <a:gd name="connsiteX79" fmla="*/ 6043 w 10000"/>
              <a:gd name="connsiteY79" fmla="*/ 3223 h 10000"/>
              <a:gd name="connsiteX80" fmla="*/ 6355 w 10000"/>
              <a:gd name="connsiteY80" fmla="*/ 2666 h 10000"/>
              <a:gd name="connsiteX81" fmla="*/ 6678 w 10000"/>
              <a:gd name="connsiteY81" fmla="*/ 2139 h 10000"/>
              <a:gd name="connsiteX82" fmla="*/ 7009 w 10000"/>
              <a:gd name="connsiteY82" fmla="*/ 1672 h 10000"/>
              <a:gd name="connsiteX83" fmla="*/ 7176 w 10000"/>
              <a:gd name="connsiteY83" fmla="*/ 1446 h 10000"/>
              <a:gd name="connsiteX84" fmla="*/ 7349 w 10000"/>
              <a:gd name="connsiteY84" fmla="*/ 1250 h 10000"/>
              <a:gd name="connsiteX85" fmla="*/ 7526 w 10000"/>
              <a:gd name="connsiteY85" fmla="*/ 1054 h 10000"/>
              <a:gd name="connsiteX86" fmla="*/ 7700 w 10000"/>
              <a:gd name="connsiteY86" fmla="*/ 843 h 10000"/>
              <a:gd name="connsiteX87" fmla="*/ 7881 w 10000"/>
              <a:gd name="connsiteY87" fmla="*/ 693 h 10000"/>
              <a:gd name="connsiteX88" fmla="*/ 8064 w 10000"/>
              <a:gd name="connsiteY88" fmla="*/ 542 h 10000"/>
              <a:gd name="connsiteX89" fmla="*/ 8253 w 10000"/>
              <a:gd name="connsiteY89" fmla="*/ 392 h 10000"/>
              <a:gd name="connsiteX90" fmla="*/ 8442 w 10000"/>
              <a:gd name="connsiteY90" fmla="*/ 271 h 10000"/>
              <a:gd name="connsiteX91" fmla="*/ 8635 w 10000"/>
              <a:gd name="connsiteY91" fmla="*/ 181 h 10000"/>
              <a:gd name="connsiteX92" fmla="*/ 8833 w 10000"/>
              <a:gd name="connsiteY92" fmla="*/ 105 h 10000"/>
              <a:gd name="connsiteX93" fmla="*/ 9033 w 10000"/>
              <a:gd name="connsiteY93" fmla="*/ 45 h 10000"/>
              <a:gd name="connsiteX94" fmla="*/ 9236 w 10000"/>
              <a:gd name="connsiteY94" fmla="*/ 0 h 10000"/>
              <a:gd name="connsiteX95" fmla="*/ 9445 w 10000"/>
              <a:gd name="connsiteY95" fmla="*/ 0 h 10000"/>
              <a:gd name="connsiteX96" fmla="*/ 9657 w 10000"/>
              <a:gd name="connsiteY96" fmla="*/ 0 h 10000"/>
              <a:gd name="connsiteX97" fmla="*/ 9874 w 10000"/>
              <a:gd name="connsiteY97" fmla="*/ 45 h 10000"/>
              <a:gd name="connsiteX98" fmla="*/ 10000 w 10000"/>
              <a:gd name="connsiteY98" fmla="*/ 45 h 10000"/>
              <a:gd name="connsiteX0" fmla="*/ 10000 w 10000"/>
              <a:gd name="connsiteY0" fmla="*/ 45 h 10000"/>
              <a:gd name="connsiteX1" fmla="*/ 10000 w 10000"/>
              <a:gd name="connsiteY1" fmla="*/ 135 h 10000"/>
              <a:gd name="connsiteX2" fmla="*/ 9755 w 10000"/>
              <a:gd name="connsiteY2" fmla="*/ 120 h 10000"/>
              <a:gd name="connsiteX3" fmla="*/ 9585 w 10000"/>
              <a:gd name="connsiteY3" fmla="*/ 151 h 10000"/>
              <a:gd name="connsiteX4" fmla="*/ 9413 w 10000"/>
              <a:gd name="connsiteY4" fmla="*/ 226 h 10000"/>
              <a:gd name="connsiteX5" fmla="*/ 9242 w 10000"/>
              <a:gd name="connsiteY5" fmla="*/ 301 h 10000"/>
              <a:gd name="connsiteX6" fmla="*/ 9071 w 10000"/>
              <a:gd name="connsiteY6" fmla="*/ 392 h 10000"/>
              <a:gd name="connsiteX7" fmla="*/ 8897 w 10000"/>
              <a:gd name="connsiteY7" fmla="*/ 527 h 10000"/>
              <a:gd name="connsiteX8" fmla="*/ 8726 w 10000"/>
              <a:gd name="connsiteY8" fmla="*/ 678 h 10000"/>
              <a:gd name="connsiteX9" fmla="*/ 8550 w 10000"/>
              <a:gd name="connsiteY9" fmla="*/ 843 h 10000"/>
              <a:gd name="connsiteX10" fmla="*/ 8381 w 10000"/>
              <a:gd name="connsiteY10" fmla="*/ 1024 h 10000"/>
              <a:gd name="connsiteX11" fmla="*/ 8036 w 10000"/>
              <a:gd name="connsiteY11" fmla="*/ 1416 h 10000"/>
              <a:gd name="connsiteX12" fmla="*/ 7687 w 10000"/>
              <a:gd name="connsiteY12" fmla="*/ 1867 h 10000"/>
              <a:gd name="connsiteX13" fmla="*/ 7342 w 10000"/>
              <a:gd name="connsiteY13" fmla="*/ 2364 h 10000"/>
              <a:gd name="connsiteX14" fmla="*/ 6995 w 10000"/>
              <a:gd name="connsiteY14" fmla="*/ 2892 h 10000"/>
              <a:gd name="connsiteX15" fmla="*/ 6652 w 10000"/>
              <a:gd name="connsiteY15" fmla="*/ 3464 h 10000"/>
              <a:gd name="connsiteX16" fmla="*/ 6306 w 10000"/>
              <a:gd name="connsiteY16" fmla="*/ 4036 h 10000"/>
              <a:gd name="connsiteX17" fmla="*/ 5964 w 10000"/>
              <a:gd name="connsiteY17" fmla="*/ 4639 h 10000"/>
              <a:gd name="connsiteX18" fmla="*/ 5286 w 10000"/>
              <a:gd name="connsiteY18" fmla="*/ 5828 h 10000"/>
              <a:gd name="connsiteX19" fmla="*/ 4950 w 10000"/>
              <a:gd name="connsiteY19" fmla="*/ 6431 h 10000"/>
              <a:gd name="connsiteX20" fmla="*/ 4618 w 10000"/>
              <a:gd name="connsiteY20" fmla="*/ 7003 h 10000"/>
              <a:gd name="connsiteX21" fmla="*/ 4287 w 10000"/>
              <a:gd name="connsiteY21" fmla="*/ 7560 h 10000"/>
              <a:gd name="connsiteX22" fmla="*/ 3962 w 10000"/>
              <a:gd name="connsiteY22" fmla="*/ 8057 h 10000"/>
              <a:gd name="connsiteX23" fmla="*/ 3640 w 10000"/>
              <a:gd name="connsiteY23" fmla="*/ 8524 h 10000"/>
              <a:gd name="connsiteX24" fmla="*/ 3324 w 10000"/>
              <a:gd name="connsiteY24" fmla="*/ 8946 h 10000"/>
              <a:gd name="connsiteX25" fmla="*/ 3011 w 10000"/>
              <a:gd name="connsiteY25" fmla="*/ 9307 h 10000"/>
              <a:gd name="connsiteX26" fmla="*/ 2857 w 10000"/>
              <a:gd name="connsiteY26" fmla="*/ 9473 h 10000"/>
              <a:gd name="connsiteX27" fmla="*/ 2704 w 10000"/>
              <a:gd name="connsiteY27" fmla="*/ 9608 h 10000"/>
              <a:gd name="connsiteX28" fmla="*/ 2554 w 10000"/>
              <a:gd name="connsiteY28" fmla="*/ 9729 h 10000"/>
              <a:gd name="connsiteX29" fmla="*/ 2405 w 10000"/>
              <a:gd name="connsiteY29" fmla="*/ 9819 h 10000"/>
              <a:gd name="connsiteX30" fmla="*/ 2254 w 10000"/>
              <a:gd name="connsiteY30" fmla="*/ 9895 h 10000"/>
              <a:gd name="connsiteX31" fmla="*/ 2109 w 10000"/>
              <a:gd name="connsiteY31" fmla="*/ 9970 h 10000"/>
              <a:gd name="connsiteX32" fmla="*/ 1964 w 10000"/>
              <a:gd name="connsiteY32" fmla="*/ 10000 h 10000"/>
              <a:gd name="connsiteX33" fmla="*/ 1819 w 10000"/>
              <a:gd name="connsiteY33" fmla="*/ 10000 h 10000"/>
              <a:gd name="connsiteX34" fmla="*/ 1677 w 10000"/>
              <a:gd name="connsiteY34" fmla="*/ 10000 h 10000"/>
              <a:gd name="connsiteX35" fmla="*/ 1537 w 10000"/>
              <a:gd name="connsiteY35" fmla="*/ 9955 h 10000"/>
              <a:gd name="connsiteX36" fmla="*/ 1398 w 10000"/>
              <a:gd name="connsiteY36" fmla="*/ 9895 h 10000"/>
              <a:gd name="connsiteX37" fmla="*/ 1262 w 10000"/>
              <a:gd name="connsiteY37" fmla="*/ 9804 h 10000"/>
              <a:gd name="connsiteX38" fmla="*/ 1126 w 10000"/>
              <a:gd name="connsiteY38" fmla="*/ 9669 h 10000"/>
              <a:gd name="connsiteX39" fmla="*/ 992 w 10000"/>
              <a:gd name="connsiteY39" fmla="*/ 9533 h 10000"/>
              <a:gd name="connsiteX40" fmla="*/ 862 w 10000"/>
              <a:gd name="connsiteY40" fmla="*/ 9352 h 10000"/>
              <a:gd name="connsiteX41" fmla="*/ 731 w 10000"/>
              <a:gd name="connsiteY41" fmla="*/ 9127 h 10000"/>
              <a:gd name="connsiteX42" fmla="*/ 607 w 10000"/>
              <a:gd name="connsiteY42" fmla="*/ 8870 h 10000"/>
              <a:gd name="connsiteX43" fmla="*/ 478 w 10000"/>
              <a:gd name="connsiteY43" fmla="*/ 8599 h 10000"/>
              <a:gd name="connsiteX44" fmla="*/ 357 w 10000"/>
              <a:gd name="connsiteY44" fmla="*/ 8283 h 10000"/>
              <a:gd name="connsiteX45" fmla="*/ 235 w 10000"/>
              <a:gd name="connsiteY45" fmla="*/ 7937 h 10000"/>
              <a:gd name="connsiteX46" fmla="*/ 116 w 10000"/>
              <a:gd name="connsiteY46" fmla="*/ 7560 h 10000"/>
              <a:gd name="connsiteX47" fmla="*/ 0 w 10000"/>
              <a:gd name="connsiteY47" fmla="*/ 7139 h 10000"/>
              <a:gd name="connsiteX48" fmla="*/ 163 w 10000"/>
              <a:gd name="connsiteY48" fmla="*/ 7485 h 10000"/>
              <a:gd name="connsiteX49" fmla="*/ 324 w 10000"/>
              <a:gd name="connsiteY49" fmla="*/ 7831 h 10000"/>
              <a:gd name="connsiteX50" fmla="*/ 482 w 10000"/>
              <a:gd name="connsiteY50" fmla="*/ 8102 h 10000"/>
              <a:gd name="connsiteX51" fmla="*/ 638 w 10000"/>
              <a:gd name="connsiteY51" fmla="*/ 8373 h 10000"/>
              <a:gd name="connsiteX52" fmla="*/ 792 w 10000"/>
              <a:gd name="connsiteY52" fmla="*/ 8599 h 10000"/>
              <a:gd name="connsiteX53" fmla="*/ 947 w 10000"/>
              <a:gd name="connsiteY53" fmla="*/ 8810 h 10000"/>
              <a:gd name="connsiteX54" fmla="*/ 1097 w 10000"/>
              <a:gd name="connsiteY54" fmla="*/ 8946 h 10000"/>
              <a:gd name="connsiteX55" fmla="*/ 1245 w 10000"/>
              <a:gd name="connsiteY55" fmla="*/ 9096 h 10000"/>
              <a:gd name="connsiteX56" fmla="*/ 1391 w 10000"/>
              <a:gd name="connsiteY56" fmla="*/ 9202 h 10000"/>
              <a:gd name="connsiteX57" fmla="*/ 1537 w 10000"/>
              <a:gd name="connsiteY57" fmla="*/ 9277 h 10000"/>
              <a:gd name="connsiteX58" fmla="*/ 1683 w 10000"/>
              <a:gd name="connsiteY58" fmla="*/ 9322 h 10000"/>
              <a:gd name="connsiteX59" fmla="*/ 1824 w 10000"/>
              <a:gd name="connsiteY59" fmla="*/ 9383 h 10000"/>
              <a:gd name="connsiteX60" fmla="*/ 1966 w 10000"/>
              <a:gd name="connsiteY60" fmla="*/ 9383 h 10000"/>
              <a:gd name="connsiteX61" fmla="*/ 2109 w 10000"/>
              <a:gd name="connsiteY61" fmla="*/ 9352 h 10000"/>
              <a:gd name="connsiteX62" fmla="*/ 2248 w 10000"/>
              <a:gd name="connsiteY62" fmla="*/ 9307 h 10000"/>
              <a:gd name="connsiteX63" fmla="*/ 2387 w 10000"/>
              <a:gd name="connsiteY63" fmla="*/ 9247 h 10000"/>
              <a:gd name="connsiteX64" fmla="*/ 2524 w 10000"/>
              <a:gd name="connsiteY64" fmla="*/ 9157 h 10000"/>
              <a:gd name="connsiteX65" fmla="*/ 2662 w 10000"/>
              <a:gd name="connsiteY65" fmla="*/ 9051 h 10000"/>
              <a:gd name="connsiteX66" fmla="*/ 2799 w 10000"/>
              <a:gd name="connsiteY66" fmla="*/ 8931 h 10000"/>
              <a:gd name="connsiteX67" fmla="*/ 2936 w 10000"/>
              <a:gd name="connsiteY67" fmla="*/ 8780 h 10000"/>
              <a:gd name="connsiteX68" fmla="*/ 3072 w 10000"/>
              <a:gd name="connsiteY68" fmla="*/ 8630 h 10000"/>
              <a:gd name="connsiteX69" fmla="*/ 3209 w 10000"/>
              <a:gd name="connsiteY69" fmla="*/ 8449 h 10000"/>
              <a:gd name="connsiteX70" fmla="*/ 3481 w 10000"/>
              <a:gd name="connsiteY70" fmla="*/ 8057 h 10000"/>
              <a:gd name="connsiteX71" fmla="*/ 3754 w 10000"/>
              <a:gd name="connsiteY71" fmla="*/ 7636 h 10000"/>
              <a:gd name="connsiteX72" fmla="*/ 4026 w 10000"/>
              <a:gd name="connsiteY72" fmla="*/ 7139 h 10000"/>
              <a:gd name="connsiteX73" fmla="*/ 4302 w 10000"/>
              <a:gd name="connsiteY73" fmla="*/ 6611 h 10000"/>
              <a:gd name="connsiteX74" fmla="*/ 4581 w 10000"/>
              <a:gd name="connsiteY74" fmla="*/ 6054 h 10000"/>
              <a:gd name="connsiteX75" fmla="*/ 5149 w 10000"/>
              <a:gd name="connsiteY75" fmla="*/ 4940 h 10000"/>
              <a:gd name="connsiteX76" fmla="*/ 5438 w 10000"/>
              <a:gd name="connsiteY76" fmla="*/ 4337 h 10000"/>
              <a:gd name="connsiteX77" fmla="*/ 5738 w 10000"/>
              <a:gd name="connsiteY77" fmla="*/ 3765 h 10000"/>
              <a:gd name="connsiteX78" fmla="*/ 6043 w 10000"/>
              <a:gd name="connsiteY78" fmla="*/ 3223 h 10000"/>
              <a:gd name="connsiteX79" fmla="*/ 6355 w 10000"/>
              <a:gd name="connsiteY79" fmla="*/ 2666 h 10000"/>
              <a:gd name="connsiteX80" fmla="*/ 6678 w 10000"/>
              <a:gd name="connsiteY80" fmla="*/ 2139 h 10000"/>
              <a:gd name="connsiteX81" fmla="*/ 7009 w 10000"/>
              <a:gd name="connsiteY81" fmla="*/ 1672 h 10000"/>
              <a:gd name="connsiteX82" fmla="*/ 7176 w 10000"/>
              <a:gd name="connsiteY82" fmla="*/ 1446 h 10000"/>
              <a:gd name="connsiteX83" fmla="*/ 7349 w 10000"/>
              <a:gd name="connsiteY83" fmla="*/ 1250 h 10000"/>
              <a:gd name="connsiteX84" fmla="*/ 7526 w 10000"/>
              <a:gd name="connsiteY84" fmla="*/ 1054 h 10000"/>
              <a:gd name="connsiteX85" fmla="*/ 7700 w 10000"/>
              <a:gd name="connsiteY85" fmla="*/ 843 h 10000"/>
              <a:gd name="connsiteX86" fmla="*/ 7881 w 10000"/>
              <a:gd name="connsiteY86" fmla="*/ 693 h 10000"/>
              <a:gd name="connsiteX87" fmla="*/ 8064 w 10000"/>
              <a:gd name="connsiteY87" fmla="*/ 542 h 10000"/>
              <a:gd name="connsiteX88" fmla="*/ 8253 w 10000"/>
              <a:gd name="connsiteY88" fmla="*/ 392 h 10000"/>
              <a:gd name="connsiteX89" fmla="*/ 8442 w 10000"/>
              <a:gd name="connsiteY89" fmla="*/ 271 h 10000"/>
              <a:gd name="connsiteX90" fmla="*/ 8635 w 10000"/>
              <a:gd name="connsiteY90" fmla="*/ 181 h 10000"/>
              <a:gd name="connsiteX91" fmla="*/ 8833 w 10000"/>
              <a:gd name="connsiteY91" fmla="*/ 105 h 10000"/>
              <a:gd name="connsiteX92" fmla="*/ 9033 w 10000"/>
              <a:gd name="connsiteY92" fmla="*/ 45 h 10000"/>
              <a:gd name="connsiteX93" fmla="*/ 9236 w 10000"/>
              <a:gd name="connsiteY93" fmla="*/ 0 h 10000"/>
              <a:gd name="connsiteX94" fmla="*/ 9445 w 10000"/>
              <a:gd name="connsiteY94" fmla="*/ 0 h 10000"/>
              <a:gd name="connsiteX95" fmla="*/ 9657 w 10000"/>
              <a:gd name="connsiteY95" fmla="*/ 0 h 10000"/>
              <a:gd name="connsiteX96" fmla="*/ 9874 w 10000"/>
              <a:gd name="connsiteY96" fmla="*/ 45 h 10000"/>
              <a:gd name="connsiteX97" fmla="*/ 10000 w 10000"/>
              <a:gd name="connsiteY97" fmla="*/ 45 h 10000"/>
              <a:gd name="connsiteX0" fmla="*/ 9896 w 9896"/>
              <a:gd name="connsiteY0" fmla="*/ 45 h 10000"/>
              <a:gd name="connsiteX1" fmla="*/ 9896 w 9896"/>
              <a:gd name="connsiteY1" fmla="*/ 135 h 10000"/>
              <a:gd name="connsiteX2" fmla="*/ 9651 w 9896"/>
              <a:gd name="connsiteY2" fmla="*/ 120 h 10000"/>
              <a:gd name="connsiteX3" fmla="*/ 9481 w 9896"/>
              <a:gd name="connsiteY3" fmla="*/ 151 h 10000"/>
              <a:gd name="connsiteX4" fmla="*/ 9309 w 9896"/>
              <a:gd name="connsiteY4" fmla="*/ 226 h 10000"/>
              <a:gd name="connsiteX5" fmla="*/ 9138 w 9896"/>
              <a:gd name="connsiteY5" fmla="*/ 301 h 10000"/>
              <a:gd name="connsiteX6" fmla="*/ 8967 w 9896"/>
              <a:gd name="connsiteY6" fmla="*/ 392 h 10000"/>
              <a:gd name="connsiteX7" fmla="*/ 8793 w 9896"/>
              <a:gd name="connsiteY7" fmla="*/ 527 h 10000"/>
              <a:gd name="connsiteX8" fmla="*/ 8622 w 9896"/>
              <a:gd name="connsiteY8" fmla="*/ 678 h 10000"/>
              <a:gd name="connsiteX9" fmla="*/ 8446 w 9896"/>
              <a:gd name="connsiteY9" fmla="*/ 843 h 10000"/>
              <a:gd name="connsiteX10" fmla="*/ 8277 w 9896"/>
              <a:gd name="connsiteY10" fmla="*/ 1024 h 10000"/>
              <a:gd name="connsiteX11" fmla="*/ 7932 w 9896"/>
              <a:gd name="connsiteY11" fmla="*/ 1416 h 10000"/>
              <a:gd name="connsiteX12" fmla="*/ 7583 w 9896"/>
              <a:gd name="connsiteY12" fmla="*/ 1867 h 10000"/>
              <a:gd name="connsiteX13" fmla="*/ 7238 w 9896"/>
              <a:gd name="connsiteY13" fmla="*/ 2364 h 10000"/>
              <a:gd name="connsiteX14" fmla="*/ 6891 w 9896"/>
              <a:gd name="connsiteY14" fmla="*/ 2892 h 10000"/>
              <a:gd name="connsiteX15" fmla="*/ 6548 w 9896"/>
              <a:gd name="connsiteY15" fmla="*/ 3464 h 10000"/>
              <a:gd name="connsiteX16" fmla="*/ 6202 w 9896"/>
              <a:gd name="connsiteY16" fmla="*/ 4036 h 10000"/>
              <a:gd name="connsiteX17" fmla="*/ 5860 w 9896"/>
              <a:gd name="connsiteY17" fmla="*/ 4639 h 10000"/>
              <a:gd name="connsiteX18" fmla="*/ 5182 w 9896"/>
              <a:gd name="connsiteY18" fmla="*/ 5828 h 10000"/>
              <a:gd name="connsiteX19" fmla="*/ 4846 w 9896"/>
              <a:gd name="connsiteY19" fmla="*/ 6431 h 10000"/>
              <a:gd name="connsiteX20" fmla="*/ 4514 w 9896"/>
              <a:gd name="connsiteY20" fmla="*/ 7003 h 10000"/>
              <a:gd name="connsiteX21" fmla="*/ 4183 w 9896"/>
              <a:gd name="connsiteY21" fmla="*/ 7560 h 10000"/>
              <a:gd name="connsiteX22" fmla="*/ 3858 w 9896"/>
              <a:gd name="connsiteY22" fmla="*/ 8057 h 10000"/>
              <a:gd name="connsiteX23" fmla="*/ 3536 w 9896"/>
              <a:gd name="connsiteY23" fmla="*/ 8524 h 10000"/>
              <a:gd name="connsiteX24" fmla="*/ 3220 w 9896"/>
              <a:gd name="connsiteY24" fmla="*/ 8946 h 10000"/>
              <a:gd name="connsiteX25" fmla="*/ 2907 w 9896"/>
              <a:gd name="connsiteY25" fmla="*/ 9307 h 10000"/>
              <a:gd name="connsiteX26" fmla="*/ 2753 w 9896"/>
              <a:gd name="connsiteY26" fmla="*/ 9473 h 10000"/>
              <a:gd name="connsiteX27" fmla="*/ 2600 w 9896"/>
              <a:gd name="connsiteY27" fmla="*/ 9608 h 10000"/>
              <a:gd name="connsiteX28" fmla="*/ 2450 w 9896"/>
              <a:gd name="connsiteY28" fmla="*/ 9729 h 10000"/>
              <a:gd name="connsiteX29" fmla="*/ 2301 w 9896"/>
              <a:gd name="connsiteY29" fmla="*/ 9819 h 10000"/>
              <a:gd name="connsiteX30" fmla="*/ 2150 w 9896"/>
              <a:gd name="connsiteY30" fmla="*/ 9895 h 10000"/>
              <a:gd name="connsiteX31" fmla="*/ 2005 w 9896"/>
              <a:gd name="connsiteY31" fmla="*/ 9970 h 10000"/>
              <a:gd name="connsiteX32" fmla="*/ 1860 w 9896"/>
              <a:gd name="connsiteY32" fmla="*/ 10000 h 10000"/>
              <a:gd name="connsiteX33" fmla="*/ 1715 w 9896"/>
              <a:gd name="connsiteY33" fmla="*/ 10000 h 10000"/>
              <a:gd name="connsiteX34" fmla="*/ 1573 w 9896"/>
              <a:gd name="connsiteY34" fmla="*/ 10000 h 10000"/>
              <a:gd name="connsiteX35" fmla="*/ 1433 w 9896"/>
              <a:gd name="connsiteY35" fmla="*/ 9955 h 10000"/>
              <a:gd name="connsiteX36" fmla="*/ 1294 w 9896"/>
              <a:gd name="connsiteY36" fmla="*/ 9895 h 10000"/>
              <a:gd name="connsiteX37" fmla="*/ 1158 w 9896"/>
              <a:gd name="connsiteY37" fmla="*/ 9804 h 10000"/>
              <a:gd name="connsiteX38" fmla="*/ 1022 w 9896"/>
              <a:gd name="connsiteY38" fmla="*/ 9669 h 10000"/>
              <a:gd name="connsiteX39" fmla="*/ 888 w 9896"/>
              <a:gd name="connsiteY39" fmla="*/ 9533 h 10000"/>
              <a:gd name="connsiteX40" fmla="*/ 758 w 9896"/>
              <a:gd name="connsiteY40" fmla="*/ 9352 h 10000"/>
              <a:gd name="connsiteX41" fmla="*/ 627 w 9896"/>
              <a:gd name="connsiteY41" fmla="*/ 9127 h 10000"/>
              <a:gd name="connsiteX42" fmla="*/ 503 w 9896"/>
              <a:gd name="connsiteY42" fmla="*/ 8870 h 10000"/>
              <a:gd name="connsiteX43" fmla="*/ 374 w 9896"/>
              <a:gd name="connsiteY43" fmla="*/ 8599 h 10000"/>
              <a:gd name="connsiteX44" fmla="*/ 253 w 9896"/>
              <a:gd name="connsiteY44" fmla="*/ 8283 h 10000"/>
              <a:gd name="connsiteX45" fmla="*/ 131 w 9896"/>
              <a:gd name="connsiteY45" fmla="*/ 7937 h 10000"/>
              <a:gd name="connsiteX46" fmla="*/ 12 w 9896"/>
              <a:gd name="connsiteY46" fmla="*/ 7560 h 10000"/>
              <a:gd name="connsiteX47" fmla="*/ 59 w 9896"/>
              <a:gd name="connsiteY47" fmla="*/ 7485 h 10000"/>
              <a:gd name="connsiteX48" fmla="*/ 220 w 9896"/>
              <a:gd name="connsiteY48" fmla="*/ 7831 h 10000"/>
              <a:gd name="connsiteX49" fmla="*/ 378 w 9896"/>
              <a:gd name="connsiteY49" fmla="*/ 8102 h 10000"/>
              <a:gd name="connsiteX50" fmla="*/ 534 w 9896"/>
              <a:gd name="connsiteY50" fmla="*/ 8373 h 10000"/>
              <a:gd name="connsiteX51" fmla="*/ 688 w 9896"/>
              <a:gd name="connsiteY51" fmla="*/ 8599 h 10000"/>
              <a:gd name="connsiteX52" fmla="*/ 843 w 9896"/>
              <a:gd name="connsiteY52" fmla="*/ 8810 h 10000"/>
              <a:gd name="connsiteX53" fmla="*/ 993 w 9896"/>
              <a:gd name="connsiteY53" fmla="*/ 8946 h 10000"/>
              <a:gd name="connsiteX54" fmla="*/ 1141 w 9896"/>
              <a:gd name="connsiteY54" fmla="*/ 9096 h 10000"/>
              <a:gd name="connsiteX55" fmla="*/ 1287 w 9896"/>
              <a:gd name="connsiteY55" fmla="*/ 9202 h 10000"/>
              <a:gd name="connsiteX56" fmla="*/ 1433 w 9896"/>
              <a:gd name="connsiteY56" fmla="*/ 9277 h 10000"/>
              <a:gd name="connsiteX57" fmla="*/ 1579 w 9896"/>
              <a:gd name="connsiteY57" fmla="*/ 9322 h 10000"/>
              <a:gd name="connsiteX58" fmla="*/ 1720 w 9896"/>
              <a:gd name="connsiteY58" fmla="*/ 9383 h 10000"/>
              <a:gd name="connsiteX59" fmla="*/ 1862 w 9896"/>
              <a:gd name="connsiteY59" fmla="*/ 9383 h 10000"/>
              <a:gd name="connsiteX60" fmla="*/ 2005 w 9896"/>
              <a:gd name="connsiteY60" fmla="*/ 9352 h 10000"/>
              <a:gd name="connsiteX61" fmla="*/ 2144 w 9896"/>
              <a:gd name="connsiteY61" fmla="*/ 9307 h 10000"/>
              <a:gd name="connsiteX62" fmla="*/ 2283 w 9896"/>
              <a:gd name="connsiteY62" fmla="*/ 9247 h 10000"/>
              <a:gd name="connsiteX63" fmla="*/ 2420 w 9896"/>
              <a:gd name="connsiteY63" fmla="*/ 9157 h 10000"/>
              <a:gd name="connsiteX64" fmla="*/ 2558 w 9896"/>
              <a:gd name="connsiteY64" fmla="*/ 9051 h 10000"/>
              <a:gd name="connsiteX65" fmla="*/ 2695 w 9896"/>
              <a:gd name="connsiteY65" fmla="*/ 8931 h 10000"/>
              <a:gd name="connsiteX66" fmla="*/ 2832 w 9896"/>
              <a:gd name="connsiteY66" fmla="*/ 8780 h 10000"/>
              <a:gd name="connsiteX67" fmla="*/ 2968 w 9896"/>
              <a:gd name="connsiteY67" fmla="*/ 8630 h 10000"/>
              <a:gd name="connsiteX68" fmla="*/ 3105 w 9896"/>
              <a:gd name="connsiteY68" fmla="*/ 8449 h 10000"/>
              <a:gd name="connsiteX69" fmla="*/ 3377 w 9896"/>
              <a:gd name="connsiteY69" fmla="*/ 8057 h 10000"/>
              <a:gd name="connsiteX70" fmla="*/ 3650 w 9896"/>
              <a:gd name="connsiteY70" fmla="*/ 7636 h 10000"/>
              <a:gd name="connsiteX71" fmla="*/ 3922 w 9896"/>
              <a:gd name="connsiteY71" fmla="*/ 7139 h 10000"/>
              <a:gd name="connsiteX72" fmla="*/ 4198 w 9896"/>
              <a:gd name="connsiteY72" fmla="*/ 6611 h 10000"/>
              <a:gd name="connsiteX73" fmla="*/ 4477 w 9896"/>
              <a:gd name="connsiteY73" fmla="*/ 6054 h 10000"/>
              <a:gd name="connsiteX74" fmla="*/ 5045 w 9896"/>
              <a:gd name="connsiteY74" fmla="*/ 4940 h 10000"/>
              <a:gd name="connsiteX75" fmla="*/ 5334 w 9896"/>
              <a:gd name="connsiteY75" fmla="*/ 4337 h 10000"/>
              <a:gd name="connsiteX76" fmla="*/ 5634 w 9896"/>
              <a:gd name="connsiteY76" fmla="*/ 3765 h 10000"/>
              <a:gd name="connsiteX77" fmla="*/ 5939 w 9896"/>
              <a:gd name="connsiteY77" fmla="*/ 3223 h 10000"/>
              <a:gd name="connsiteX78" fmla="*/ 6251 w 9896"/>
              <a:gd name="connsiteY78" fmla="*/ 2666 h 10000"/>
              <a:gd name="connsiteX79" fmla="*/ 6574 w 9896"/>
              <a:gd name="connsiteY79" fmla="*/ 2139 h 10000"/>
              <a:gd name="connsiteX80" fmla="*/ 6905 w 9896"/>
              <a:gd name="connsiteY80" fmla="*/ 1672 h 10000"/>
              <a:gd name="connsiteX81" fmla="*/ 7072 w 9896"/>
              <a:gd name="connsiteY81" fmla="*/ 1446 h 10000"/>
              <a:gd name="connsiteX82" fmla="*/ 7245 w 9896"/>
              <a:gd name="connsiteY82" fmla="*/ 1250 h 10000"/>
              <a:gd name="connsiteX83" fmla="*/ 7422 w 9896"/>
              <a:gd name="connsiteY83" fmla="*/ 1054 h 10000"/>
              <a:gd name="connsiteX84" fmla="*/ 7596 w 9896"/>
              <a:gd name="connsiteY84" fmla="*/ 843 h 10000"/>
              <a:gd name="connsiteX85" fmla="*/ 7777 w 9896"/>
              <a:gd name="connsiteY85" fmla="*/ 693 h 10000"/>
              <a:gd name="connsiteX86" fmla="*/ 7960 w 9896"/>
              <a:gd name="connsiteY86" fmla="*/ 542 h 10000"/>
              <a:gd name="connsiteX87" fmla="*/ 8149 w 9896"/>
              <a:gd name="connsiteY87" fmla="*/ 392 h 10000"/>
              <a:gd name="connsiteX88" fmla="*/ 8338 w 9896"/>
              <a:gd name="connsiteY88" fmla="*/ 271 h 10000"/>
              <a:gd name="connsiteX89" fmla="*/ 8531 w 9896"/>
              <a:gd name="connsiteY89" fmla="*/ 181 h 10000"/>
              <a:gd name="connsiteX90" fmla="*/ 8729 w 9896"/>
              <a:gd name="connsiteY90" fmla="*/ 105 h 10000"/>
              <a:gd name="connsiteX91" fmla="*/ 8929 w 9896"/>
              <a:gd name="connsiteY91" fmla="*/ 45 h 10000"/>
              <a:gd name="connsiteX92" fmla="*/ 9132 w 9896"/>
              <a:gd name="connsiteY92" fmla="*/ 0 h 10000"/>
              <a:gd name="connsiteX93" fmla="*/ 9341 w 9896"/>
              <a:gd name="connsiteY93" fmla="*/ 0 h 10000"/>
              <a:gd name="connsiteX94" fmla="*/ 9553 w 9896"/>
              <a:gd name="connsiteY94" fmla="*/ 0 h 10000"/>
              <a:gd name="connsiteX95" fmla="*/ 9770 w 9896"/>
              <a:gd name="connsiteY95" fmla="*/ 45 h 10000"/>
              <a:gd name="connsiteX96" fmla="*/ 9896 w 9896"/>
              <a:gd name="connsiteY96" fmla="*/ 45 h 10000"/>
              <a:gd name="connsiteX0" fmla="*/ 9979 w 9979"/>
              <a:gd name="connsiteY0" fmla="*/ 45 h 10000"/>
              <a:gd name="connsiteX1" fmla="*/ 9979 w 9979"/>
              <a:gd name="connsiteY1" fmla="*/ 135 h 10000"/>
              <a:gd name="connsiteX2" fmla="*/ 9731 w 9979"/>
              <a:gd name="connsiteY2" fmla="*/ 120 h 10000"/>
              <a:gd name="connsiteX3" fmla="*/ 9560 w 9979"/>
              <a:gd name="connsiteY3" fmla="*/ 151 h 10000"/>
              <a:gd name="connsiteX4" fmla="*/ 9386 w 9979"/>
              <a:gd name="connsiteY4" fmla="*/ 226 h 10000"/>
              <a:gd name="connsiteX5" fmla="*/ 9213 w 9979"/>
              <a:gd name="connsiteY5" fmla="*/ 301 h 10000"/>
              <a:gd name="connsiteX6" fmla="*/ 9040 w 9979"/>
              <a:gd name="connsiteY6" fmla="*/ 392 h 10000"/>
              <a:gd name="connsiteX7" fmla="*/ 8864 w 9979"/>
              <a:gd name="connsiteY7" fmla="*/ 527 h 10000"/>
              <a:gd name="connsiteX8" fmla="*/ 8692 w 9979"/>
              <a:gd name="connsiteY8" fmla="*/ 678 h 10000"/>
              <a:gd name="connsiteX9" fmla="*/ 8514 w 9979"/>
              <a:gd name="connsiteY9" fmla="*/ 843 h 10000"/>
              <a:gd name="connsiteX10" fmla="*/ 8343 w 9979"/>
              <a:gd name="connsiteY10" fmla="*/ 1024 h 10000"/>
              <a:gd name="connsiteX11" fmla="*/ 7994 w 9979"/>
              <a:gd name="connsiteY11" fmla="*/ 1416 h 10000"/>
              <a:gd name="connsiteX12" fmla="*/ 7642 w 9979"/>
              <a:gd name="connsiteY12" fmla="*/ 1867 h 10000"/>
              <a:gd name="connsiteX13" fmla="*/ 7293 w 9979"/>
              <a:gd name="connsiteY13" fmla="*/ 2364 h 10000"/>
              <a:gd name="connsiteX14" fmla="*/ 6942 w 9979"/>
              <a:gd name="connsiteY14" fmla="*/ 2892 h 10000"/>
              <a:gd name="connsiteX15" fmla="*/ 6596 w 9979"/>
              <a:gd name="connsiteY15" fmla="*/ 3464 h 10000"/>
              <a:gd name="connsiteX16" fmla="*/ 6246 w 9979"/>
              <a:gd name="connsiteY16" fmla="*/ 4036 h 10000"/>
              <a:gd name="connsiteX17" fmla="*/ 5901 w 9979"/>
              <a:gd name="connsiteY17" fmla="*/ 4639 h 10000"/>
              <a:gd name="connsiteX18" fmla="*/ 5215 w 9979"/>
              <a:gd name="connsiteY18" fmla="*/ 5828 h 10000"/>
              <a:gd name="connsiteX19" fmla="*/ 4876 w 9979"/>
              <a:gd name="connsiteY19" fmla="*/ 6431 h 10000"/>
              <a:gd name="connsiteX20" fmla="*/ 4540 w 9979"/>
              <a:gd name="connsiteY20" fmla="*/ 7003 h 10000"/>
              <a:gd name="connsiteX21" fmla="*/ 4206 w 9979"/>
              <a:gd name="connsiteY21" fmla="*/ 7560 h 10000"/>
              <a:gd name="connsiteX22" fmla="*/ 3878 w 9979"/>
              <a:gd name="connsiteY22" fmla="*/ 8057 h 10000"/>
              <a:gd name="connsiteX23" fmla="*/ 3552 w 9979"/>
              <a:gd name="connsiteY23" fmla="*/ 8524 h 10000"/>
              <a:gd name="connsiteX24" fmla="*/ 3233 w 9979"/>
              <a:gd name="connsiteY24" fmla="*/ 8946 h 10000"/>
              <a:gd name="connsiteX25" fmla="*/ 2917 w 9979"/>
              <a:gd name="connsiteY25" fmla="*/ 9307 h 10000"/>
              <a:gd name="connsiteX26" fmla="*/ 2761 w 9979"/>
              <a:gd name="connsiteY26" fmla="*/ 9473 h 10000"/>
              <a:gd name="connsiteX27" fmla="*/ 2606 w 9979"/>
              <a:gd name="connsiteY27" fmla="*/ 9608 h 10000"/>
              <a:gd name="connsiteX28" fmla="*/ 2455 w 9979"/>
              <a:gd name="connsiteY28" fmla="*/ 9729 h 10000"/>
              <a:gd name="connsiteX29" fmla="*/ 2304 w 9979"/>
              <a:gd name="connsiteY29" fmla="*/ 9819 h 10000"/>
              <a:gd name="connsiteX30" fmla="*/ 2152 w 9979"/>
              <a:gd name="connsiteY30" fmla="*/ 9895 h 10000"/>
              <a:gd name="connsiteX31" fmla="*/ 2005 w 9979"/>
              <a:gd name="connsiteY31" fmla="*/ 9970 h 10000"/>
              <a:gd name="connsiteX32" fmla="*/ 1859 w 9979"/>
              <a:gd name="connsiteY32" fmla="*/ 10000 h 10000"/>
              <a:gd name="connsiteX33" fmla="*/ 1712 w 9979"/>
              <a:gd name="connsiteY33" fmla="*/ 10000 h 10000"/>
              <a:gd name="connsiteX34" fmla="*/ 1569 w 9979"/>
              <a:gd name="connsiteY34" fmla="*/ 10000 h 10000"/>
              <a:gd name="connsiteX35" fmla="*/ 1427 w 9979"/>
              <a:gd name="connsiteY35" fmla="*/ 9955 h 10000"/>
              <a:gd name="connsiteX36" fmla="*/ 1287 w 9979"/>
              <a:gd name="connsiteY36" fmla="*/ 9895 h 10000"/>
              <a:gd name="connsiteX37" fmla="*/ 1149 w 9979"/>
              <a:gd name="connsiteY37" fmla="*/ 9804 h 10000"/>
              <a:gd name="connsiteX38" fmla="*/ 1012 w 9979"/>
              <a:gd name="connsiteY38" fmla="*/ 9669 h 10000"/>
              <a:gd name="connsiteX39" fmla="*/ 876 w 9979"/>
              <a:gd name="connsiteY39" fmla="*/ 9533 h 10000"/>
              <a:gd name="connsiteX40" fmla="*/ 745 w 9979"/>
              <a:gd name="connsiteY40" fmla="*/ 9352 h 10000"/>
              <a:gd name="connsiteX41" fmla="*/ 613 w 9979"/>
              <a:gd name="connsiteY41" fmla="*/ 9127 h 10000"/>
              <a:gd name="connsiteX42" fmla="*/ 487 w 9979"/>
              <a:gd name="connsiteY42" fmla="*/ 8870 h 10000"/>
              <a:gd name="connsiteX43" fmla="*/ 357 w 9979"/>
              <a:gd name="connsiteY43" fmla="*/ 8599 h 10000"/>
              <a:gd name="connsiteX44" fmla="*/ 235 w 9979"/>
              <a:gd name="connsiteY44" fmla="*/ 8283 h 10000"/>
              <a:gd name="connsiteX45" fmla="*/ 111 w 9979"/>
              <a:gd name="connsiteY45" fmla="*/ 7937 h 10000"/>
              <a:gd name="connsiteX46" fmla="*/ 12 w 9979"/>
              <a:gd name="connsiteY46" fmla="*/ 7605 h 10000"/>
              <a:gd name="connsiteX47" fmla="*/ 39 w 9979"/>
              <a:gd name="connsiteY47" fmla="*/ 7485 h 10000"/>
              <a:gd name="connsiteX48" fmla="*/ 201 w 9979"/>
              <a:gd name="connsiteY48" fmla="*/ 7831 h 10000"/>
              <a:gd name="connsiteX49" fmla="*/ 361 w 9979"/>
              <a:gd name="connsiteY49" fmla="*/ 8102 h 10000"/>
              <a:gd name="connsiteX50" fmla="*/ 519 w 9979"/>
              <a:gd name="connsiteY50" fmla="*/ 8373 h 10000"/>
              <a:gd name="connsiteX51" fmla="*/ 674 w 9979"/>
              <a:gd name="connsiteY51" fmla="*/ 8599 h 10000"/>
              <a:gd name="connsiteX52" fmla="*/ 831 w 9979"/>
              <a:gd name="connsiteY52" fmla="*/ 8810 h 10000"/>
              <a:gd name="connsiteX53" fmla="*/ 982 w 9979"/>
              <a:gd name="connsiteY53" fmla="*/ 8946 h 10000"/>
              <a:gd name="connsiteX54" fmla="*/ 1132 w 9979"/>
              <a:gd name="connsiteY54" fmla="*/ 9096 h 10000"/>
              <a:gd name="connsiteX55" fmla="*/ 1280 w 9979"/>
              <a:gd name="connsiteY55" fmla="*/ 9202 h 10000"/>
              <a:gd name="connsiteX56" fmla="*/ 1427 w 9979"/>
              <a:gd name="connsiteY56" fmla="*/ 9277 h 10000"/>
              <a:gd name="connsiteX57" fmla="*/ 1575 w 9979"/>
              <a:gd name="connsiteY57" fmla="*/ 9322 h 10000"/>
              <a:gd name="connsiteX58" fmla="*/ 1717 w 9979"/>
              <a:gd name="connsiteY58" fmla="*/ 9383 h 10000"/>
              <a:gd name="connsiteX59" fmla="*/ 1861 w 9979"/>
              <a:gd name="connsiteY59" fmla="*/ 9383 h 10000"/>
              <a:gd name="connsiteX60" fmla="*/ 2005 w 9979"/>
              <a:gd name="connsiteY60" fmla="*/ 9352 h 10000"/>
              <a:gd name="connsiteX61" fmla="*/ 2146 w 9979"/>
              <a:gd name="connsiteY61" fmla="*/ 9307 h 10000"/>
              <a:gd name="connsiteX62" fmla="*/ 2286 w 9979"/>
              <a:gd name="connsiteY62" fmla="*/ 9247 h 10000"/>
              <a:gd name="connsiteX63" fmla="*/ 2424 w 9979"/>
              <a:gd name="connsiteY63" fmla="*/ 9157 h 10000"/>
              <a:gd name="connsiteX64" fmla="*/ 2564 w 9979"/>
              <a:gd name="connsiteY64" fmla="*/ 9051 h 10000"/>
              <a:gd name="connsiteX65" fmla="*/ 2702 w 9979"/>
              <a:gd name="connsiteY65" fmla="*/ 8931 h 10000"/>
              <a:gd name="connsiteX66" fmla="*/ 2841 w 9979"/>
              <a:gd name="connsiteY66" fmla="*/ 8780 h 10000"/>
              <a:gd name="connsiteX67" fmla="*/ 2978 w 9979"/>
              <a:gd name="connsiteY67" fmla="*/ 8630 h 10000"/>
              <a:gd name="connsiteX68" fmla="*/ 3117 w 9979"/>
              <a:gd name="connsiteY68" fmla="*/ 8449 h 10000"/>
              <a:gd name="connsiteX69" fmla="*/ 3391 w 9979"/>
              <a:gd name="connsiteY69" fmla="*/ 8057 h 10000"/>
              <a:gd name="connsiteX70" fmla="*/ 3667 w 9979"/>
              <a:gd name="connsiteY70" fmla="*/ 7636 h 10000"/>
              <a:gd name="connsiteX71" fmla="*/ 3942 w 9979"/>
              <a:gd name="connsiteY71" fmla="*/ 7139 h 10000"/>
              <a:gd name="connsiteX72" fmla="*/ 4221 w 9979"/>
              <a:gd name="connsiteY72" fmla="*/ 6611 h 10000"/>
              <a:gd name="connsiteX73" fmla="*/ 4503 w 9979"/>
              <a:gd name="connsiteY73" fmla="*/ 6054 h 10000"/>
              <a:gd name="connsiteX74" fmla="*/ 5077 w 9979"/>
              <a:gd name="connsiteY74" fmla="*/ 4940 h 10000"/>
              <a:gd name="connsiteX75" fmla="*/ 5369 w 9979"/>
              <a:gd name="connsiteY75" fmla="*/ 4337 h 10000"/>
              <a:gd name="connsiteX76" fmla="*/ 5672 w 9979"/>
              <a:gd name="connsiteY76" fmla="*/ 3765 h 10000"/>
              <a:gd name="connsiteX77" fmla="*/ 5980 w 9979"/>
              <a:gd name="connsiteY77" fmla="*/ 3223 h 10000"/>
              <a:gd name="connsiteX78" fmla="*/ 6296 w 9979"/>
              <a:gd name="connsiteY78" fmla="*/ 2666 h 10000"/>
              <a:gd name="connsiteX79" fmla="*/ 6622 w 9979"/>
              <a:gd name="connsiteY79" fmla="*/ 2139 h 10000"/>
              <a:gd name="connsiteX80" fmla="*/ 6957 w 9979"/>
              <a:gd name="connsiteY80" fmla="*/ 1672 h 10000"/>
              <a:gd name="connsiteX81" fmla="*/ 7125 w 9979"/>
              <a:gd name="connsiteY81" fmla="*/ 1446 h 10000"/>
              <a:gd name="connsiteX82" fmla="*/ 7300 w 9979"/>
              <a:gd name="connsiteY82" fmla="*/ 1250 h 10000"/>
              <a:gd name="connsiteX83" fmla="*/ 7479 w 9979"/>
              <a:gd name="connsiteY83" fmla="*/ 1054 h 10000"/>
              <a:gd name="connsiteX84" fmla="*/ 7655 w 9979"/>
              <a:gd name="connsiteY84" fmla="*/ 843 h 10000"/>
              <a:gd name="connsiteX85" fmla="*/ 7838 w 9979"/>
              <a:gd name="connsiteY85" fmla="*/ 693 h 10000"/>
              <a:gd name="connsiteX86" fmla="*/ 8023 w 9979"/>
              <a:gd name="connsiteY86" fmla="*/ 542 h 10000"/>
              <a:gd name="connsiteX87" fmla="*/ 8214 w 9979"/>
              <a:gd name="connsiteY87" fmla="*/ 392 h 10000"/>
              <a:gd name="connsiteX88" fmla="*/ 8405 w 9979"/>
              <a:gd name="connsiteY88" fmla="*/ 271 h 10000"/>
              <a:gd name="connsiteX89" fmla="*/ 8600 w 9979"/>
              <a:gd name="connsiteY89" fmla="*/ 181 h 10000"/>
              <a:gd name="connsiteX90" fmla="*/ 8800 w 9979"/>
              <a:gd name="connsiteY90" fmla="*/ 105 h 10000"/>
              <a:gd name="connsiteX91" fmla="*/ 9002 w 9979"/>
              <a:gd name="connsiteY91" fmla="*/ 45 h 10000"/>
              <a:gd name="connsiteX92" fmla="*/ 9207 w 9979"/>
              <a:gd name="connsiteY92" fmla="*/ 0 h 10000"/>
              <a:gd name="connsiteX93" fmla="*/ 9418 w 9979"/>
              <a:gd name="connsiteY93" fmla="*/ 0 h 10000"/>
              <a:gd name="connsiteX94" fmla="*/ 9632 w 9979"/>
              <a:gd name="connsiteY94" fmla="*/ 0 h 10000"/>
              <a:gd name="connsiteX95" fmla="*/ 9852 w 9979"/>
              <a:gd name="connsiteY95" fmla="*/ 45 h 10000"/>
              <a:gd name="connsiteX96" fmla="*/ 9979 w 9979"/>
              <a:gd name="connsiteY96" fmla="*/ 45 h 10000"/>
              <a:gd name="connsiteX0" fmla="*/ 10024 w 10024"/>
              <a:gd name="connsiteY0" fmla="*/ 45 h 10000"/>
              <a:gd name="connsiteX1" fmla="*/ 10024 w 10024"/>
              <a:gd name="connsiteY1" fmla="*/ 135 h 10000"/>
              <a:gd name="connsiteX2" fmla="*/ 9775 w 10024"/>
              <a:gd name="connsiteY2" fmla="*/ 120 h 10000"/>
              <a:gd name="connsiteX3" fmla="*/ 9604 w 10024"/>
              <a:gd name="connsiteY3" fmla="*/ 151 h 10000"/>
              <a:gd name="connsiteX4" fmla="*/ 9430 w 10024"/>
              <a:gd name="connsiteY4" fmla="*/ 226 h 10000"/>
              <a:gd name="connsiteX5" fmla="*/ 9256 w 10024"/>
              <a:gd name="connsiteY5" fmla="*/ 301 h 10000"/>
              <a:gd name="connsiteX6" fmla="*/ 9083 w 10024"/>
              <a:gd name="connsiteY6" fmla="*/ 392 h 10000"/>
              <a:gd name="connsiteX7" fmla="*/ 8907 w 10024"/>
              <a:gd name="connsiteY7" fmla="*/ 527 h 10000"/>
              <a:gd name="connsiteX8" fmla="*/ 8734 w 10024"/>
              <a:gd name="connsiteY8" fmla="*/ 678 h 10000"/>
              <a:gd name="connsiteX9" fmla="*/ 8556 w 10024"/>
              <a:gd name="connsiteY9" fmla="*/ 843 h 10000"/>
              <a:gd name="connsiteX10" fmla="*/ 8385 w 10024"/>
              <a:gd name="connsiteY10" fmla="*/ 1024 h 10000"/>
              <a:gd name="connsiteX11" fmla="*/ 8035 w 10024"/>
              <a:gd name="connsiteY11" fmla="*/ 1416 h 10000"/>
              <a:gd name="connsiteX12" fmla="*/ 7682 w 10024"/>
              <a:gd name="connsiteY12" fmla="*/ 1867 h 10000"/>
              <a:gd name="connsiteX13" fmla="*/ 7332 w 10024"/>
              <a:gd name="connsiteY13" fmla="*/ 2364 h 10000"/>
              <a:gd name="connsiteX14" fmla="*/ 6981 w 10024"/>
              <a:gd name="connsiteY14" fmla="*/ 2892 h 10000"/>
              <a:gd name="connsiteX15" fmla="*/ 6634 w 10024"/>
              <a:gd name="connsiteY15" fmla="*/ 3464 h 10000"/>
              <a:gd name="connsiteX16" fmla="*/ 6283 w 10024"/>
              <a:gd name="connsiteY16" fmla="*/ 4036 h 10000"/>
              <a:gd name="connsiteX17" fmla="*/ 5937 w 10024"/>
              <a:gd name="connsiteY17" fmla="*/ 4639 h 10000"/>
              <a:gd name="connsiteX18" fmla="*/ 5250 w 10024"/>
              <a:gd name="connsiteY18" fmla="*/ 5828 h 10000"/>
              <a:gd name="connsiteX19" fmla="*/ 4910 w 10024"/>
              <a:gd name="connsiteY19" fmla="*/ 6431 h 10000"/>
              <a:gd name="connsiteX20" fmla="*/ 4574 w 10024"/>
              <a:gd name="connsiteY20" fmla="*/ 7003 h 10000"/>
              <a:gd name="connsiteX21" fmla="*/ 4239 w 10024"/>
              <a:gd name="connsiteY21" fmla="*/ 7560 h 10000"/>
              <a:gd name="connsiteX22" fmla="*/ 3910 w 10024"/>
              <a:gd name="connsiteY22" fmla="*/ 8057 h 10000"/>
              <a:gd name="connsiteX23" fmla="*/ 3583 w 10024"/>
              <a:gd name="connsiteY23" fmla="*/ 8524 h 10000"/>
              <a:gd name="connsiteX24" fmla="*/ 3264 w 10024"/>
              <a:gd name="connsiteY24" fmla="*/ 8946 h 10000"/>
              <a:gd name="connsiteX25" fmla="*/ 2947 w 10024"/>
              <a:gd name="connsiteY25" fmla="*/ 9307 h 10000"/>
              <a:gd name="connsiteX26" fmla="*/ 2791 w 10024"/>
              <a:gd name="connsiteY26" fmla="*/ 9473 h 10000"/>
              <a:gd name="connsiteX27" fmla="*/ 2635 w 10024"/>
              <a:gd name="connsiteY27" fmla="*/ 9608 h 10000"/>
              <a:gd name="connsiteX28" fmla="*/ 2484 w 10024"/>
              <a:gd name="connsiteY28" fmla="*/ 9729 h 10000"/>
              <a:gd name="connsiteX29" fmla="*/ 2333 w 10024"/>
              <a:gd name="connsiteY29" fmla="*/ 9819 h 10000"/>
              <a:gd name="connsiteX30" fmla="*/ 2181 w 10024"/>
              <a:gd name="connsiteY30" fmla="*/ 9895 h 10000"/>
              <a:gd name="connsiteX31" fmla="*/ 2033 w 10024"/>
              <a:gd name="connsiteY31" fmla="*/ 9970 h 10000"/>
              <a:gd name="connsiteX32" fmla="*/ 1887 w 10024"/>
              <a:gd name="connsiteY32" fmla="*/ 10000 h 10000"/>
              <a:gd name="connsiteX33" fmla="*/ 1740 w 10024"/>
              <a:gd name="connsiteY33" fmla="*/ 10000 h 10000"/>
              <a:gd name="connsiteX34" fmla="*/ 1596 w 10024"/>
              <a:gd name="connsiteY34" fmla="*/ 10000 h 10000"/>
              <a:gd name="connsiteX35" fmla="*/ 1454 w 10024"/>
              <a:gd name="connsiteY35" fmla="*/ 9955 h 10000"/>
              <a:gd name="connsiteX36" fmla="*/ 1314 w 10024"/>
              <a:gd name="connsiteY36" fmla="*/ 9895 h 10000"/>
              <a:gd name="connsiteX37" fmla="*/ 1175 w 10024"/>
              <a:gd name="connsiteY37" fmla="*/ 9804 h 10000"/>
              <a:gd name="connsiteX38" fmla="*/ 1038 w 10024"/>
              <a:gd name="connsiteY38" fmla="*/ 9669 h 10000"/>
              <a:gd name="connsiteX39" fmla="*/ 902 w 10024"/>
              <a:gd name="connsiteY39" fmla="*/ 9533 h 10000"/>
              <a:gd name="connsiteX40" fmla="*/ 771 w 10024"/>
              <a:gd name="connsiteY40" fmla="*/ 9352 h 10000"/>
              <a:gd name="connsiteX41" fmla="*/ 638 w 10024"/>
              <a:gd name="connsiteY41" fmla="*/ 9127 h 10000"/>
              <a:gd name="connsiteX42" fmla="*/ 512 w 10024"/>
              <a:gd name="connsiteY42" fmla="*/ 8870 h 10000"/>
              <a:gd name="connsiteX43" fmla="*/ 382 w 10024"/>
              <a:gd name="connsiteY43" fmla="*/ 8599 h 10000"/>
              <a:gd name="connsiteX44" fmla="*/ 259 w 10024"/>
              <a:gd name="connsiteY44" fmla="*/ 8283 h 10000"/>
              <a:gd name="connsiteX45" fmla="*/ 135 w 10024"/>
              <a:gd name="connsiteY45" fmla="*/ 7937 h 10000"/>
              <a:gd name="connsiteX46" fmla="*/ 36 w 10024"/>
              <a:gd name="connsiteY46" fmla="*/ 7605 h 10000"/>
              <a:gd name="connsiteX47" fmla="*/ 36 w 10024"/>
              <a:gd name="connsiteY47" fmla="*/ 7410 h 10000"/>
              <a:gd name="connsiteX48" fmla="*/ 225 w 10024"/>
              <a:gd name="connsiteY48" fmla="*/ 7831 h 10000"/>
              <a:gd name="connsiteX49" fmla="*/ 386 w 10024"/>
              <a:gd name="connsiteY49" fmla="*/ 8102 h 10000"/>
              <a:gd name="connsiteX50" fmla="*/ 544 w 10024"/>
              <a:gd name="connsiteY50" fmla="*/ 8373 h 10000"/>
              <a:gd name="connsiteX51" fmla="*/ 699 w 10024"/>
              <a:gd name="connsiteY51" fmla="*/ 8599 h 10000"/>
              <a:gd name="connsiteX52" fmla="*/ 857 w 10024"/>
              <a:gd name="connsiteY52" fmla="*/ 8810 h 10000"/>
              <a:gd name="connsiteX53" fmla="*/ 1008 w 10024"/>
              <a:gd name="connsiteY53" fmla="*/ 8946 h 10000"/>
              <a:gd name="connsiteX54" fmla="*/ 1158 w 10024"/>
              <a:gd name="connsiteY54" fmla="*/ 9096 h 10000"/>
              <a:gd name="connsiteX55" fmla="*/ 1307 w 10024"/>
              <a:gd name="connsiteY55" fmla="*/ 9202 h 10000"/>
              <a:gd name="connsiteX56" fmla="*/ 1454 w 10024"/>
              <a:gd name="connsiteY56" fmla="*/ 9277 h 10000"/>
              <a:gd name="connsiteX57" fmla="*/ 1602 w 10024"/>
              <a:gd name="connsiteY57" fmla="*/ 9322 h 10000"/>
              <a:gd name="connsiteX58" fmla="*/ 1745 w 10024"/>
              <a:gd name="connsiteY58" fmla="*/ 9383 h 10000"/>
              <a:gd name="connsiteX59" fmla="*/ 1889 w 10024"/>
              <a:gd name="connsiteY59" fmla="*/ 9383 h 10000"/>
              <a:gd name="connsiteX60" fmla="*/ 2033 w 10024"/>
              <a:gd name="connsiteY60" fmla="*/ 9352 h 10000"/>
              <a:gd name="connsiteX61" fmla="*/ 2175 w 10024"/>
              <a:gd name="connsiteY61" fmla="*/ 9307 h 10000"/>
              <a:gd name="connsiteX62" fmla="*/ 2315 w 10024"/>
              <a:gd name="connsiteY62" fmla="*/ 9247 h 10000"/>
              <a:gd name="connsiteX63" fmla="*/ 2453 w 10024"/>
              <a:gd name="connsiteY63" fmla="*/ 9157 h 10000"/>
              <a:gd name="connsiteX64" fmla="*/ 2593 w 10024"/>
              <a:gd name="connsiteY64" fmla="*/ 9051 h 10000"/>
              <a:gd name="connsiteX65" fmla="*/ 2732 w 10024"/>
              <a:gd name="connsiteY65" fmla="*/ 8931 h 10000"/>
              <a:gd name="connsiteX66" fmla="*/ 2871 w 10024"/>
              <a:gd name="connsiteY66" fmla="*/ 8780 h 10000"/>
              <a:gd name="connsiteX67" fmla="*/ 3008 w 10024"/>
              <a:gd name="connsiteY67" fmla="*/ 8630 h 10000"/>
              <a:gd name="connsiteX68" fmla="*/ 3148 w 10024"/>
              <a:gd name="connsiteY68" fmla="*/ 8449 h 10000"/>
              <a:gd name="connsiteX69" fmla="*/ 3422 w 10024"/>
              <a:gd name="connsiteY69" fmla="*/ 8057 h 10000"/>
              <a:gd name="connsiteX70" fmla="*/ 3699 w 10024"/>
              <a:gd name="connsiteY70" fmla="*/ 7636 h 10000"/>
              <a:gd name="connsiteX71" fmla="*/ 3974 w 10024"/>
              <a:gd name="connsiteY71" fmla="*/ 7139 h 10000"/>
              <a:gd name="connsiteX72" fmla="*/ 4254 w 10024"/>
              <a:gd name="connsiteY72" fmla="*/ 6611 h 10000"/>
              <a:gd name="connsiteX73" fmla="*/ 4536 w 10024"/>
              <a:gd name="connsiteY73" fmla="*/ 6054 h 10000"/>
              <a:gd name="connsiteX74" fmla="*/ 5112 w 10024"/>
              <a:gd name="connsiteY74" fmla="*/ 4940 h 10000"/>
              <a:gd name="connsiteX75" fmla="*/ 5404 w 10024"/>
              <a:gd name="connsiteY75" fmla="*/ 4337 h 10000"/>
              <a:gd name="connsiteX76" fmla="*/ 5708 w 10024"/>
              <a:gd name="connsiteY76" fmla="*/ 3765 h 10000"/>
              <a:gd name="connsiteX77" fmla="*/ 6017 w 10024"/>
              <a:gd name="connsiteY77" fmla="*/ 3223 h 10000"/>
              <a:gd name="connsiteX78" fmla="*/ 6333 w 10024"/>
              <a:gd name="connsiteY78" fmla="*/ 2666 h 10000"/>
              <a:gd name="connsiteX79" fmla="*/ 6660 w 10024"/>
              <a:gd name="connsiteY79" fmla="*/ 2139 h 10000"/>
              <a:gd name="connsiteX80" fmla="*/ 6996 w 10024"/>
              <a:gd name="connsiteY80" fmla="*/ 1672 h 10000"/>
              <a:gd name="connsiteX81" fmla="*/ 7164 w 10024"/>
              <a:gd name="connsiteY81" fmla="*/ 1446 h 10000"/>
              <a:gd name="connsiteX82" fmla="*/ 7339 w 10024"/>
              <a:gd name="connsiteY82" fmla="*/ 1250 h 10000"/>
              <a:gd name="connsiteX83" fmla="*/ 7519 w 10024"/>
              <a:gd name="connsiteY83" fmla="*/ 1054 h 10000"/>
              <a:gd name="connsiteX84" fmla="*/ 7695 w 10024"/>
              <a:gd name="connsiteY84" fmla="*/ 843 h 10000"/>
              <a:gd name="connsiteX85" fmla="*/ 7878 w 10024"/>
              <a:gd name="connsiteY85" fmla="*/ 693 h 10000"/>
              <a:gd name="connsiteX86" fmla="*/ 8064 w 10024"/>
              <a:gd name="connsiteY86" fmla="*/ 542 h 10000"/>
              <a:gd name="connsiteX87" fmla="*/ 8255 w 10024"/>
              <a:gd name="connsiteY87" fmla="*/ 392 h 10000"/>
              <a:gd name="connsiteX88" fmla="*/ 8447 w 10024"/>
              <a:gd name="connsiteY88" fmla="*/ 271 h 10000"/>
              <a:gd name="connsiteX89" fmla="*/ 8642 w 10024"/>
              <a:gd name="connsiteY89" fmla="*/ 181 h 10000"/>
              <a:gd name="connsiteX90" fmla="*/ 8843 w 10024"/>
              <a:gd name="connsiteY90" fmla="*/ 105 h 10000"/>
              <a:gd name="connsiteX91" fmla="*/ 9045 w 10024"/>
              <a:gd name="connsiteY91" fmla="*/ 45 h 10000"/>
              <a:gd name="connsiteX92" fmla="*/ 9250 w 10024"/>
              <a:gd name="connsiteY92" fmla="*/ 0 h 10000"/>
              <a:gd name="connsiteX93" fmla="*/ 9462 w 10024"/>
              <a:gd name="connsiteY93" fmla="*/ 0 h 10000"/>
              <a:gd name="connsiteX94" fmla="*/ 9676 w 10024"/>
              <a:gd name="connsiteY94" fmla="*/ 0 h 10000"/>
              <a:gd name="connsiteX95" fmla="*/ 9897 w 10024"/>
              <a:gd name="connsiteY95" fmla="*/ 45 h 10000"/>
              <a:gd name="connsiteX96" fmla="*/ 10024 w 10024"/>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605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45 h 10000"/>
              <a:gd name="connsiteX1" fmla="*/ 10000 w 10000"/>
              <a:gd name="connsiteY1" fmla="*/ 135 h 10000"/>
              <a:gd name="connsiteX2" fmla="*/ 9751 w 10000"/>
              <a:gd name="connsiteY2" fmla="*/ 120 h 10000"/>
              <a:gd name="connsiteX3" fmla="*/ 9580 w 10000"/>
              <a:gd name="connsiteY3" fmla="*/ 151 h 10000"/>
              <a:gd name="connsiteX4" fmla="*/ 9406 w 10000"/>
              <a:gd name="connsiteY4" fmla="*/ 226 h 10000"/>
              <a:gd name="connsiteX5" fmla="*/ 9232 w 10000"/>
              <a:gd name="connsiteY5" fmla="*/ 301 h 10000"/>
              <a:gd name="connsiteX6" fmla="*/ 9059 w 10000"/>
              <a:gd name="connsiteY6" fmla="*/ 392 h 10000"/>
              <a:gd name="connsiteX7" fmla="*/ 8883 w 10000"/>
              <a:gd name="connsiteY7" fmla="*/ 527 h 10000"/>
              <a:gd name="connsiteX8" fmla="*/ 8710 w 10000"/>
              <a:gd name="connsiteY8" fmla="*/ 678 h 10000"/>
              <a:gd name="connsiteX9" fmla="*/ 8532 w 10000"/>
              <a:gd name="connsiteY9" fmla="*/ 843 h 10000"/>
              <a:gd name="connsiteX10" fmla="*/ 8361 w 10000"/>
              <a:gd name="connsiteY10" fmla="*/ 1024 h 10000"/>
              <a:gd name="connsiteX11" fmla="*/ 8011 w 10000"/>
              <a:gd name="connsiteY11" fmla="*/ 1416 h 10000"/>
              <a:gd name="connsiteX12" fmla="*/ 7658 w 10000"/>
              <a:gd name="connsiteY12" fmla="*/ 1867 h 10000"/>
              <a:gd name="connsiteX13" fmla="*/ 7308 w 10000"/>
              <a:gd name="connsiteY13" fmla="*/ 2364 h 10000"/>
              <a:gd name="connsiteX14" fmla="*/ 6957 w 10000"/>
              <a:gd name="connsiteY14" fmla="*/ 2892 h 10000"/>
              <a:gd name="connsiteX15" fmla="*/ 6610 w 10000"/>
              <a:gd name="connsiteY15" fmla="*/ 3464 h 10000"/>
              <a:gd name="connsiteX16" fmla="*/ 6259 w 10000"/>
              <a:gd name="connsiteY16" fmla="*/ 4036 h 10000"/>
              <a:gd name="connsiteX17" fmla="*/ 5913 w 10000"/>
              <a:gd name="connsiteY17" fmla="*/ 4639 h 10000"/>
              <a:gd name="connsiteX18" fmla="*/ 5226 w 10000"/>
              <a:gd name="connsiteY18" fmla="*/ 5828 h 10000"/>
              <a:gd name="connsiteX19" fmla="*/ 4886 w 10000"/>
              <a:gd name="connsiteY19" fmla="*/ 6431 h 10000"/>
              <a:gd name="connsiteX20" fmla="*/ 4550 w 10000"/>
              <a:gd name="connsiteY20" fmla="*/ 7003 h 10000"/>
              <a:gd name="connsiteX21" fmla="*/ 4215 w 10000"/>
              <a:gd name="connsiteY21" fmla="*/ 7560 h 10000"/>
              <a:gd name="connsiteX22" fmla="*/ 3886 w 10000"/>
              <a:gd name="connsiteY22" fmla="*/ 8057 h 10000"/>
              <a:gd name="connsiteX23" fmla="*/ 3559 w 10000"/>
              <a:gd name="connsiteY23" fmla="*/ 8524 h 10000"/>
              <a:gd name="connsiteX24" fmla="*/ 3240 w 10000"/>
              <a:gd name="connsiteY24" fmla="*/ 8946 h 10000"/>
              <a:gd name="connsiteX25" fmla="*/ 2923 w 10000"/>
              <a:gd name="connsiteY25" fmla="*/ 9307 h 10000"/>
              <a:gd name="connsiteX26" fmla="*/ 2767 w 10000"/>
              <a:gd name="connsiteY26" fmla="*/ 9473 h 10000"/>
              <a:gd name="connsiteX27" fmla="*/ 2611 w 10000"/>
              <a:gd name="connsiteY27" fmla="*/ 9608 h 10000"/>
              <a:gd name="connsiteX28" fmla="*/ 2460 w 10000"/>
              <a:gd name="connsiteY28" fmla="*/ 9729 h 10000"/>
              <a:gd name="connsiteX29" fmla="*/ 2309 w 10000"/>
              <a:gd name="connsiteY29" fmla="*/ 9819 h 10000"/>
              <a:gd name="connsiteX30" fmla="*/ 2157 w 10000"/>
              <a:gd name="connsiteY30" fmla="*/ 9895 h 10000"/>
              <a:gd name="connsiteX31" fmla="*/ 2009 w 10000"/>
              <a:gd name="connsiteY31" fmla="*/ 9970 h 10000"/>
              <a:gd name="connsiteX32" fmla="*/ 1863 w 10000"/>
              <a:gd name="connsiteY32" fmla="*/ 10000 h 10000"/>
              <a:gd name="connsiteX33" fmla="*/ 1716 w 10000"/>
              <a:gd name="connsiteY33" fmla="*/ 10000 h 10000"/>
              <a:gd name="connsiteX34" fmla="*/ 1572 w 10000"/>
              <a:gd name="connsiteY34" fmla="*/ 10000 h 10000"/>
              <a:gd name="connsiteX35" fmla="*/ 1430 w 10000"/>
              <a:gd name="connsiteY35" fmla="*/ 9955 h 10000"/>
              <a:gd name="connsiteX36" fmla="*/ 1290 w 10000"/>
              <a:gd name="connsiteY36" fmla="*/ 9895 h 10000"/>
              <a:gd name="connsiteX37" fmla="*/ 1151 w 10000"/>
              <a:gd name="connsiteY37" fmla="*/ 9804 h 10000"/>
              <a:gd name="connsiteX38" fmla="*/ 1014 w 10000"/>
              <a:gd name="connsiteY38" fmla="*/ 9669 h 10000"/>
              <a:gd name="connsiteX39" fmla="*/ 878 w 10000"/>
              <a:gd name="connsiteY39" fmla="*/ 9533 h 10000"/>
              <a:gd name="connsiteX40" fmla="*/ 747 w 10000"/>
              <a:gd name="connsiteY40" fmla="*/ 9352 h 10000"/>
              <a:gd name="connsiteX41" fmla="*/ 614 w 10000"/>
              <a:gd name="connsiteY41" fmla="*/ 9127 h 10000"/>
              <a:gd name="connsiteX42" fmla="*/ 488 w 10000"/>
              <a:gd name="connsiteY42" fmla="*/ 8870 h 10000"/>
              <a:gd name="connsiteX43" fmla="*/ 358 w 10000"/>
              <a:gd name="connsiteY43" fmla="*/ 8599 h 10000"/>
              <a:gd name="connsiteX44" fmla="*/ 235 w 10000"/>
              <a:gd name="connsiteY44" fmla="*/ 8283 h 10000"/>
              <a:gd name="connsiteX45" fmla="*/ 111 w 10000"/>
              <a:gd name="connsiteY45" fmla="*/ 7937 h 10000"/>
              <a:gd name="connsiteX46" fmla="*/ 12 w 10000"/>
              <a:gd name="connsiteY46" fmla="*/ 7590 h 10000"/>
              <a:gd name="connsiteX47" fmla="*/ 12 w 10000"/>
              <a:gd name="connsiteY47" fmla="*/ 7410 h 10000"/>
              <a:gd name="connsiteX48" fmla="*/ 201 w 10000"/>
              <a:gd name="connsiteY48" fmla="*/ 7831 h 10000"/>
              <a:gd name="connsiteX49" fmla="*/ 362 w 10000"/>
              <a:gd name="connsiteY49" fmla="*/ 8102 h 10000"/>
              <a:gd name="connsiteX50" fmla="*/ 520 w 10000"/>
              <a:gd name="connsiteY50" fmla="*/ 8373 h 10000"/>
              <a:gd name="connsiteX51" fmla="*/ 675 w 10000"/>
              <a:gd name="connsiteY51" fmla="*/ 8599 h 10000"/>
              <a:gd name="connsiteX52" fmla="*/ 833 w 10000"/>
              <a:gd name="connsiteY52" fmla="*/ 8810 h 10000"/>
              <a:gd name="connsiteX53" fmla="*/ 984 w 10000"/>
              <a:gd name="connsiteY53" fmla="*/ 8946 h 10000"/>
              <a:gd name="connsiteX54" fmla="*/ 1134 w 10000"/>
              <a:gd name="connsiteY54" fmla="*/ 9096 h 10000"/>
              <a:gd name="connsiteX55" fmla="*/ 1283 w 10000"/>
              <a:gd name="connsiteY55" fmla="*/ 9202 h 10000"/>
              <a:gd name="connsiteX56" fmla="*/ 1430 w 10000"/>
              <a:gd name="connsiteY56" fmla="*/ 9277 h 10000"/>
              <a:gd name="connsiteX57" fmla="*/ 1578 w 10000"/>
              <a:gd name="connsiteY57" fmla="*/ 9322 h 10000"/>
              <a:gd name="connsiteX58" fmla="*/ 1721 w 10000"/>
              <a:gd name="connsiteY58" fmla="*/ 9383 h 10000"/>
              <a:gd name="connsiteX59" fmla="*/ 1865 w 10000"/>
              <a:gd name="connsiteY59" fmla="*/ 9383 h 10000"/>
              <a:gd name="connsiteX60" fmla="*/ 2009 w 10000"/>
              <a:gd name="connsiteY60" fmla="*/ 9352 h 10000"/>
              <a:gd name="connsiteX61" fmla="*/ 2151 w 10000"/>
              <a:gd name="connsiteY61" fmla="*/ 9307 h 10000"/>
              <a:gd name="connsiteX62" fmla="*/ 2291 w 10000"/>
              <a:gd name="connsiteY62" fmla="*/ 9247 h 10000"/>
              <a:gd name="connsiteX63" fmla="*/ 2429 w 10000"/>
              <a:gd name="connsiteY63" fmla="*/ 9157 h 10000"/>
              <a:gd name="connsiteX64" fmla="*/ 2569 w 10000"/>
              <a:gd name="connsiteY64" fmla="*/ 9051 h 10000"/>
              <a:gd name="connsiteX65" fmla="*/ 2708 w 10000"/>
              <a:gd name="connsiteY65" fmla="*/ 8931 h 10000"/>
              <a:gd name="connsiteX66" fmla="*/ 2847 w 10000"/>
              <a:gd name="connsiteY66" fmla="*/ 8780 h 10000"/>
              <a:gd name="connsiteX67" fmla="*/ 2984 w 10000"/>
              <a:gd name="connsiteY67" fmla="*/ 8630 h 10000"/>
              <a:gd name="connsiteX68" fmla="*/ 3124 w 10000"/>
              <a:gd name="connsiteY68" fmla="*/ 8449 h 10000"/>
              <a:gd name="connsiteX69" fmla="*/ 3398 w 10000"/>
              <a:gd name="connsiteY69" fmla="*/ 8057 h 10000"/>
              <a:gd name="connsiteX70" fmla="*/ 3675 w 10000"/>
              <a:gd name="connsiteY70" fmla="*/ 7636 h 10000"/>
              <a:gd name="connsiteX71" fmla="*/ 3950 w 10000"/>
              <a:gd name="connsiteY71" fmla="*/ 7139 h 10000"/>
              <a:gd name="connsiteX72" fmla="*/ 4230 w 10000"/>
              <a:gd name="connsiteY72" fmla="*/ 6611 h 10000"/>
              <a:gd name="connsiteX73" fmla="*/ 4512 w 10000"/>
              <a:gd name="connsiteY73" fmla="*/ 6054 h 10000"/>
              <a:gd name="connsiteX74" fmla="*/ 5088 w 10000"/>
              <a:gd name="connsiteY74" fmla="*/ 4940 h 10000"/>
              <a:gd name="connsiteX75" fmla="*/ 5380 w 10000"/>
              <a:gd name="connsiteY75" fmla="*/ 4337 h 10000"/>
              <a:gd name="connsiteX76" fmla="*/ 5684 w 10000"/>
              <a:gd name="connsiteY76" fmla="*/ 3765 h 10000"/>
              <a:gd name="connsiteX77" fmla="*/ 5993 w 10000"/>
              <a:gd name="connsiteY77" fmla="*/ 3223 h 10000"/>
              <a:gd name="connsiteX78" fmla="*/ 6309 w 10000"/>
              <a:gd name="connsiteY78" fmla="*/ 2666 h 10000"/>
              <a:gd name="connsiteX79" fmla="*/ 6636 w 10000"/>
              <a:gd name="connsiteY79" fmla="*/ 2139 h 10000"/>
              <a:gd name="connsiteX80" fmla="*/ 6972 w 10000"/>
              <a:gd name="connsiteY80" fmla="*/ 1672 h 10000"/>
              <a:gd name="connsiteX81" fmla="*/ 7140 w 10000"/>
              <a:gd name="connsiteY81" fmla="*/ 1446 h 10000"/>
              <a:gd name="connsiteX82" fmla="*/ 7315 w 10000"/>
              <a:gd name="connsiteY82" fmla="*/ 1250 h 10000"/>
              <a:gd name="connsiteX83" fmla="*/ 7495 w 10000"/>
              <a:gd name="connsiteY83" fmla="*/ 1054 h 10000"/>
              <a:gd name="connsiteX84" fmla="*/ 7671 w 10000"/>
              <a:gd name="connsiteY84" fmla="*/ 843 h 10000"/>
              <a:gd name="connsiteX85" fmla="*/ 7854 w 10000"/>
              <a:gd name="connsiteY85" fmla="*/ 693 h 10000"/>
              <a:gd name="connsiteX86" fmla="*/ 8040 w 10000"/>
              <a:gd name="connsiteY86" fmla="*/ 542 h 10000"/>
              <a:gd name="connsiteX87" fmla="*/ 8231 w 10000"/>
              <a:gd name="connsiteY87" fmla="*/ 392 h 10000"/>
              <a:gd name="connsiteX88" fmla="*/ 8423 w 10000"/>
              <a:gd name="connsiteY88" fmla="*/ 271 h 10000"/>
              <a:gd name="connsiteX89" fmla="*/ 8618 w 10000"/>
              <a:gd name="connsiteY89" fmla="*/ 181 h 10000"/>
              <a:gd name="connsiteX90" fmla="*/ 8819 w 10000"/>
              <a:gd name="connsiteY90" fmla="*/ 105 h 10000"/>
              <a:gd name="connsiteX91" fmla="*/ 9021 w 10000"/>
              <a:gd name="connsiteY91" fmla="*/ 45 h 10000"/>
              <a:gd name="connsiteX92" fmla="*/ 9226 w 10000"/>
              <a:gd name="connsiteY92" fmla="*/ 0 h 10000"/>
              <a:gd name="connsiteX93" fmla="*/ 9438 w 10000"/>
              <a:gd name="connsiteY93" fmla="*/ 0 h 10000"/>
              <a:gd name="connsiteX94" fmla="*/ 9652 w 10000"/>
              <a:gd name="connsiteY94" fmla="*/ 0 h 10000"/>
              <a:gd name="connsiteX95" fmla="*/ 9873 w 10000"/>
              <a:gd name="connsiteY95" fmla="*/ 45 h 10000"/>
              <a:gd name="connsiteX96" fmla="*/ 10000 w 10000"/>
              <a:gd name="connsiteY96" fmla="*/ 45 h 10000"/>
              <a:gd name="connsiteX0" fmla="*/ 10000 w 10000"/>
              <a:gd name="connsiteY0" fmla="*/ 0 h 10575"/>
              <a:gd name="connsiteX1" fmla="*/ 10000 w 10000"/>
              <a:gd name="connsiteY1" fmla="*/ 710 h 10575"/>
              <a:gd name="connsiteX2" fmla="*/ 9751 w 10000"/>
              <a:gd name="connsiteY2" fmla="*/ 695 h 10575"/>
              <a:gd name="connsiteX3" fmla="*/ 9580 w 10000"/>
              <a:gd name="connsiteY3" fmla="*/ 726 h 10575"/>
              <a:gd name="connsiteX4" fmla="*/ 9406 w 10000"/>
              <a:gd name="connsiteY4" fmla="*/ 801 h 10575"/>
              <a:gd name="connsiteX5" fmla="*/ 9232 w 10000"/>
              <a:gd name="connsiteY5" fmla="*/ 876 h 10575"/>
              <a:gd name="connsiteX6" fmla="*/ 9059 w 10000"/>
              <a:gd name="connsiteY6" fmla="*/ 967 h 10575"/>
              <a:gd name="connsiteX7" fmla="*/ 8883 w 10000"/>
              <a:gd name="connsiteY7" fmla="*/ 1102 h 10575"/>
              <a:gd name="connsiteX8" fmla="*/ 8710 w 10000"/>
              <a:gd name="connsiteY8" fmla="*/ 1253 h 10575"/>
              <a:gd name="connsiteX9" fmla="*/ 8532 w 10000"/>
              <a:gd name="connsiteY9" fmla="*/ 1418 h 10575"/>
              <a:gd name="connsiteX10" fmla="*/ 8361 w 10000"/>
              <a:gd name="connsiteY10" fmla="*/ 1599 h 10575"/>
              <a:gd name="connsiteX11" fmla="*/ 8011 w 10000"/>
              <a:gd name="connsiteY11" fmla="*/ 1991 h 10575"/>
              <a:gd name="connsiteX12" fmla="*/ 7658 w 10000"/>
              <a:gd name="connsiteY12" fmla="*/ 2442 h 10575"/>
              <a:gd name="connsiteX13" fmla="*/ 7308 w 10000"/>
              <a:gd name="connsiteY13" fmla="*/ 2939 h 10575"/>
              <a:gd name="connsiteX14" fmla="*/ 6957 w 10000"/>
              <a:gd name="connsiteY14" fmla="*/ 3467 h 10575"/>
              <a:gd name="connsiteX15" fmla="*/ 6610 w 10000"/>
              <a:gd name="connsiteY15" fmla="*/ 4039 h 10575"/>
              <a:gd name="connsiteX16" fmla="*/ 6259 w 10000"/>
              <a:gd name="connsiteY16" fmla="*/ 4611 h 10575"/>
              <a:gd name="connsiteX17" fmla="*/ 5913 w 10000"/>
              <a:gd name="connsiteY17" fmla="*/ 5214 h 10575"/>
              <a:gd name="connsiteX18" fmla="*/ 5226 w 10000"/>
              <a:gd name="connsiteY18" fmla="*/ 6403 h 10575"/>
              <a:gd name="connsiteX19" fmla="*/ 4886 w 10000"/>
              <a:gd name="connsiteY19" fmla="*/ 7006 h 10575"/>
              <a:gd name="connsiteX20" fmla="*/ 4550 w 10000"/>
              <a:gd name="connsiteY20" fmla="*/ 7578 h 10575"/>
              <a:gd name="connsiteX21" fmla="*/ 4215 w 10000"/>
              <a:gd name="connsiteY21" fmla="*/ 8135 h 10575"/>
              <a:gd name="connsiteX22" fmla="*/ 3886 w 10000"/>
              <a:gd name="connsiteY22" fmla="*/ 8632 h 10575"/>
              <a:gd name="connsiteX23" fmla="*/ 3559 w 10000"/>
              <a:gd name="connsiteY23" fmla="*/ 9099 h 10575"/>
              <a:gd name="connsiteX24" fmla="*/ 3240 w 10000"/>
              <a:gd name="connsiteY24" fmla="*/ 9521 h 10575"/>
              <a:gd name="connsiteX25" fmla="*/ 2923 w 10000"/>
              <a:gd name="connsiteY25" fmla="*/ 9882 h 10575"/>
              <a:gd name="connsiteX26" fmla="*/ 2767 w 10000"/>
              <a:gd name="connsiteY26" fmla="*/ 10048 h 10575"/>
              <a:gd name="connsiteX27" fmla="*/ 2611 w 10000"/>
              <a:gd name="connsiteY27" fmla="*/ 10183 h 10575"/>
              <a:gd name="connsiteX28" fmla="*/ 2460 w 10000"/>
              <a:gd name="connsiteY28" fmla="*/ 10304 h 10575"/>
              <a:gd name="connsiteX29" fmla="*/ 2309 w 10000"/>
              <a:gd name="connsiteY29" fmla="*/ 10394 h 10575"/>
              <a:gd name="connsiteX30" fmla="*/ 2157 w 10000"/>
              <a:gd name="connsiteY30" fmla="*/ 10470 h 10575"/>
              <a:gd name="connsiteX31" fmla="*/ 2009 w 10000"/>
              <a:gd name="connsiteY31" fmla="*/ 10545 h 10575"/>
              <a:gd name="connsiteX32" fmla="*/ 1863 w 10000"/>
              <a:gd name="connsiteY32" fmla="*/ 10575 h 10575"/>
              <a:gd name="connsiteX33" fmla="*/ 1716 w 10000"/>
              <a:gd name="connsiteY33" fmla="*/ 10575 h 10575"/>
              <a:gd name="connsiteX34" fmla="*/ 1572 w 10000"/>
              <a:gd name="connsiteY34" fmla="*/ 10575 h 10575"/>
              <a:gd name="connsiteX35" fmla="*/ 1430 w 10000"/>
              <a:gd name="connsiteY35" fmla="*/ 10530 h 10575"/>
              <a:gd name="connsiteX36" fmla="*/ 1290 w 10000"/>
              <a:gd name="connsiteY36" fmla="*/ 10470 h 10575"/>
              <a:gd name="connsiteX37" fmla="*/ 1151 w 10000"/>
              <a:gd name="connsiteY37" fmla="*/ 10379 h 10575"/>
              <a:gd name="connsiteX38" fmla="*/ 1014 w 10000"/>
              <a:gd name="connsiteY38" fmla="*/ 10244 h 10575"/>
              <a:gd name="connsiteX39" fmla="*/ 878 w 10000"/>
              <a:gd name="connsiteY39" fmla="*/ 10108 h 10575"/>
              <a:gd name="connsiteX40" fmla="*/ 747 w 10000"/>
              <a:gd name="connsiteY40" fmla="*/ 9927 h 10575"/>
              <a:gd name="connsiteX41" fmla="*/ 614 w 10000"/>
              <a:gd name="connsiteY41" fmla="*/ 9702 h 10575"/>
              <a:gd name="connsiteX42" fmla="*/ 488 w 10000"/>
              <a:gd name="connsiteY42" fmla="*/ 9445 h 10575"/>
              <a:gd name="connsiteX43" fmla="*/ 358 w 10000"/>
              <a:gd name="connsiteY43" fmla="*/ 9174 h 10575"/>
              <a:gd name="connsiteX44" fmla="*/ 235 w 10000"/>
              <a:gd name="connsiteY44" fmla="*/ 8858 h 10575"/>
              <a:gd name="connsiteX45" fmla="*/ 111 w 10000"/>
              <a:gd name="connsiteY45" fmla="*/ 8512 h 10575"/>
              <a:gd name="connsiteX46" fmla="*/ 12 w 10000"/>
              <a:gd name="connsiteY46" fmla="*/ 8165 h 10575"/>
              <a:gd name="connsiteX47" fmla="*/ 12 w 10000"/>
              <a:gd name="connsiteY47" fmla="*/ 7985 h 10575"/>
              <a:gd name="connsiteX48" fmla="*/ 201 w 10000"/>
              <a:gd name="connsiteY48" fmla="*/ 8406 h 10575"/>
              <a:gd name="connsiteX49" fmla="*/ 362 w 10000"/>
              <a:gd name="connsiteY49" fmla="*/ 8677 h 10575"/>
              <a:gd name="connsiteX50" fmla="*/ 520 w 10000"/>
              <a:gd name="connsiteY50" fmla="*/ 8948 h 10575"/>
              <a:gd name="connsiteX51" fmla="*/ 675 w 10000"/>
              <a:gd name="connsiteY51" fmla="*/ 9174 h 10575"/>
              <a:gd name="connsiteX52" fmla="*/ 833 w 10000"/>
              <a:gd name="connsiteY52" fmla="*/ 9385 h 10575"/>
              <a:gd name="connsiteX53" fmla="*/ 984 w 10000"/>
              <a:gd name="connsiteY53" fmla="*/ 9521 h 10575"/>
              <a:gd name="connsiteX54" fmla="*/ 1134 w 10000"/>
              <a:gd name="connsiteY54" fmla="*/ 9671 h 10575"/>
              <a:gd name="connsiteX55" fmla="*/ 1283 w 10000"/>
              <a:gd name="connsiteY55" fmla="*/ 9777 h 10575"/>
              <a:gd name="connsiteX56" fmla="*/ 1430 w 10000"/>
              <a:gd name="connsiteY56" fmla="*/ 9852 h 10575"/>
              <a:gd name="connsiteX57" fmla="*/ 1578 w 10000"/>
              <a:gd name="connsiteY57" fmla="*/ 9897 h 10575"/>
              <a:gd name="connsiteX58" fmla="*/ 1721 w 10000"/>
              <a:gd name="connsiteY58" fmla="*/ 9958 h 10575"/>
              <a:gd name="connsiteX59" fmla="*/ 1865 w 10000"/>
              <a:gd name="connsiteY59" fmla="*/ 9958 h 10575"/>
              <a:gd name="connsiteX60" fmla="*/ 2009 w 10000"/>
              <a:gd name="connsiteY60" fmla="*/ 9927 h 10575"/>
              <a:gd name="connsiteX61" fmla="*/ 2151 w 10000"/>
              <a:gd name="connsiteY61" fmla="*/ 9882 h 10575"/>
              <a:gd name="connsiteX62" fmla="*/ 2291 w 10000"/>
              <a:gd name="connsiteY62" fmla="*/ 9822 h 10575"/>
              <a:gd name="connsiteX63" fmla="*/ 2429 w 10000"/>
              <a:gd name="connsiteY63" fmla="*/ 9732 h 10575"/>
              <a:gd name="connsiteX64" fmla="*/ 2569 w 10000"/>
              <a:gd name="connsiteY64" fmla="*/ 9626 h 10575"/>
              <a:gd name="connsiteX65" fmla="*/ 2708 w 10000"/>
              <a:gd name="connsiteY65" fmla="*/ 9506 h 10575"/>
              <a:gd name="connsiteX66" fmla="*/ 2847 w 10000"/>
              <a:gd name="connsiteY66" fmla="*/ 9355 h 10575"/>
              <a:gd name="connsiteX67" fmla="*/ 2984 w 10000"/>
              <a:gd name="connsiteY67" fmla="*/ 9205 h 10575"/>
              <a:gd name="connsiteX68" fmla="*/ 3124 w 10000"/>
              <a:gd name="connsiteY68" fmla="*/ 9024 h 10575"/>
              <a:gd name="connsiteX69" fmla="*/ 3398 w 10000"/>
              <a:gd name="connsiteY69" fmla="*/ 8632 h 10575"/>
              <a:gd name="connsiteX70" fmla="*/ 3675 w 10000"/>
              <a:gd name="connsiteY70" fmla="*/ 8211 h 10575"/>
              <a:gd name="connsiteX71" fmla="*/ 3950 w 10000"/>
              <a:gd name="connsiteY71" fmla="*/ 7714 h 10575"/>
              <a:gd name="connsiteX72" fmla="*/ 4230 w 10000"/>
              <a:gd name="connsiteY72" fmla="*/ 7186 h 10575"/>
              <a:gd name="connsiteX73" fmla="*/ 4512 w 10000"/>
              <a:gd name="connsiteY73" fmla="*/ 6629 h 10575"/>
              <a:gd name="connsiteX74" fmla="*/ 5088 w 10000"/>
              <a:gd name="connsiteY74" fmla="*/ 5515 h 10575"/>
              <a:gd name="connsiteX75" fmla="*/ 5380 w 10000"/>
              <a:gd name="connsiteY75" fmla="*/ 4912 h 10575"/>
              <a:gd name="connsiteX76" fmla="*/ 5684 w 10000"/>
              <a:gd name="connsiteY76" fmla="*/ 4340 h 10575"/>
              <a:gd name="connsiteX77" fmla="*/ 5993 w 10000"/>
              <a:gd name="connsiteY77" fmla="*/ 3798 h 10575"/>
              <a:gd name="connsiteX78" fmla="*/ 6309 w 10000"/>
              <a:gd name="connsiteY78" fmla="*/ 3241 h 10575"/>
              <a:gd name="connsiteX79" fmla="*/ 6636 w 10000"/>
              <a:gd name="connsiteY79" fmla="*/ 2714 h 10575"/>
              <a:gd name="connsiteX80" fmla="*/ 6972 w 10000"/>
              <a:gd name="connsiteY80" fmla="*/ 2247 h 10575"/>
              <a:gd name="connsiteX81" fmla="*/ 7140 w 10000"/>
              <a:gd name="connsiteY81" fmla="*/ 2021 h 10575"/>
              <a:gd name="connsiteX82" fmla="*/ 7315 w 10000"/>
              <a:gd name="connsiteY82" fmla="*/ 1825 h 10575"/>
              <a:gd name="connsiteX83" fmla="*/ 7495 w 10000"/>
              <a:gd name="connsiteY83" fmla="*/ 1629 h 10575"/>
              <a:gd name="connsiteX84" fmla="*/ 7671 w 10000"/>
              <a:gd name="connsiteY84" fmla="*/ 1418 h 10575"/>
              <a:gd name="connsiteX85" fmla="*/ 7854 w 10000"/>
              <a:gd name="connsiteY85" fmla="*/ 1268 h 10575"/>
              <a:gd name="connsiteX86" fmla="*/ 8040 w 10000"/>
              <a:gd name="connsiteY86" fmla="*/ 1117 h 10575"/>
              <a:gd name="connsiteX87" fmla="*/ 8231 w 10000"/>
              <a:gd name="connsiteY87" fmla="*/ 967 h 10575"/>
              <a:gd name="connsiteX88" fmla="*/ 8423 w 10000"/>
              <a:gd name="connsiteY88" fmla="*/ 846 h 10575"/>
              <a:gd name="connsiteX89" fmla="*/ 8618 w 10000"/>
              <a:gd name="connsiteY89" fmla="*/ 756 h 10575"/>
              <a:gd name="connsiteX90" fmla="*/ 8819 w 10000"/>
              <a:gd name="connsiteY90" fmla="*/ 680 h 10575"/>
              <a:gd name="connsiteX91" fmla="*/ 9021 w 10000"/>
              <a:gd name="connsiteY91" fmla="*/ 620 h 10575"/>
              <a:gd name="connsiteX92" fmla="*/ 9226 w 10000"/>
              <a:gd name="connsiteY92" fmla="*/ 575 h 10575"/>
              <a:gd name="connsiteX93" fmla="*/ 9438 w 10000"/>
              <a:gd name="connsiteY93" fmla="*/ 575 h 10575"/>
              <a:gd name="connsiteX94" fmla="*/ 9652 w 10000"/>
              <a:gd name="connsiteY94" fmla="*/ 575 h 10575"/>
              <a:gd name="connsiteX95" fmla="*/ 9873 w 10000"/>
              <a:gd name="connsiteY95" fmla="*/ 620 h 10575"/>
              <a:gd name="connsiteX96" fmla="*/ 10000 w 10000"/>
              <a:gd name="connsiteY96" fmla="*/ 0 h 10575"/>
              <a:gd name="connsiteX0" fmla="*/ 9873 w 10020"/>
              <a:gd name="connsiteY0" fmla="*/ 45 h 10000"/>
              <a:gd name="connsiteX1" fmla="*/ 10000 w 10020"/>
              <a:gd name="connsiteY1" fmla="*/ 135 h 10000"/>
              <a:gd name="connsiteX2" fmla="*/ 9751 w 10020"/>
              <a:gd name="connsiteY2" fmla="*/ 120 h 10000"/>
              <a:gd name="connsiteX3" fmla="*/ 9580 w 10020"/>
              <a:gd name="connsiteY3" fmla="*/ 151 h 10000"/>
              <a:gd name="connsiteX4" fmla="*/ 9406 w 10020"/>
              <a:gd name="connsiteY4" fmla="*/ 226 h 10000"/>
              <a:gd name="connsiteX5" fmla="*/ 9232 w 10020"/>
              <a:gd name="connsiteY5" fmla="*/ 301 h 10000"/>
              <a:gd name="connsiteX6" fmla="*/ 9059 w 10020"/>
              <a:gd name="connsiteY6" fmla="*/ 392 h 10000"/>
              <a:gd name="connsiteX7" fmla="*/ 8883 w 10020"/>
              <a:gd name="connsiteY7" fmla="*/ 527 h 10000"/>
              <a:gd name="connsiteX8" fmla="*/ 8710 w 10020"/>
              <a:gd name="connsiteY8" fmla="*/ 678 h 10000"/>
              <a:gd name="connsiteX9" fmla="*/ 8532 w 10020"/>
              <a:gd name="connsiteY9" fmla="*/ 843 h 10000"/>
              <a:gd name="connsiteX10" fmla="*/ 8361 w 10020"/>
              <a:gd name="connsiteY10" fmla="*/ 1024 h 10000"/>
              <a:gd name="connsiteX11" fmla="*/ 8011 w 10020"/>
              <a:gd name="connsiteY11" fmla="*/ 1416 h 10000"/>
              <a:gd name="connsiteX12" fmla="*/ 7658 w 10020"/>
              <a:gd name="connsiteY12" fmla="*/ 1867 h 10000"/>
              <a:gd name="connsiteX13" fmla="*/ 7308 w 10020"/>
              <a:gd name="connsiteY13" fmla="*/ 2364 h 10000"/>
              <a:gd name="connsiteX14" fmla="*/ 6957 w 10020"/>
              <a:gd name="connsiteY14" fmla="*/ 2892 h 10000"/>
              <a:gd name="connsiteX15" fmla="*/ 6610 w 10020"/>
              <a:gd name="connsiteY15" fmla="*/ 3464 h 10000"/>
              <a:gd name="connsiteX16" fmla="*/ 6259 w 10020"/>
              <a:gd name="connsiteY16" fmla="*/ 4036 h 10000"/>
              <a:gd name="connsiteX17" fmla="*/ 5913 w 10020"/>
              <a:gd name="connsiteY17" fmla="*/ 4639 h 10000"/>
              <a:gd name="connsiteX18" fmla="*/ 5226 w 10020"/>
              <a:gd name="connsiteY18" fmla="*/ 5828 h 10000"/>
              <a:gd name="connsiteX19" fmla="*/ 4886 w 10020"/>
              <a:gd name="connsiteY19" fmla="*/ 6431 h 10000"/>
              <a:gd name="connsiteX20" fmla="*/ 4550 w 10020"/>
              <a:gd name="connsiteY20" fmla="*/ 7003 h 10000"/>
              <a:gd name="connsiteX21" fmla="*/ 4215 w 10020"/>
              <a:gd name="connsiteY21" fmla="*/ 7560 h 10000"/>
              <a:gd name="connsiteX22" fmla="*/ 3886 w 10020"/>
              <a:gd name="connsiteY22" fmla="*/ 8057 h 10000"/>
              <a:gd name="connsiteX23" fmla="*/ 3559 w 10020"/>
              <a:gd name="connsiteY23" fmla="*/ 8524 h 10000"/>
              <a:gd name="connsiteX24" fmla="*/ 3240 w 10020"/>
              <a:gd name="connsiteY24" fmla="*/ 8946 h 10000"/>
              <a:gd name="connsiteX25" fmla="*/ 2923 w 10020"/>
              <a:gd name="connsiteY25" fmla="*/ 9307 h 10000"/>
              <a:gd name="connsiteX26" fmla="*/ 2767 w 10020"/>
              <a:gd name="connsiteY26" fmla="*/ 9473 h 10000"/>
              <a:gd name="connsiteX27" fmla="*/ 2611 w 10020"/>
              <a:gd name="connsiteY27" fmla="*/ 9608 h 10000"/>
              <a:gd name="connsiteX28" fmla="*/ 2460 w 10020"/>
              <a:gd name="connsiteY28" fmla="*/ 9729 h 10000"/>
              <a:gd name="connsiteX29" fmla="*/ 2309 w 10020"/>
              <a:gd name="connsiteY29" fmla="*/ 9819 h 10000"/>
              <a:gd name="connsiteX30" fmla="*/ 2157 w 10020"/>
              <a:gd name="connsiteY30" fmla="*/ 9895 h 10000"/>
              <a:gd name="connsiteX31" fmla="*/ 2009 w 10020"/>
              <a:gd name="connsiteY31" fmla="*/ 9970 h 10000"/>
              <a:gd name="connsiteX32" fmla="*/ 1863 w 10020"/>
              <a:gd name="connsiteY32" fmla="*/ 10000 h 10000"/>
              <a:gd name="connsiteX33" fmla="*/ 1716 w 10020"/>
              <a:gd name="connsiteY33" fmla="*/ 10000 h 10000"/>
              <a:gd name="connsiteX34" fmla="*/ 1572 w 10020"/>
              <a:gd name="connsiteY34" fmla="*/ 10000 h 10000"/>
              <a:gd name="connsiteX35" fmla="*/ 1430 w 10020"/>
              <a:gd name="connsiteY35" fmla="*/ 9955 h 10000"/>
              <a:gd name="connsiteX36" fmla="*/ 1290 w 10020"/>
              <a:gd name="connsiteY36" fmla="*/ 9895 h 10000"/>
              <a:gd name="connsiteX37" fmla="*/ 1151 w 10020"/>
              <a:gd name="connsiteY37" fmla="*/ 9804 h 10000"/>
              <a:gd name="connsiteX38" fmla="*/ 1014 w 10020"/>
              <a:gd name="connsiteY38" fmla="*/ 9669 h 10000"/>
              <a:gd name="connsiteX39" fmla="*/ 878 w 10020"/>
              <a:gd name="connsiteY39" fmla="*/ 9533 h 10000"/>
              <a:gd name="connsiteX40" fmla="*/ 747 w 10020"/>
              <a:gd name="connsiteY40" fmla="*/ 9352 h 10000"/>
              <a:gd name="connsiteX41" fmla="*/ 614 w 10020"/>
              <a:gd name="connsiteY41" fmla="*/ 9127 h 10000"/>
              <a:gd name="connsiteX42" fmla="*/ 488 w 10020"/>
              <a:gd name="connsiteY42" fmla="*/ 8870 h 10000"/>
              <a:gd name="connsiteX43" fmla="*/ 358 w 10020"/>
              <a:gd name="connsiteY43" fmla="*/ 8599 h 10000"/>
              <a:gd name="connsiteX44" fmla="*/ 235 w 10020"/>
              <a:gd name="connsiteY44" fmla="*/ 8283 h 10000"/>
              <a:gd name="connsiteX45" fmla="*/ 111 w 10020"/>
              <a:gd name="connsiteY45" fmla="*/ 7937 h 10000"/>
              <a:gd name="connsiteX46" fmla="*/ 12 w 10020"/>
              <a:gd name="connsiteY46" fmla="*/ 7590 h 10000"/>
              <a:gd name="connsiteX47" fmla="*/ 12 w 10020"/>
              <a:gd name="connsiteY47" fmla="*/ 7410 h 10000"/>
              <a:gd name="connsiteX48" fmla="*/ 201 w 10020"/>
              <a:gd name="connsiteY48" fmla="*/ 7831 h 10000"/>
              <a:gd name="connsiteX49" fmla="*/ 362 w 10020"/>
              <a:gd name="connsiteY49" fmla="*/ 8102 h 10000"/>
              <a:gd name="connsiteX50" fmla="*/ 520 w 10020"/>
              <a:gd name="connsiteY50" fmla="*/ 8373 h 10000"/>
              <a:gd name="connsiteX51" fmla="*/ 675 w 10020"/>
              <a:gd name="connsiteY51" fmla="*/ 8599 h 10000"/>
              <a:gd name="connsiteX52" fmla="*/ 833 w 10020"/>
              <a:gd name="connsiteY52" fmla="*/ 8810 h 10000"/>
              <a:gd name="connsiteX53" fmla="*/ 984 w 10020"/>
              <a:gd name="connsiteY53" fmla="*/ 8946 h 10000"/>
              <a:gd name="connsiteX54" fmla="*/ 1134 w 10020"/>
              <a:gd name="connsiteY54" fmla="*/ 9096 h 10000"/>
              <a:gd name="connsiteX55" fmla="*/ 1283 w 10020"/>
              <a:gd name="connsiteY55" fmla="*/ 9202 h 10000"/>
              <a:gd name="connsiteX56" fmla="*/ 1430 w 10020"/>
              <a:gd name="connsiteY56" fmla="*/ 9277 h 10000"/>
              <a:gd name="connsiteX57" fmla="*/ 1578 w 10020"/>
              <a:gd name="connsiteY57" fmla="*/ 9322 h 10000"/>
              <a:gd name="connsiteX58" fmla="*/ 1721 w 10020"/>
              <a:gd name="connsiteY58" fmla="*/ 9383 h 10000"/>
              <a:gd name="connsiteX59" fmla="*/ 1865 w 10020"/>
              <a:gd name="connsiteY59" fmla="*/ 9383 h 10000"/>
              <a:gd name="connsiteX60" fmla="*/ 2009 w 10020"/>
              <a:gd name="connsiteY60" fmla="*/ 9352 h 10000"/>
              <a:gd name="connsiteX61" fmla="*/ 2151 w 10020"/>
              <a:gd name="connsiteY61" fmla="*/ 9307 h 10000"/>
              <a:gd name="connsiteX62" fmla="*/ 2291 w 10020"/>
              <a:gd name="connsiteY62" fmla="*/ 9247 h 10000"/>
              <a:gd name="connsiteX63" fmla="*/ 2429 w 10020"/>
              <a:gd name="connsiteY63" fmla="*/ 9157 h 10000"/>
              <a:gd name="connsiteX64" fmla="*/ 2569 w 10020"/>
              <a:gd name="connsiteY64" fmla="*/ 9051 h 10000"/>
              <a:gd name="connsiteX65" fmla="*/ 2708 w 10020"/>
              <a:gd name="connsiteY65" fmla="*/ 8931 h 10000"/>
              <a:gd name="connsiteX66" fmla="*/ 2847 w 10020"/>
              <a:gd name="connsiteY66" fmla="*/ 8780 h 10000"/>
              <a:gd name="connsiteX67" fmla="*/ 2984 w 10020"/>
              <a:gd name="connsiteY67" fmla="*/ 8630 h 10000"/>
              <a:gd name="connsiteX68" fmla="*/ 3124 w 10020"/>
              <a:gd name="connsiteY68" fmla="*/ 8449 h 10000"/>
              <a:gd name="connsiteX69" fmla="*/ 3398 w 10020"/>
              <a:gd name="connsiteY69" fmla="*/ 8057 h 10000"/>
              <a:gd name="connsiteX70" fmla="*/ 3675 w 10020"/>
              <a:gd name="connsiteY70" fmla="*/ 7636 h 10000"/>
              <a:gd name="connsiteX71" fmla="*/ 3950 w 10020"/>
              <a:gd name="connsiteY71" fmla="*/ 7139 h 10000"/>
              <a:gd name="connsiteX72" fmla="*/ 4230 w 10020"/>
              <a:gd name="connsiteY72" fmla="*/ 6611 h 10000"/>
              <a:gd name="connsiteX73" fmla="*/ 4512 w 10020"/>
              <a:gd name="connsiteY73" fmla="*/ 6054 h 10000"/>
              <a:gd name="connsiteX74" fmla="*/ 5088 w 10020"/>
              <a:gd name="connsiteY74" fmla="*/ 4940 h 10000"/>
              <a:gd name="connsiteX75" fmla="*/ 5380 w 10020"/>
              <a:gd name="connsiteY75" fmla="*/ 4337 h 10000"/>
              <a:gd name="connsiteX76" fmla="*/ 5684 w 10020"/>
              <a:gd name="connsiteY76" fmla="*/ 3765 h 10000"/>
              <a:gd name="connsiteX77" fmla="*/ 5993 w 10020"/>
              <a:gd name="connsiteY77" fmla="*/ 3223 h 10000"/>
              <a:gd name="connsiteX78" fmla="*/ 6309 w 10020"/>
              <a:gd name="connsiteY78" fmla="*/ 2666 h 10000"/>
              <a:gd name="connsiteX79" fmla="*/ 6636 w 10020"/>
              <a:gd name="connsiteY79" fmla="*/ 2139 h 10000"/>
              <a:gd name="connsiteX80" fmla="*/ 6972 w 10020"/>
              <a:gd name="connsiteY80" fmla="*/ 1672 h 10000"/>
              <a:gd name="connsiteX81" fmla="*/ 7140 w 10020"/>
              <a:gd name="connsiteY81" fmla="*/ 1446 h 10000"/>
              <a:gd name="connsiteX82" fmla="*/ 7315 w 10020"/>
              <a:gd name="connsiteY82" fmla="*/ 1250 h 10000"/>
              <a:gd name="connsiteX83" fmla="*/ 7495 w 10020"/>
              <a:gd name="connsiteY83" fmla="*/ 1054 h 10000"/>
              <a:gd name="connsiteX84" fmla="*/ 7671 w 10020"/>
              <a:gd name="connsiteY84" fmla="*/ 843 h 10000"/>
              <a:gd name="connsiteX85" fmla="*/ 7854 w 10020"/>
              <a:gd name="connsiteY85" fmla="*/ 693 h 10000"/>
              <a:gd name="connsiteX86" fmla="*/ 8040 w 10020"/>
              <a:gd name="connsiteY86" fmla="*/ 542 h 10000"/>
              <a:gd name="connsiteX87" fmla="*/ 8231 w 10020"/>
              <a:gd name="connsiteY87" fmla="*/ 392 h 10000"/>
              <a:gd name="connsiteX88" fmla="*/ 8423 w 10020"/>
              <a:gd name="connsiteY88" fmla="*/ 271 h 10000"/>
              <a:gd name="connsiteX89" fmla="*/ 8618 w 10020"/>
              <a:gd name="connsiteY89" fmla="*/ 181 h 10000"/>
              <a:gd name="connsiteX90" fmla="*/ 8819 w 10020"/>
              <a:gd name="connsiteY90" fmla="*/ 105 h 10000"/>
              <a:gd name="connsiteX91" fmla="*/ 9021 w 10020"/>
              <a:gd name="connsiteY91" fmla="*/ 45 h 10000"/>
              <a:gd name="connsiteX92" fmla="*/ 9226 w 10020"/>
              <a:gd name="connsiteY92" fmla="*/ 0 h 10000"/>
              <a:gd name="connsiteX93" fmla="*/ 9438 w 10020"/>
              <a:gd name="connsiteY93" fmla="*/ 0 h 10000"/>
              <a:gd name="connsiteX94" fmla="*/ 9652 w 10020"/>
              <a:gd name="connsiteY94" fmla="*/ 0 h 10000"/>
              <a:gd name="connsiteX95" fmla="*/ 9873 w 10020"/>
              <a:gd name="connsiteY95" fmla="*/ 45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0020" h="10000">
                <a:moveTo>
                  <a:pt x="9873" y="45"/>
                </a:moveTo>
                <a:cubicBezTo>
                  <a:pt x="9931" y="68"/>
                  <a:pt x="10020" y="123"/>
                  <a:pt x="10000" y="135"/>
                </a:cubicBezTo>
                <a:lnTo>
                  <a:pt x="9751" y="120"/>
                </a:lnTo>
                <a:lnTo>
                  <a:pt x="9580" y="151"/>
                </a:lnTo>
                <a:lnTo>
                  <a:pt x="9406" y="226"/>
                </a:lnTo>
                <a:lnTo>
                  <a:pt x="9232" y="301"/>
                </a:lnTo>
                <a:lnTo>
                  <a:pt x="9059" y="392"/>
                </a:lnTo>
                <a:lnTo>
                  <a:pt x="8883" y="527"/>
                </a:lnTo>
                <a:cubicBezTo>
                  <a:pt x="8825" y="577"/>
                  <a:pt x="8768" y="628"/>
                  <a:pt x="8710" y="678"/>
                </a:cubicBezTo>
                <a:lnTo>
                  <a:pt x="8532" y="843"/>
                </a:lnTo>
                <a:lnTo>
                  <a:pt x="8361" y="1024"/>
                </a:lnTo>
                <a:lnTo>
                  <a:pt x="8011" y="1416"/>
                </a:lnTo>
                <a:lnTo>
                  <a:pt x="7658" y="1867"/>
                </a:lnTo>
                <a:lnTo>
                  <a:pt x="7308" y="2364"/>
                </a:lnTo>
                <a:lnTo>
                  <a:pt x="6957" y="2892"/>
                </a:lnTo>
                <a:lnTo>
                  <a:pt x="6610" y="3464"/>
                </a:lnTo>
                <a:lnTo>
                  <a:pt x="6259" y="4036"/>
                </a:lnTo>
                <a:lnTo>
                  <a:pt x="5913" y="4639"/>
                </a:lnTo>
                <a:lnTo>
                  <a:pt x="5226" y="5828"/>
                </a:lnTo>
                <a:lnTo>
                  <a:pt x="4886" y="6431"/>
                </a:lnTo>
                <a:lnTo>
                  <a:pt x="4550" y="7003"/>
                </a:lnTo>
                <a:lnTo>
                  <a:pt x="4215" y="7560"/>
                </a:lnTo>
                <a:lnTo>
                  <a:pt x="3886" y="8057"/>
                </a:lnTo>
                <a:lnTo>
                  <a:pt x="3559" y="8524"/>
                </a:lnTo>
                <a:lnTo>
                  <a:pt x="3240" y="8946"/>
                </a:lnTo>
                <a:lnTo>
                  <a:pt x="2923" y="9307"/>
                </a:lnTo>
                <a:lnTo>
                  <a:pt x="2767" y="9473"/>
                </a:lnTo>
                <a:lnTo>
                  <a:pt x="2611" y="9608"/>
                </a:lnTo>
                <a:lnTo>
                  <a:pt x="2460" y="9729"/>
                </a:lnTo>
                <a:lnTo>
                  <a:pt x="2309" y="9819"/>
                </a:lnTo>
                <a:lnTo>
                  <a:pt x="2157" y="9895"/>
                </a:lnTo>
                <a:lnTo>
                  <a:pt x="2009" y="9970"/>
                </a:lnTo>
                <a:lnTo>
                  <a:pt x="1863" y="10000"/>
                </a:lnTo>
                <a:lnTo>
                  <a:pt x="1716" y="10000"/>
                </a:lnTo>
                <a:lnTo>
                  <a:pt x="1572" y="10000"/>
                </a:lnTo>
                <a:lnTo>
                  <a:pt x="1430" y="9955"/>
                </a:lnTo>
                <a:lnTo>
                  <a:pt x="1290" y="9895"/>
                </a:lnTo>
                <a:lnTo>
                  <a:pt x="1151" y="9804"/>
                </a:lnTo>
                <a:lnTo>
                  <a:pt x="1014" y="9669"/>
                </a:lnTo>
                <a:cubicBezTo>
                  <a:pt x="968" y="9624"/>
                  <a:pt x="924" y="9578"/>
                  <a:pt x="878" y="9533"/>
                </a:cubicBezTo>
                <a:cubicBezTo>
                  <a:pt x="834" y="9473"/>
                  <a:pt x="791" y="9412"/>
                  <a:pt x="747" y="9352"/>
                </a:cubicBezTo>
                <a:cubicBezTo>
                  <a:pt x="703" y="9277"/>
                  <a:pt x="657" y="9202"/>
                  <a:pt x="614" y="9127"/>
                </a:cubicBezTo>
                <a:lnTo>
                  <a:pt x="488" y="8870"/>
                </a:lnTo>
                <a:lnTo>
                  <a:pt x="358" y="8599"/>
                </a:lnTo>
                <a:cubicBezTo>
                  <a:pt x="318" y="8494"/>
                  <a:pt x="276" y="8388"/>
                  <a:pt x="235" y="8283"/>
                </a:cubicBezTo>
                <a:cubicBezTo>
                  <a:pt x="194" y="8168"/>
                  <a:pt x="153" y="8052"/>
                  <a:pt x="111" y="7937"/>
                </a:cubicBezTo>
                <a:cubicBezTo>
                  <a:pt x="72" y="7811"/>
                  <a:pt x="52" y="7716"/>
                  <a:pt x="12" y="7590"/>
                </a:cubicBezTo>
                <a:cubicBezTo>
                  <a:pt x="0" y="7515"/>
                  <a:pt x="20" y="7365"/>
                  <a:pt x="12" y="7410"/>
                </a:cubicBezTo>
                <a:lnTo>
                  <a:pt x="201" y="7831"/>
                </a:lnTo>
                <a:cubicBezTo>
                  <a:pt x="256" y="7921"/>
                  <a:pt x="308" y="8012"/>
                  <a:pt x="362" y="8102"/>
                </a:cubicBezTo>
                <a:cubicBezTo>
                  <a:pt x="415" y="8192"/>
                  <a:pt x="467" y="8283"/>
                  <a:pt x="520" y="8373"/>
                </a:cubicBezTo>
                <a:cubicBezTo>
                  <a:pt x="572" y="8448"/>
                  <a:pt x="623" y="8524"/>
                  <a:pt x="675" y="8599"/>
                </a:cubicBezTo>
                <a:cubicBezTo>
                  <a:pt x="729" y="8669"/>
                  <a:pt x="780" y="8740"/>
                  <a:pt x="833" y="8810"/>
                </a:cubicBezTo>
                <a:lnTo>
                  <a:pt x="984" y="8946"/>
                </a:lnTo>
                <a:lnTo>
                  <a:pt x="1134" y="9096"/>
                </a:lnTo>
                <a:cubicBezTo>
                  <a:pt x="1184" y="9131"/>
                  <a:pt x="1233" y="9167"/>
                  <a:pt x="1283" y="9202"/>
                </a:cubicBezTo>
                <a:lnTo>
                  <a:pt x="1430" y="9277"/>
                </a:lnTo>
                <a:lnTo>
                  <a:pt x="1578" y="9322"/>
                </a:lnTo>
                <a:lnTo>
                  <a:pt x="1721" y="9383"/>
                </a:lnTo>
                <a:lnTo>
                  <a:pt x="1865" y="9383"/>
                </a:lnTo>
                <a:lnTo>
                  <a:pt x="2009" y="9352"/>
                </a:lnTo>
                <a:lnTo>
                  <a:pt x="2151" y="9307"/>
                </a:lnTo>
                <a:lnTo>
                  <a:pt x="2291" y="9247"/>
                </a:lnTo>
                <a:lnTo>
                  <a:pt x="2429" y="9157"/>
                </a:lnTo>
                <a:cubicBezTo>
                  <a:pt x="2476" y="9122"/>
                  <a:pt x="2522" y="9086"/>
                  <a:pt x="2569" y="9051"/>
                </a:cubicBezTo>
                <a:lnTo>
                  <a:pt x="2708" y="8931"/>
                </a:lnTo>
                <a:cubicBezTo>
                  <a:pt x="2755" y="8881"/>
                  <a:pt x="2800" y="8830"/>
                  <a:pt x="2847" y="8780"/>
                </a:cubicBezTo>
                <a:lnTo>
                  <a:pt x="2984" y="8630"/>
                </a:lnTo>
                <a:cubicBezTo>
                  <a:pt x="3031" y="8570"/>
                  <a:pt x="3076" y="8509"/>
                  <a:pt x="3124" y="8449"/>
                </a:cubicBezTo>
                <a:lnTo>
                  <a:pt x="3398" y="8057"/>
                </a:lnTo>
                <a:lnTo>
                  <a:pt x="3675" y="7636"/>
                </a:lnTo>
                <a:lnTo>
                  <a:pt x="3950" y="7139"/>
                </a:lnTo>
                <a:lnTo>
                  <a:pt x="4230" y="6611"/>
                </a:lnTo>
                <a:lnTo>
                  <a:pt x="4512" y="6054"/>
                </a:lnTo>
                <a:lnTo>
                  <a:pt x="5088" y="4940"/>
                </a:lnTo>
                <a:lnTo>
                  <a:pt x="5380" y="4337"/>
                </a:lnTo>
                <a:lnTo>
                  <a:pt x="5684" y="3765"/>
                </a:lnTo>
                <a:lnTo>
                  <a:pt x="5993" y="3223"/>
                </a:lnTo>
                <a:lnTo>
                  <a:pt x="6309" y="2666"/>
                </a:lnTo>
                <a:lnTo>
                  <a:pt x="6636" y="2139"/>
                </a:lnTo>
                <a:lnTo>
                  <a:pt x="6972" y="1672"/>
                </a:lnTo>
                <a:lnTo>
                  <a:pt x="7140" y="1446"/>
                </a:lnTo>
                <a:cubicBezTo>
                  <a:pt x="7199" y="1381"/>
                  <a:pt x="7257" y="1315"/>
                  <a:pt x="7315" y="1250"/>
                </a:cubicBezTo>
                <a:lnTo>
                  <a:pt x="7495" y="1054"/>
                </a:lnTo>
                <a:cubicBezTo>
                  <a:pt x="7554" y="984"/>
                  <a:pt x="7612" y="913"/>
                  <a:pt x="7671" y="843"/>
                </a:cubicBezTo>
                <a:lnTo>
                  <a:pt x="7854" y="693"/>
                </a:lnTo>
                <a:lnTo>
                  <a:pt x="8040" y="542"/>
                </a:lnTo>
                <a:lnTo>
                  <a:pt x="8231" y="392"/>
                </a:lnTo>
                <a:lnTo>
                  <a:pt x="8423" y="271"/>
                </a:lnTo>
                <a:lnTo>
                  <a:pt x="8618" y="181"/>
                </a:lnTo>
                <a:lnTo>
                  <a:pt x="8819" y="105"/>
                </a:lnTo>
                <a:lnTo>
                  <a:pt x="9021" y="45"/>
                </a:lnTo>
                <a:lnTo>
                  <a:pt x="9226" y="0"/>
                </a:lnTo>
                <a:lnTo>
                  <a:pt x="9438" y="0"/>
                </a:lnTo>
                <a:lnTo>
                  <a:pt x="9652" y="0"/>
                </a:lnTo>
                <a:lnTo>
                  <a:pt x="9873" y="45"/>
                </a:lnTo>
                <a:close/>
              </a:path>
            </a:pathLst>
          </a:custGeom>
          <a:solidFill>
            <a:schemeClr val="bg2"/>
          </a:solidFill>
          <a:ln w="9525">
            <a:noFill/>
            <a:round/>
            <a:headEnd/>
            <a:tailEnd/>
          </a:ln>
        </p:spPr>
        <p:txBody>
          <a:bodyPr/>
          <a:lstStyle/>
          <a:p>
            <a:pPr>
              <a:defRPr/>
            </a:pPr>
            <a:endParaRPr lang="en-AU" dirty="0">
              <a:solidFill>
                <a:srgbClr val="000000"/>
              </a:solidFill>
              <a:cs typeface="Arial" charset="0"/>
            </a:endParaRPr>
          </a:p>
        </p:txBody>
      </p:sp>
      <p:pic>
        <p:nvPicPr>
          <p:cNvPr id="2053" name="Picture 3" descr="if_logo_rgb.jpg"/>
          <p:cNvPicPr>
            <a:picLocks noChangeAspect="1"/>
          </p:cNvPicPr>
          <p:nvPr/>
        </p:nvPicPr>
        <p:blipFill>
          <a:blip r:embed="rId3" cstate="print"/>
          <a:srcRect r="141" b="232"/>
          <a:stretch>
            <a:fillRect/>
          </a:stretch>
        </p:blipFill>
        <p:spPr bwMode="auto">
          <a:xfrm>
            <a:off x="571500" y="5643563"/>
            <a:ext cx="2000250" cy="760412"/>
          </a:xfrm>
          <a:prstGeom prst="rect">
            <a:avLst/>
          </a:prstGeom>
          <a:noFill/>
          <a:ln w="9525">
            <a:noFill/>
            <a:miter lim="800000"/>
            <a:headEnd/>
            <a:tailEnd/>
          </a:ln>
        </p:spPr>
      </p:pic>
      <p:sp>
        <p:nvSpPr>
          <p:cNvPr id="2054" name="Rectangle 3"/>
          <p:cNvSpPr>
            <a:spLocks noGrp="1" noChangeArrowheads="1"/>
          </p:cNvSpPr>
          <p:nvPr>
            <p:ph type="title"/>
          </p:nvPr>
        </p:nvSpPr>
        <p:spPr bwMode="auto">
          <a:xfrm>
            <a:off x="495300" y="476250"/>
            <a:ext cx="8151813" cy="6334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endParaRPr lang="en-AU" smtClean="0"/>
          </a:p>
        </p:txBody>
      </p:sp>
      <p:sp>
        <p:nvSpPr>
          <p:cNvPr id="13" name="Rectangle 5"/>
          <p:cNvSpPr>
            <a:spLocks noGrp="1" noChangeArrowheads="1"/>
          </p:cNvSpPr>
          <p:nvPr>
            <p:ph type="ftr" sz="quarter" idx="3"/>
          </p:nvPr>
        </p:nvSpPr>
        <p:spPr bwMode="white">
          <a:xfrm>
            <a:off x="555625" y="6605588"/>
            <a:ext cx="3906838" cy="252412"/>
          </a:xfrm>
          <a:prstGeom prst="rect">
            <a:avLst/>
          </a:prstGeom>
        </p:spPr>
        <p:txBody>
          <a:bodyPr lIns="108000"/>
          <a:lstStyle>
            <a:lvl1pPr>
              <a:defRPr sz="1050" dirty="0" smtClean="0">
                <a:solidFill>
                  <a:schemeClr val="bg1"/>
                </a:solidFill>
                <a:cs typeface="+mn-cs"/>
              </a:defRPr>
            </a:lvl1pPr>
          </a:lstStyle>
          <a:p>
            <a:pPr>
              <a:defRPr/>
            </a:pPr>
            <a:r>
              <a:rPr lang="en-AU">
                <a:solidFill>
                  <a:srgbClr val="FFFFFF"/>
                </a:solidFill>
              </a:rPr>
              <a:t>PRESENTATION TITLE    00 MONTH 2010</a:t>
            </a:r>
          </a:p>
        </p:txBody>
      </p:sp>
      <p:sp>
        <p:nvSpPr>
          <p:cNvPr id="14" name="Slide Number Placeholder 13"/>
          <p:cNvSpPr>
            <a:spLocks noGrp="1"/>
          </p:cNvSpPr>
          <p:nvPr>
            <p:ph type="sldNum" sz="quarter" idx="4"/>
          </p:nvPr>
        </p:nvSpPr>
        <p:spPr bwMode="white">
          <a:xfrm>
            <a:off x="247650" y="6605588"/>
            <a:ext cx="301625" cy="252412"/>
          </a:xfrm>
          <a:prstGeom prst="rect">
            <a:avLst/>
          </a:prstGeom>
        </p:spPr>
        <p:txBody>
          <a:bodyPr lIns="0" rIns="0"/>
          <a:lstStyle>
            <a:lvl1pPr marL="0" algn="l" defTabSz="914400" rtl="0" eaLnBrk="1" latinLnBrk="0" hangingPunct="1">
              <a:defRPr lang="en-AU" sz="1050" kern="1200" smtClean="0">
                <a:solidFill>
                  <a:schemeClr val="bg1"/>
                </a:solidFill>
                <a:latin typeface="+mn-lt"/>
                <a:ea typeface="+mn-ea"/>
                <a:cs typeface="+mn-cs"/>
              </a:defRPr>
            </a:lvl1pPr>
          </a:lstStyle>
          <a:p>
            <a:pPr>
              <a:defRPr/>
            </a:pPr>
            <a:fld id="{13910EBE-1290-44D9-A160-48E81E03ED4F}" type="slidenum">
              <a:rPr>
                <a:solidFill>
                  <a:srgbClr val="FFFFFF"/>
                </a:solidFill>
              </a:rPr>
              <a:pPr>
                <a:defRPr/>
              </a:pPr>
              <a:t>‹#›</a:t>
            </a:fld>
            <a:endParaRPr dirty="0">
              <a:solidFill>
                <a:srgbClr val="FFFFFF"/>
              </a:solidFill>
            </a:endParaRPr>
          </a:p>
        </p:txBody>
      </p:sp>
      <p:sp>
        <p:nvSpPr>
          <p:cNvPr id="2057" name="Text Placeholder 15"/>
          <p:cNvSpPr>
            <a:spLocks noGrp="1"/>
          </p:cNvSpPr>
          <p:nvPr>
            <p:ph type="body" idx="1"/>
          </p:nvPr>
        </p:nvSpPr>
        <p:spPr bwMode="auto">
          <a:xfrm>
            <a:off x="495300" y="1109663"/>
            <a:ext cx="8151813" cy="5126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pic>
        <p:nvPicPr>
          <p:cNvPr id="2058" name="Picture 25" descr="APCC.png"/>
          <p:cNvPicPr>
            <a:picLocks noChangeAspect="1"/>
          </p:cNvPicPr>
          <p:nvPr/>
        </p:nvPicPr>
        <p:blipFill>
          <a:blip r:embed="rId4" cstate="print"/>
          <a:srcRect/>
          <a:stretch>
            <a:fillRect/>
          </a:stretch>
        </p:blipFill>
        <p:spPr bwMode="auto">
          <a:xfrm>
            <a:off x="6643688" y="5802313"/>
            <a:ext cx="2247900" cy="5556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timing>
    <p:tnLst>
      <p:par>
        <p:cTn id="1" dur="indefinite" restart="never" nodeType="tmRoot"/>
      </p:par>
    </p:tnLst>
  </p:timing>
  <p:hf hdr="0" dt="0"/>
  <p:txStyles>
    <p:titleStyle>
      <a:lvl1pPr algn="l" rtl="0" fontAlgn="base">
        <a:spcBef>
          <a:spcPct val="0"/>
        </a:spcBef>
        <a:spcAft>
          <a:spcPct val="0"/>
        </a:spcAft>
        <a:defRPr lang="en-AU" sz="3000" dirty="0">
          <a:solidFill>
            <a:srgbClr val="333333"/>
          </a:solidFill>
          <a:latin typeface="+mj-lt"/>
          <a:ea typeface="+mj-ea"/>
          <a:cs typeface="+mj-cs"/>
        </a:defRPr>
      </a:lvl1pPr>
      <a:lvl2pPr algn="l" rtl="0" fontAlgn="base">
        <a:spcBef>
          <a:spcPct val="0"/>
        </a:spcBef>
        <a:spcAft>
          <a:spcPct val="0"/>
        </a:spcAft>
        <a:defRPr sz="3000">
          <a:solidFill>
            <a:srgbClr val="333333"/>
          </a:solidFill>
          <a:latin typeface="Arial" charset="0"/>
        </a:defRPr>
      </a:lvl2pPr>
      <a:lvl3pPr algn="l" rtl="0" fontAlgn="base">
        <a:spcBef>
          <a:spcPct val="0"/>
        </a:spcBef>
        <a:spcAft>
          <a:spcPct val="0"/>
        </a:spcAft>
        <a:defRPr sz="3000">
          <a:solidFill>
            <a:srgbClr val="333333"/>
          </a:solidFill>
          <a:latin typeface="Arial" charset="0"/>
        </a:defRPr>
      </a:lvl3pPr>
      <a:lvl4pPr algn="l" rtl="0" fontAlgn="base">
        <a:spcBef>
          <a:spcPct val="0"/>
        </a:spcBef>
        <a:spcAft>
          <a:spcPct val="0"/>
        </a:spcAft>
        <a:defRPr sz="3000">
          <a:solidFill>
            <a:srgbClr val="333333"/>
          </a:solidFill>
          <a:latin typeface="Arial" charset="0"/>
        </a:defRPr>
      </a:lvl4pPr>
      <a:lvl5pPr algn="l" rtl="0" fontAlgn="base">
        <a:spcBef>
          <a:spcPct val="0"/>
        </a:spcBef>
        <a:spcAft>
          <a:spcPct val="0"/>
        </a:spcAft>
        <a:defRPr sz="3000">
          <a:solidFill>
            <a:srgbClr val="333333"/>
          </a:solidFill>
          <a:latin typeface="Arial" charset="0"/>
        </a:defRPr>
      </a:lvl5pPr>
      <a:lvl6pPr marL="457200" algn="l" rtl="0" eaLnBrk="1" fontAlgn="base" hangingPunct="1">
        <a:spcBef>
          <a:spcPct val="0"/>
        </a:spcBef>
        <a:spcAft>
          <a:spcPct val="0"/>
        </a:spcAft>
        <a:defRPr sz="3000">
          <a:solidFill>
            <a:schemeClr val="tx1"/>
          </a:solidFill>
          <a:latin typeface="Arial" charset="0"/>
        </a:defRPr>
      </a:lvl6pPr>
      <a:lvl7pPr marL="914400" algn="l" rtl="0" eaLnBrk="1" fontAlgn="base" hangingPunct="1">
        <a:spcBef>
          <a:spcPct val="0"/>
        </a:spcBef>
        <a:spcAft>
          <a:spcPct val="0"/>
        </a:spcAft>
        <a:defRPr sz="3000">
          <a:solidFill>
            <a:schemeClr val="tx1"/>
          </a:solidFill>
          <a:latin typeface="Arial" charset="0"/>
        </a:defRPr>
      </a:lvl7pPr>
      <a:lvl8pPr marL="1371600" algn="l" rtl="0" eaLnBrk="1" fontAlgn="base" hangingPunct="1">
        <a:spcBef>
          <a:spcPct val="0"/>
        </a:spcBef>
        <a:spcAft>
          <a:spcPct val="0"/>
        </a:spcAft>
        <a:defRPr sz="3000">
          <a:solidFill>
            <a:schemeClr val="tx1"/>
          </a:solidFill>
          <a:latin typeface="Arial" charset="0"/>
        </a:defRPr>
      </a:lvl8pPr>
      <a:lvl9pPr marL="1828800" algn="l" rtl="0" eaLnBrk="1" fontAlgn="base" hangingPunct="1">
        <a:spcBef>
          <a:spcPct val="0"/>
        </a:spcBef>
        <a:spcAft>
          <a:spcPct val="0"/>
        </a:spcAft>
        <a:defRPr sz="3000">
          <a:solidFill>
            <a:schemeClr val="tx1"/>
          </a:solidFill>
          <a:latin typeface="Arial" charset="0"/>
        </a:defRPr>
      </a:lvl9pPr>
    </p:titleStyle>
    <p:bodyStyle>
      <a:lvl1pPr marL="266700" indent="-266700" algn="l" rtl="0" fontAlgn="base">
        <a:spcBef>
          <a:spcPts val="300"/>
        </a:spcBef>
        <a:spcAft>
          <a:spcPct val="0"/>
        </a:spcAft>
        <a:buClr>
          <a:schemeClr val="accent2"/>
        </a:buClr>
        <a:buSzPct val="60000"/>
        <a:buBlip>
          <a:blip r:embed="rId5"/>
        </a:buBlip>
        <a:defRPr lang="en-US" sz="2000" dirty="0">
          <a:solidFill>
            <a:srgbClr val="000000"/>
          </a:solidFill>
          <a:latin typeface="+mn-lt"/>
          <a:ea typeface="+mn-ea"/>
          <a:cs typeface="+mn-cs"/>
        </a:defRPr>
      </a:lvl1pPr>
      <a:lvl2pPr marL="447675" indent="-265113" algn="l" rtl="0" fontAlgn="base">
        <a:spcBef>
          <a:spcPts val="300"/>
        </a:spcBef>
        <a:spcAft>
          <a:spcPct val="0"/>
        </a:spcAft>
        <a:buClr>
          <a:schemeClr val="accent2"/>
        </a:buClr>
        <a:buSzPct val="60000"/>
        <a:buBlip>
          <a:blip r:embed="rId5"/>
        </a:buBlip>
        <a:defRPr lang="en-AU" sz="2000" dirty="0">
          <a:solidFill>
            <a:srgbClr val="000000"/>
          </a:solidFill>
          <a:latin typeface="+mn-lt"/>
        </a:defRPr>
      </a:lvl2pPr>
      <a:lvl3pPr marL="628650" indent="-269875" algn="l" rtl="0" fontAlgn="base">
        <a:spcBef>
          <a:spcPts val="300"/>
        </a:spcBef>
        <a:spcAft>
          <a:spcPct val="0"/>
        </a:spcAft>
        <a:buClr>
          <a:schemeClr val="accent2"/>
        </a:buClr>
        <a:buSzPct val="60000"/>
        <a:buBlip>
          <a:blip r:embed="rId5"/>
        </a:buBlip>
        <a:defRPr lang="en-US" sz="2000" dirty="0">
          <a:solidFill>
            <a:srgbClr val="000000"/>
          </a:solidFill>
          <a:latin typeface="+mn-lt"/>
        </a:defRPr>
      </a:lvl3pPr>
      <a:lvl4pPr marL="809625" indent="-268288" algn="l" rtl="0" fontAlgn="base">
        <a:spcBef>
          <a:spcPts val="300"/>
        </a:spcBef>
        <a:spcAft>
          <a:spcPct val="0"/>
        </a:spcAft>
        <a:buClr>
          <a:schemeClr val="bg2"/>
        </a:buClr>
        <a:buSzPct val="60000"/>
        <a:buBlip>
          <a:blip r:embed="rId6"/>
        </a:buBlip>
        <a:defRPr sz="2000">
          <a:solidFill>
            <a:srgbClr val="000000"/>
          </a:solidFill>
          <a:latin typeface="+mn-lt"/>
        </a:defRPr>
      </a:lvl4pPr>
      <a:lvl5pPr marL="990600" indent="-274638" algn="l" rtl="0" fontAlgn="base">
        <a:spcBef>
          <a:spcPts val="300"/>
        </a:spcBef>
        <a:spcAft>
          <a:spcPct val="0"/>
        </a:spcAft>
        <a:buClr>
          <a:schemeClr val="bg2"/>
        </a:buClr>
        <a:buSzPct val="60000"/>
        <a:buBlip>
          <a:blip r:embed="rId6"/>
        </a:buBlip>
        <a:defRPr sz="2000">
          <a:solidFill>
            <a:srgbClr val="000000"/>
          </a:solidFill>
          <a:latin typeface="+mn-lt"/>
        </a:defRPr>
      </a:lvl5pPr>
      <a:lvl6pPr marL="990600" indent="-276225" algn="l" rtl="0" eaLnBrk="1" fontAlgn="base" hangingPunct="1">
        <a:spcBef>
          <a:spcPct val="20000"/>
        </a:spcBef>
        <a:spcAft>
          <a:spcPct val="0"/>
        </a:spcAft>
        <a:buClr>
          <a:schemeClr val="bg2"/>
        </a:buClr>
        <a:buSzPct val="60000"/>
        <a:buFontTx/>
        <a:buNone/>
        <a:defRPr lang="en-AU" sz="2000" dirty="0" smtClean="0">
          <a:solidFill>
            <a:schemeClr val="accent6">
              <a:lumMod val="50000"/>
            </a:schemeClr>
          </a:solidFill>
          <a:latin typeface="+mn-lt"/>
        </a:defRPr>
      </a:lvl6pPr>
      <a:lvl7pPr marL="14827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7pPr>
      <a:lvl8pPr marL="19399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8pPr>
      <a:lvl9pPr marL="2397125" indent="-195263" algn="l" rtl="0" eaLnBrk="1" fontAlgn="base" hangingPunct="1">
        <a:spcBef>
          <a:spcPct val="20000"/>
        </a:spcBef>
        <a:spcAft>
          <a:spcPct val="0"/>
        </a:spcAft>
        <a:buClr>
          <a:schemeClr val="tx1"/>
        </a:buClr>
        <a:buFont typeface="Arial"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Title 7"/>
          <p:cNvSpPr>
            <a:spLocks noGrp="1"/>
          </p:cNvSpPr>
          <p:nvPr>
            <p:ph type="ctrTitle"/>
          </p:nvPr>
        </p:nvSpPr>
        <p:spPr>
          <a:xfrm>
            <a:off x="611560" y="1844824"/>
            <a:ext cx="5802313" cy="2209800"/>
          </a:xfrm>
        </p:spPr>
        <p:txBody>
          <a:bodyPr/>
          <a:lstStyle/>
          <a:p>
            <a:pPr algn="ctr"/>
            <a:r>
              <a:rPr lang="en-AU" sz="4400" b="1" dirty="0" smtClean="0">
                <a:solidFill>
                  <a:srgbClr val="2C3179"/>
                </a:solidFill>
              </a:rPr>
              <a:t>Sampling QI Tools</a:t>
            </a:r>
            <a:endParaRPr lang="en-AU" sz="4400" b="1" dirty="0">
              <a:solidFill>
                <a:srgbClr val="2C3179"/>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395536" y="404664"/>
            <a:ext cx="8229600" cy="857250"/>
          </a:xfrm>
        </p:spPr>
        <p:txBody>
          <a:bodyPr/>
          <a:lstStyle/>
          <a:p>
            <a:r>
              <a:rPr lang="en-GB" sz="3200" dirty="0">
                <a:solidFill>
                  <a:srgbClr val="2C3179"/>
                </a:solidFill>
              </a:rPr>
              <a:t>Process Mapping </a:t>
            </a:r>
            <a:r>
              <a:rPr lang="en-GB" sz="3200" dirty="0" smtClean="0">
                <a:solidFill>
                  <a:srgbClr val="2C3179"/>
                </a:solidFill>
              </a:rPr>
              <a:t>– </a:t>
            </a:r>
            <a:r>
              <a:rPr lang="en-GB" sz="3200" b="1" dirty="0" smtClean="0">
                <a:solidFill>
                  <a:srgbClr val="00B050"/>
                </a:solidFill>
              </a:rPr>
              <a:t>DO’s</a:t>
            </a:r>
            <a:endParaRPr lang="en-GB" sz="3200" b="1" dirty="0">
              <a:solidFill>
                <a:srgbClr val="00B050"/>
              </a:solidFill>
            </a:endParaRPr>
          </a:p>
        </p:txBody>
      </p:sp>
      <p:sp>
        <p:nvSpPr>
          <p:cNvPr id="62467" name="Rectangle 3"/>
          <p:cNvSpPr>
            <a:spLocks noGrp="1" noChangeArrowheads="1"/>
          </p:cNvSpPr>
          <p:nvPr>
            <p:ph type="body" sz="half" idx="1"/>
          </p:nvPr>
        </p:nvSpPr>
        <p:spPr>
          <a:xfrm>
            <a:off x="323528" y="1124744"/>
            <a:ext cx="8568952" cy="4616450"/>
          </a:xfrm>
        </p:spPr>
        <p:txBody>
          <a:bodyPr/>
          <a:lstStyle/>
          <a:p>
            <a:pPr>
              <a:spcBef>
                <a:spcPct val="30000"/>
              </a:spcBef>
            </a:pPr>
            <a:r>
              <a:rPr lang="en-GB" dirty="0" smtClean="0"/>
              <a:t>map the process as it actually happens</a:t>
            </a:r>
          </a:p>
          <a:p>
            <a:pPr>
              <a:spcBef>
                <a:spcPct val="30000"/>
              </a:spcBef>
            </a:pPr>
            <a:r>
              <a:rPr lang="en-GB" dirty="0" smtClean="0"/>
              <a:t>think about the process and how it affects/</a:t>
            </a:r>
            <a:r>
              <a:rPr lang="en-GB" dirty="0"/>
              <a:t>i</a:t>
            </a:r>
            <a:r>
              <a:rPr lang="en-GB" dirty="0" smtClean="0"/>
              <a:t>mpacts  the entire organisation </a:t>
            </a:r>
          </a:p>
          <a:p>
            <a:pPr>
              <a:spcBef>
                <a:spcPct val="30000"/>
              </a:spcBef>
            </a:pPr>
            <a:r>
              <a:rPr lang="en-GB" dirty="0" smtClean="0"/>
              <a:t>talk to the other people who are involved in the process</a:t>
            </a:r>
          </a:p>
          <a:p>
            <a:pPr>
              <a:spcBef>
                <a:spcPct val="30000"/>
              </a:spcBef>
            </a:pPr>
            <a:r>
              <a:rPr lang="en-GB" dirty="0" smtClean="0"/>
              <a:t>define the beginning and end of the process before you start</a:t>
            </a:r>
          </a:p>
          <a:p>
            <a:pPr>
              <a:spcBef>
                <a:spcPct val="30000"/>
              </a:spcBef>
            </a:pPr>
            <a:r>
              <a:rPr lang="en-GB" dirty="0" smtClean="0"/>
              <a:t> develop the process map at a high level</a:t>
            </a:r>
          </a:p>
          <a:p>
            <a:pPr>
              <a:spcBef>
                <a:spcPct val="30000"/>
              </a:spcBef>
            </a:pPr>
            <a:r>
              <a:rPr lang="en-GB" dirty="0" smtClean="0"/>
              <a:t>ask questions along the way</a:t>
            </a:r>
          </a:p>
          <a:p>
            <a:pPr>
              <a:spcBef>
                <a:spcPct val="30000"/>
              </a:spcBef>
            </a:pPr>
            <a:endParaRPr lang="en-GB" sz="1800" dirty="0" smtClean="0"/>
          </a:p>
        </p:txBody>
      </p:sp>
    </p:spTree>
    <p:extLst>
      <p:ext uri="{BB962C8B-B14F-4D97-AF65-F5344CB8AC3E}">
        <p14:creationId xmlns:p14="http://schemas.microsoft.com/office/powerpoint/2010/main" val="37197512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Content Placeholder 1"/>
          <p:cNvSpPr>
            <a:spLocks noGrp="1"/>
          </p:cNvSpPr>
          <p:nvPr>
            <p:ph idx="4294967295"/>
          </p:nvPr>
        </p:nvSpPr>
        <p:spPr>
          <a:xfrm>
            <a:off x="322574" y="1044575"/>
            <a:ext cx="8258175" cy="4340225"/>
          </a:xfrm>
          <a:prstGeom prst="rect">
            <a:avLst/>
          </a:prstGeom>
        </p:spPr>
        <p:txBody>
          <a:bodyPr/>
          <a:lstStyle/>
          <a:p>
            <a:pPr>
              <a:spcBef>
                <a:spcPct val="30000"/>
              </a:spcBef>
            </a:pPr>
            <a:r>
              <a:rPr lang="en-GB" sz="2800" dirty="0" smtClean="0"/>
              <a:t>map the process as you think it happens or as you think it ought to happen		</a:t>
            </a:r>
          </a:p>
          <a:p>
            <a:pPr>
              <a:spcBef>
                <a:spcPct val="30000"/>
              </a:spcBef>
            </a:pPr>
            <a:r>
              <a:rPr lang="en-GB" sz="2800" dirty="0" smtClean="0"/>
              <a:t>restrict your process map to the activities in your own department</a:t>
            </a:r>
          </a:p>
          <a:p>
            <a:pPr>
              <a:spcBef>
                <a:spcPct val="30000"/>
              </a:spcBef>
            </a:pPr>
            <a:r>
              <a:rPr lang="en-GB" sz="2800" dirty="0" smtClean="0"/>
              <a:t>work in a vacuum	</a:t>
            </a:r>
          </a:p>
          <a:p>
            <a:pPr>
              <a:spcBef>
                <a:spcPct val="30000"/>
              </a:spcBef>
            </a:pPr>
            <a:r>
              <a:rPr lang="en-GB" sz="2800" dirty="0" smtClean="0"/>
              <a:t>attempt to process map before you identify a beginning and an end			</a:t>
            </a:r>
          </a:p>
          <a:p>
            <a:pPr>
              <a:spcBef>
                <a:spcPct val="30000"/>
              </a:spcBef>
            </a:pPr>
            <a:r>
              <a:rPr lang="en-GB" sz="2800" dirty="0" smtClean="0"/>
              <a:t>get bogged down with too much detail</a:t>
            </a:r>
          </a:p>
          <a:p>
            <a:pPr>
              <a:spcBef>
                <a:spcPct val="30000"/>
              </a:spcBef>
            </a:pPr>
            <a:r>
              <a:rPr lang="en-GB" sz="2800" dirty="0" smtClean="0"/>
              <a:t>struggle on your own</a:t>
            </a:r>
          </a:p>
          <a:p>
            <a:endParaRPr lang="en-US" dirty="0" smtClean="0"/>
          </a:p>
        </p:txBody>
      </p:sp>
      <p:sp>
        <p:nvSpPr>
          <p:cNvPr id="63491" name="Title 2"/>
          <p:cNvSpPr>
            <a:spLocks noGrp="1"/>
          </p:cNvSpPr>
          <p:nvPr>
            <p:ph type="title" idx="4294967295"/>
          </p:nvPr>
        </p:nvSpPr>
        <p:spPr>
          <a:xfrm>
            <a:off x="326249" y="332656"/>
            <a:ext cx="8229600" cy="928687"/>
          </a:xfrm>
        </p:spPr>
        <p:txBody>
          <a:bodyPr/>
          <a:lstStyle/>
          <a:p>
            <a:r>
              <a:rPr lang="en-GB" sz="3200" dirty="0">
                <a:solidFill>
                  <a:srgbClr val="2C3179"/>
                </a:solidFill>
              </a:rPr>
              <a:t>Process Mapping </a:t>
            </a:r>
            <a:r>
              <a:rPr lang="en-GB" sz="3200" dirty="0" smtClean="0">
                <a:solidFill>
                  <a:srgbClr val="2C3179"/>
                </a:solidFill>
              </a:rPr>
              <a:t>– </a:t>
            </a:r>
            <a:r>
              <a:rPr lang="en-GB" sz="3200" b="1" dirty="0" smtClean="0">
                <a:solidFill>
                  <a:srgbClr val="FF0000"/>
                </a:solidFill>
              </a:rPr>
              <a:t>DON’T’s</a:t>
            </a:r>
            <a:endParaRPr lang="en-US" sz="3200" b="1" dirty="0">
              <a:solidFill>
                <a:srgbClr val="FF0000"/>
              </a:solidFill>
            </a:endParaRPr>
          </a:p>
        </p:txBody>
      </p:sp>
      <p:sp>
        <p:nvSpPr>
          <p:cNvPr id="5" name="Rectangle 4"/>
          <p:cNvSpPr txBox="1">
            <a:spLocks noChangeArrowheads="1"/>
          </p:cNvSpPr>
          <p:nvPr/>
        </p:nvSpPr>
        <p:spPr>
          <a:xfrm>
            <a:off x="357188" y="3214688"/>
            <a:ext cx="8510587" cy="3116262"/>
          </a:xfrm>
          <a:prstGeom prst="rect">
            <a:avLst/>
          </a:prstGeom>
        </p:spPr>
        <p:txBody>
          <a:bodyPr/>
          <a:lstStyle/>
          <a:p>
            <a:pPr marL="342900" indent="-342900" eaLnBrk="0" hangingPunct="0">
              <a:spcBef>
                <a:spcPct val="30000"/>
              </a:spcBef>
              <a:buFont typeface="Arial" pitchFamily="34" charset="0"/>
              <a:buChar char="•"/>
              <a:defRPr/>
            </a:pPr>
            <a:endParaRPr lang="en-GB" sz="2000" dirty="0">
              <a:latin typeface="+mn-lt"/>
            </a:endParaRPr>
          </a:p>
        </p:txBody>
      </p:sp>
    </p:spTree>
    <p:extLst>
      <p:ext uri="{BB962C8B-B14F-4D97-AF65-F5344CB8AC3E}">
        <p14:creationId xmlns:p14="http://schemas.microsoft.com/office/powerpoint/2010/main" val="31556955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4"/>
          <p:cNvSpPr>
            <a:spLocks noGrp="1" noChangeArrowheads="1"/>
          </p:cNvSpPr>
          <p:nvPr>
            <p:ph type="title" idx="4294967295"/>
          </p:nvPr>
        </p:nvSpPr>
        <p:spPr>
          <a:xfrm>
            <a:off x="251520" y="332656"/>
            <a:ext cx="8229600" cy="554955"/>
          </a:xfrm>
        </p:spPr>
        <p:txBody>
          <a:bodyPr/>
          <a:lstStyle/>
          <a:p>
            <a:pPr eaLnBrk="1" hangingPunct="1"/>
            <a:r>
              <a:rPr lang="en-GB" sz="3200" dirty="0">
                <a:solidFill>
                  <a:srgbClr val="2C3179"/>
                </a:solidFill>
              </a:rPr>
              <a:t>Analysis of Process Map </a:t>
            </a:r>
          </a:p>
        </p:txBody>
      </p:sp>
      <p:sp>
        <p:nvSpPr>
          <p:cNvPr id="64515" name="Rectangle 5"/>
          <p:cNvSpPr>
            <a:spLocks noGrp="1" noChangeArrowheads="1"/>
          </p:cNvSpPr>
          <p:nvPr>
            <p:ph type="body" idx="4294967295"/>
          </p:nvPr>
        </p:nvSpPr>
        <p:spPr>
          <a:xfrm>
            <a:off x="323528" y="908720"/>
            <a:ext cx="8229600" cy="3884612"/>
          </a:xfrm>
        </p:spPr>
        <p:txBody>
          <a:bodyPr/>
          <a:lstStyle/>
          <a:p>
            <a:pPr eaLnBrk="1" hangingPunct="1">
              <a:buFont typeface="Wingdings" pitchFamily="2" charset="2"/>
              <a:buNone/>
            </a:pPr>
            <a:r>
              <a:rPr lang="en-GB" sz="3200" dirty="0"/>
              <a:t>For Each Step Ask </a:t>
            </a:r>
          </a:p>
          <a:p>
            <a:pPr eaLnBrk="1" hangingPunct="1">
              <a:buFont typeface="Wingdings" pitchFamily="2" charset="2"/>
              <a:buNone/>
            </a:pPr>
            <a:r>
              <a:rPr lang="en-GB" sz="3600" i="1" dirty="0" smtClean="0"/>
              <a:t>Can it:</a:t>
            </a:r>
            <a:endParaRPr lang="en-GB" i="1" dirty="0" smtClean="0"/>
          </a:p>
          <a:p>
            <a:pPr eaLnBrk="1" hangingPunct="1">
              <a:buFont typeface="Wingdings" pitchFamily="2" charset="2"/>
              <a:buChar char="§"/>
            </a:pPr>
            <a:r>
              <a:rPr lang="en-GB" sz="2800" dirty="0" smtClean="0"/>
              <a:t>be eliminated?</a:t>
            </a:r>
          </a:p>
          <a:p>
            <a:pPr eaLnBrk="1" hangingPunct="1">
              <a:buFont typeface="Wingdings" pitchFamily="2" charset="2"/>
              <a:buChar char="§"/>
            </a:pPr>
            <a:r>
              <a:rPr lang="en-GB" sz="2800" dirty="0" smtClean="0"/>
              <a:t>be done in some other way?</a:t>
            </a:r>
          </a:p>
          <a:p>
            <a:pPr eaLnBrk="1" hangingPunct="1">
              <a:buFont typeface="Wingdings" pitchFamily="2" charset="2"/>
              <a:buChar char="§"/>
            </a:pPr>
            <a:r>
              <a:rPr lang="en-GB" sz="2800" dirty="0" smtClean="0"/>
              <a:t>be done in a different order?</a:t>
            </a:r>
          </a:p>
          <a:p>
            <a:pPr eaLnBrk="1" hangingPunct="1">
              <a:buFont typeface="Wingdings" pitchFamily="2" charset="2"/>
              <a:buChar char="§"/>
            </a:pPr>
            <a:r>
              <a:rPr lang="en-GB" sz="2800" dirty="0" smtClean="0"/>
              <a:t>be done somewhere else?</a:t>
            </a:r>
          </a:p>
          <a:p>
            <a:pPr eaLnBrk="1" hangingPunct="1">
              <a:buFont typeface="Wingdings" pitchFamily="2" charset="2"/>
              <a:buChar char="§"/>
            </a:pPr>
            <a:r>
              <a:rPr lang="en-GB" sz="2800" dirty="0" smtClean="0"/>
              <a:t>be done in parallel?</a:t>
            </a:r>
          </a:p>
          <a:p>
            <a:pPr eaLnBrk="1" hangingPunct="1">
              <a:buFont typeface="Wingdings" pitchFamily="2" charset="2"/>
              <a:buChar char="§"/>
            </a:pPr>
            <a:r>
              <a:rPr lang="en-GB" sz="2800" dirty="0" smtClean="0"/>
              <a:t>any “Bottlenecks” be removed?</a:t>
            </a:r>
          </a:p>
          <a:p>
            <a:pPr eaLnBrk="1" hangingPunct="1">
              <a:buFont typeface="Wingdings" pitchFamily="2" charset="2"/>
              <a:buChar char="§"/>
            </a:pPr>
            <a:r>
              <a:rPr lang="en-GB" sz="2800" dirty="0" smtClean="0"/>
              <a:t>Is it being done by the most appropriate person?</a:t>
            </a:r>
            <a:endParaRPr lang="en-GB" dirty="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692696"/>
            <a:ext cx="2752725"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868429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idx="4294967295"/>
          </p:nvPr>
        </p:nvSpPr>
        <p:spPr>
          <a:xfrm>
            <a:off x="328493" y="476672"/>
            <a:ext cx="8458200" cy="1250950"/>
          </a:xfrm>
        </p:spPr>
        <p:txBody>
          <a:bodyPr/>
          <a:lstStyle/>
          <a:p>
            <a:r>
              <a:rPr lang="en-GB" sz="3200" dirty="0">
                <a:solidFill>
                  <a:srgbClr val="2C3179"/>
                </a:solidFill>
              </a:rPr>
              <a:t>Identify Opportunities for Improvement</a:t>
            </a:r>
          </a:p>
        </p:txBody>
      </p:sp>
      <p:sp>
        <p:nvSpPr>
          <p:cNvPr id="65539" name="Rectangle 3"/>
          <p:cNvSpPr>
            <a:spLocks noGrp="1" noChangeArrowheads="1"/>
          </p:cNvSpPr>
          <p:nvPr>
            <p:ph type="body" idx="4294967295"/>
          </p:nvPr>
        </p:nvSpPr>
        <p:spPr>
          <a:xfrm>
            <a:off x="488950" y="2763838"/>
            <a:ext cx="8331200" cy="2403475"/>
          </a:xfrm>
        </p:spPr>
        <p:txBody>
          <a:bodyPr/>
          <a:lstStyle/>
          <a:p>
            <a:pPr>
              <a:buFontTx/>
              <a:buNone/>
            </a:pPr>
            <a:endParaRPr lang="en-GB" smtClean="0"/>
          </a:p>
          <a:p>
            <a:pPr>
              <a:buFont typeface="Wingdings" pitchFamily="2" charset="2"/>
              <a:buChar char="§"/>
            </a:pPr>
            <a:r>
              <a:rPr lang="en-GB" smtClean="0"/>
              <a:t>Process opportunities</a:t>
            </a:r>
          </a:p>
          <a:p>
            <a:pPr>
              <a:buFont typeface="Wingdings" pitchFamily="2" charset="2"/>
              <a:buChar char="§"/>
            </a:pPr>
            <a:r>
              <a:rPr lang="en-GB" smtClean="0"/>
              <a:t>Technology opportunities and issues</a:t>
            </a:r>
          </a:p>
          <a:p>
            <a:pPr>
              <a:buFont typeface="Wingdings" pitchFamily="2" charset="2"/>
              <a:buChar char="§"/>
            </a:pPr>
            <a:r>
              <a:rPr lang="en-GB" smtClean="0"/>
              <a:t>Short-term fixes or urgent action items</a:t>
            </a:r>
          </a:p>
          <a:p>
            <a:endParaRPr lang="en-GB" smtClean="0"/>
          </a:p>
        </p:txBody>
      </p:sp>
      <p:sp>
        <p:nvSpPr>
          <p:cNvPr id="76804" name="Text Box 4"/>
          <p:cNvSpPr txBox="1">
            <a:spLocks noChangeArrowheads="1"/>
          </p:cNvSpPr>
          <p:nvPr/>
        </p:nvSpPr>
        <p:spPr bwMode="auto">
          <a:xfrm>
            <a:off x="308930" y="1429963"/>
            <a:ext cx="8064500" cy="1384300"/>
          </a:xfrm>
          <a:prstGeom prst="rect">
            <a:avLst/>
          </a:prstGeom>
          <a:noFill/>
          <a:ln w="9525">
            <a:noFill/>
            <a:miter lim="800000"/>
            <a:headEnd/>
            <a:tailEnd/>
          </a:ln>
        </p:spPr>
        <p:txBody>
          <a:bodyPr>
            <a:spAutoFit/>
          </a:bodyPr>
          <a:lstStyle/>
          <a:p>
            <a:pPr>
              <a:defRPr/>
            </a:pPr>
            <a:r>
              <a:rPr lang="en-GB" sz="2800" dirty="0">
                <a:latin typeface="+mj-lt"/>
              </a:rPr>
              <a:t>During process mapping we should go beyond understanding the current flow to identifying areas for improvement, such as:</a:t>
            </a:r>
          </a:p>
        </p:txBody>
      </p:sp>
      <p:grpSp>
        <p:nvGrpSpPr>
          <p:cNvPr id="65541" name="Group 5"/>
          <p:cNvGrpSpPr>
            <a:grpSpLocks/>
          </p:cNvGrpSpPr>
          <p:nvPr/>
        </p:nvGrpSpPr>
        <p:grpSpPr bwMode="auto">
          <a:xfrm>
            <a:off x="6949759" y="2675734"/>
            <a:ext cx="1689100" cy="2273300"/>
            <a:chOff x="3042" y="1860"/>
            <a:chExt cx="560" cy="640"/>
          </a:xfrm>
        </p:grpSpPr>
        <p:sp>
          <p:nvSpPr>
            <p:cNvPr id="65542" name="Freeform 6"/>
            <p:cNvSpPr>
              <a:spLocks/>
            </p:cNvSpPr>
            <p:nvPr/>
          </p:nvSpPr>
          <p:spPr bwMode="auto">
            <a:xfrm>
              <a:off x="3311" y="2341"/>
              <a:ext cx="81" cy="112"/>
            </a:xfrm>
            <a:custGeom>
              <a:avLst/>
              <a:gdLst>
                <a:gd name="T0" fmla="*/ 0 w 244"/>
                <a:gd name="T1" fmla="*/ 0 h 448"/>
                <a:gd name="T2" fmla="*/ 0 w 244"/>
                <a:gd name="T3" fmla="*/ 0 h 448"/>
                <a:gd name="T4" fmla="*/ 0 w 244"/>
                <a:gd name="T5" fmla="*/ 0 h 448"/>
                <a:gd name="T6" fmla="*/ 0 w 244"/>
                <a:gd name="T7" fmla="*/ 0 h 448"/>
                <a:gd name="T8" fmla="*/ 0 w 244"/>
                <a:gd name="T9" fmla="*/ 0 h 448"/>
                <a:gd name="T10" fmla="*/ 0 w 244"/>
                <a:gd name="T11" fmla="*/ 0 h 448"/>
                <a:gd name="T12" fmla="*/ 0 w 244"/>
                <a:gd name="T13" fmla="*/ 0 h 448"/>
                <a:gd name="T14" fmla="*/ 0 w 244"/>
                <a:gd name="T15" fmla="*/ 0 h 448"/>
                <a:gd name="T16" fmla="*/ 0 w 244"/>
                <a:gd name="T17" fmla="*/ 0 h 448"/>
                <a:gd name="T18" fmla="*/ 0 w 244"/>
                <a:gd name="T19" fmla="*/ 0 h 448"/>
                <a:gd name="T20" fmla="*/ 0 w 244"/>
                <a:gd name="T21" fmla="*/ 0 h 448"/>
                <a:gd name="T22" fmla="*/ 0 w 244"/>
                <a:gd name="T23" fmla="*/ 0 h 448"/>
                <a:gd name="T24" fmla="*/ 0 w 244"/>
                <a:gd name="T25" fmla="*/ 0 h 448"/>
                <a:gd name="T26" fmla="*/ 0 w 244"/>
                <a:gd name="T27" fmla="*/ 0 h 448"/>
                <a:gd name="T28" fmla="*/ 0 w 244"/>
                <a:gd name="T29" fmla="*/ 0 h 448"/>
                <a:gd name="T30" fmla="*/ 0 w 244"/>
                <a:gd name="T31" fmla="*/ 0 h 448"/>
                <a:gd name="T32" fmla="*/ 0 w 244"/>
                <a:gd name="T33" fmla="*/ 0 h 448"/>
                <a:gd name="T34" fmla="*/ 0 w 244"/>
                <a:gd name="T35" fmla="*/ 0 h 448"/>
                <a:gd name="T36" fmla="*/ 0 w 244"/>
                <a:gd name="T37" fmla="*/ 0 h 448"/>
                <a:gd name="T38" fmla="*/ 0 w 244"/>
                <a:gd name="T39" fmla="*/ 0 h 448"/>
                <a:gd name="T40" fmla="*/ 0 w 244"/>
                <a:gd name="T41" fmla="*/ 0 h 448"/>
                <a:gd name="T42" fmla="*/ 0 w 244"/>
                <a:gd name="T43" fmla="*/ 0 h 448"/>
                <a:gd name="T44" fmla="*/ 0 w 244"/>
                <a:gd name="T45" fmla="*/ 0 h 448"/>
                <a:gd name="T46" fmla="*/ 0 w 244"/>
                <a:gd name="T47" fmla="*/ 0 h 448"/>
                <a:gd name="T48" fmla="*/ 0 w 244"/>
                <a:gd name="T49" fmla="*/ 0 h 448"/>
                <a:gd name="T50" fmla="*/ 0 w 244"/>
                <a:gd name="T51" fmla="*/ 0 h 448"/>
                <a:gd name="T52" fmla="*/ 0 w 244"/>
                <a:gd name="T53" fmla="*/ 0 h 448"/>
                <a:gd name="T54" fmla="*/ 0 w 244"/>
                <a:gd name="T55" fmla="*/ 0 h 448"/>
                <a:gd name="T56" fmla="*/ 0 w 244"/>
                <a:gd name="T57" fmla="*/ 0 h 448"/>
                <a:gd name="T58" fmla="*/ 0 w 244"/>
                <a:gd name="T59" fmla="*/ 0 h 448"/>
                <a:gd name="T60" fmla="*/ 0 w 244"/>
                <a:gd name="T61" fmla="*/ 0 h 448"/>
                <a:gd name="T62" fmla="*/ 0 w 244"/>
                <a:gd name="T63" fmla="*/ 0 h 448"/>
                <a:gd name="T64" fmla="*/ 0 w 244"/>
                <a:gd name="T65" fmla="*/ 0 h 448"/>
                <a:gd name="T66" fmla="*/ 0 w 244"/>
                <a:gd name="T67" fmla="*/ 0 h 448"/>
                <a:gd name="T68" fmla="*/ 0 w 244"/>
                <a:gd name="T69" fmla="*/ 0 h 448"/>
                <a:gd name="T70" fmla="*/ 0 w 244"/>
                <a:gd name="T71" fmla="*/ 0 h 448"/>
                <a:gd name="T72" fmla="*/ 0 w 244"/>
                <a:gd name="T73" fmla="*/ 0 h 448"/>
                <a:gd name="T74" fmla="*/ 0 w 244"/>
                <a:gd name="T75" fmla="*/ 0 h 448"/>
                <a:gd name="T76" fmla="*/ 0 w 244"/>
                <a:gd name="T77" fmla="*/ 0 h 448"/>
                <a:gd name="T78" fmla="*/ 0 w 244"/>
                <a:gd name="T79" fmla="*/ 0 h 448"/>
                <a:gd name="T80" fmla="*/ 0 w 244"/>
                <a:gd name="T81" fmla="*/ 0 h 44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44"/>
                <a:gd name="T124" fmla="*/ 0 h 448"/>
                <a:gd name="T125" fmla="*/ 244 w 244"/>
                <a:gd name="T126" fmla="*/ 448 h 44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44" h="448">
                  <a:moveTo>
                    <a:pt x="244" y="41"/>
                  </a:moveTo>
                  <a:lnTo>
                    <a:pt x="241" y="63"/>
                  </a:lnTo>
                  <a:lnTo>
                    <a:pt x="237" y="89"/>
                  </a:lnTo>
                  <a:lnTo>
                    <a:pt x="232" y="119"/>
                  </a:lnTo>
                  <a:lnTo>
                    <a:pt x="228" y="150"/>
                  </a:lnTo>
                  <a:lnTo>
                    <a:pt x="220" y="183"/>
                  </a:lnTo>
                  <a:lnTo>
                    <a:pt x="213" y="216"/>
                  </a:lnTo>
                  <a:lnTo>
                    <a:pt x="204" y="250"/>
                  </a:lnTo>
                  <a:lnTo>
                    <a:pt x="195" y="284"/>
                  </a:lnTo>
                  <a:lnTo>
                    <a:pt x="184" y="315"/>
                  </a:lnTo>
                  <a:lnTo>
                    <a:pt x="171" y="346"/>
                  </a:lnTo>
                  <a:lnTo>
                    <a:pt x="158" y="373"/>
                  </a:lnTo>
                  <a:lnTo>
                    <a:pt x="142" y="397"/>
                  </a:lnTo>
                  <a:lnTo>
                    <a:pt x="125" y="416"/>
                  </a:lnTo>
                  <a:lnTo>
                    <a:pt x="106" y="433"/>
                  </a:lnTo>
                  <a:lnTo>
                    <a:pt x="85" y="442"/>
                  </a:lnTo>
                  <a:lnTo>
                    <a:pt x="64" y="448"/>
                  </a:lnTo>
                  <a:lnTo>
                    <a:pt x="50" y="447"/>
                  </a:lnTo>
                  <a:lnTo>
                    <a:pt x="38" y="443"/>
                  </a:lnTo>
                  <a:lnTo>
                    <a:pt x="28" y="437"/>
                  </a:lnTo>
                  <a:lnTo>
                    <a:pt x="20" y="430"/>
                  </a:lnTo>
                  <a:lnTo>
                    <a:pt x="12" y="421"/>
                  </a:lnTo>
                  <a:lnTo>
                    <a:pt x="7" y="411"/>
                  </a:lnTo>
                  <a:lnTo>
                    <a:pt x="3" y="401"/>
                  </a:lnTo>
                  <a:lnTo>
                    <a:pt x="1" y="390"/>
                  </a:lnTo>
                  <a:lnTo>
                    <a:pt x="0" y="378"/>
                  </a:lnTo>
                  <a:lnTo>
                    <a:pt x="2" y="367"/>
                  </a:lnTo>
                  <a:lnTo>
                    <a:pt x="5" y="356"/>
                  </a:lnTo>
                  <a:lnTo>
                    <a:pt x="11" y="346"/>
                  </a:lnTo>
                  <a:lnTo>
                    <a:pt x="19" y="336"/>
                  </a:lnTo>
                  <a:lnTo>
                    <a:pt x="29" y="329"/>
                  </a:lnTo>
                  <a:lnTo>
                    <a:pt x="40" y="323"/>
                  </a:lnTo>
                  <a:lnTo>
                    <a:pt x="54" y="320"/>
                  </a:lnTo>
                  <a:lnTo>
                    <a:pt x="62" y="317"/>
                  </a:lnTo>
                  <a:lnTo>
                    <a:pt x="69" y="314"/>
                  </a:lnTo>
                  <a:lnTo>
                    <a:pt x="75" y="309"/>
                  </a:lnTo>
                  <a:lnTo>
                    <a:pt x="80" y="306"/>
                  </a:lnTo>
                  <a:lnTo>
                    <a:pt x="85" y="300"/>
                  </a:lnTo>
                  <a:lnTo>
                    <a:pt x="89" y="295"/>
                  </a:lnTo>
                  <a:lnTo>
                    <a:pt x="92" y="288"/>
                  </a:lnTo>
                  <a:lnTo>
                    <a:pt x="96" y="282"/>
                  </a:lnTo>
                  <a:lnTo>
                    <a:pt x="99" y="274"/>
                  </a:lnTo>
                  <a:lnTo>
                    <a:pt x="102" y="267"/>
                  </a:lnTo>
                  <a:lnTo>
                    <a:pt x="103" y="258"/>
                  </a:lnTo>
                  <a:lnTo>
                    <a:pt x="106" y="251"/>
                  </a:lnTo>
                  <a:lnTo>
                    <a:pt x="107" y="243"/>
                  </a:lnTo>
                  <a:lnTo>
                    <a:pt x="109" y="236"/>
                  </a:lnTo>
                  <a:lnTo>
                    <a:pt x="111" y="228"/>
                  </a:lnTo>
                  <a:lnTo>
                    <a:pt x="113" y="221"/>
                  </a:lnTo>
                  <a:lnTo>
                    <a:pt x="117" y="207"/>
                  </a:lnTo>
                  <a:lnTo>
                    <a:pt x="121" y="194"/>
                  </a:lnTo>
                  <a:lnTo>
                    <a:pt x="125" y="181"/>
                  </a:lnTo>
                  <a:lnTo>
                    <a:pt x="130" y="169"/>
                  </a:lnTo>
                  <a:lnTo>
                    <a:pt x="135" y="157"/>
                  </a:lnTo>
                  <a:lnTo>
                    <a:pt x="141" y="146"/>
                  </a:lnTo>
                  <a:lnTo>
                    <a:pt x="146" y="133"/>
                  </a:lnTo>
                  <a:lnTo>
                    <a:pt x="151" y="121"/>
                  </a:lnTo>
                  <a:lnTo>
                    <a:pt x="156" y="109"/>
                  </a:lnTo>
                  <a:lnTo>
                    <a:pt x="161" y="97"/>
                  </a:lnTo>
                  <a:lnTo>
                    <a:pt x="167" y="86"/>
                  </a:lnTo>
                  <a:lnTo>
                    <a:pt x="172" y="74"/>
                  </a:lnTo>
                  <a:lnTo>
                    <a:pt x="176" y="61"/>
                  </a:lnTo>
                  <a:lnTo>
                    <a:pt x="182" y="49"/>
                  </a:lnTo>
                  <a:lnTo>
                    <a:pt x="187" y="37"/>
                  </a:lnTo>
                  <a:lnTo>
                    <a:pt x="192" y="24"/>
                  </a:lnTo>
                  <a:lnTo>
                    <a:pt x="194" y="17"/>
                  </a:lnTo>
                  <a:lnTo>
                    <a:pt x="198" y="11"/>
                  </a:lnTo>
                  <a:lnTo>
                    <a:pt x="201" y="7"/>
                  </a:lnTo>
                  <a:lnTo>
                    <a:pt x="206" y="3"/>
                  </a:lnTo>
                  <a:lnTo>
                    <a:pt x="210" y="1"/>
                  </a:lnTo>
                  <a:lnTo>
                    <a:pt x="215" y="0"/>
                  </a:lnTo>
                  <a:lnTo>
                    <a:pt x="219" y="0"/>
                  </a:lnTo>
                  <a:lnTo>
                    <a:pt x="225" y="1"/>
                  </a:lnTo>
                  <a:lnTo>
                    <a:pt x="229" y="2"/>
                  </a:lnTo>
                  <a:lnTo>
                    <a:pt x="234" y="4"/>
                  </a:lnTo>
                  <a:lnTo>
                    <a:pt x="237" y="8"/>
                  </a:lnTo>
                  <a:lnTo>
                    <a:pt x="240" y="13"/>
                  </a:lnTo>
                  <a:lnTo>
                    <a:pt x="242" y="19"/>
                  </a:lnTo>
                  <a:lnTo>
                    <a:pt x="244" y="24"/>
                  </a:lnTo>
                  <a:lnTo>
                    <a:pt x="244" y="33"/>
                  </a:lnTo>
                  <a:lnTo>
                    <a:pt x="244" y="41"/>
                  </a:lnTo>
                  <a:close/>
                </a:path>
              </a:pathLst>
            </a:custGeom>
            <a:solidFill>
              <a:srgbClr val="B3F2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43" name="Freeform 7"/>
            <p:cNvSpPr>
              <a:spLocks/>
            </p:cNvSpPr>
            <p:nvPr/>
          </p:nvSpPr>
          <p:spPr bwMode="auto">
            <a:xfrm>
              <a:off x="3368" y="1994"/>
              <a:ext cx="117" cy="275"/>
            </a:xfrm>
            <a:custGeom>
              <a:avLst/>
              <a:gdLst>
                <a:gd name="T0" fmla="*/ 0 w 349"/>
                <a:gd name="T1" fmla="*/ 0 h 1100"/>
                <a:gd name="T2" fmla="*/ 0 w 349"/>
                <a:gd name="T3" fmla="*/ 0 h 1100"/>
                <a:gd name="T4" fmla="*/ 0 w 349"/>
                <a:gd name="T5" fmla="*/ 0 h 1100"/>
                <a:gd name="T6" fmla="*/ 0 w 349"/>
                <a:gd name="T7" fmla="*/ 0 h 1100"/>
                <a:gd name="T8" fmla="*/ 0 w 349"/>
                <a:gd name="T9" fmla="*/ 0 h 1100"/>
                <a:gd name="T10" fmla="*/ 0 w 349"/>
                <a:gd name="T11" fmla="*/ 0 h 1100"/>
                <a:gd name="T12" fmla="*/ 0 w 349"/>
                <a:gd name="T13" fmla="*/ 0 h 1100"/>
                <a:gd name="T14" fmla="*/ 0 w 349"/>
                <a:gd name="T15" fmla="*/ 0 h 1100"/>
                <a:gd name="T16" fmla="*/ 0 w 349"/>
                <a:gd name="T17" fmla="*/ 0 h 1100"/>
                <a:gd name="T18" fmla="*/ 0 w 349"/>
                <a:gd name="T19" fmla="*/ 0 h 1100"/>
                <a:gd name="T20" fmla="*/ 0 w 349"/>
                <a:gd name="T21" fmla="*/ 0 h 1100"/>
                <a:gd name="T22" fmla="*/ 0 w 349"/>
                <a:gd name="T23" fmla="*/ 0 h 1100"/>
                <a:gd name="T24" fmla="*/ 0 w 349"/>
                <a:gd name="T25" fmla="*/ 0 h 1100"/>
                <a:gd name="T26" fmla="*/ 0 w 349"/>
                <a:gd name="T27" fmla="*/ 0 h 1100"/>
                <a:gd name="T28" fmla="*/ 0 w 349"/>
                <a:gd name="T29" fmla="*/ 0 h 1100"/>
                <a:gd name="T30" fmla="*/ 0 w 349"/>
                <a:gd name="T31" fmla="*/ 0 h 1100"/>
                <a:gd name="T32" fmla="*/ 0 w 349"/>
                <a:gd name="T33" fmla="*/ 0 h 1100"/>
                <a:gd name="T34" fmla="*/ 0 w 349"/>
                <a:gd name="T35" fmla="*/ 0 h 1100"/>
                <a:gd name="T36" fmla="*/ 0 w 349"/>
                <a:gd name="T37" fmla="*/ 0 h 1100"/>
                <a:gd name="T38" fmla="*/ 0 w 349"/>
                <a:gd name="T39" fmla="*/ 0 h 1100"/>
                <a:gd name="T40" fmla="*/ 0 w 349"/>
                <a:gd name="T41" fmla="*/ 0 h 1100"/>
                <a:gd name="T42" fmla="*/ 0 w 349"/>
                <a:gd name="T43" fmla="*/ 0 h 1100"/>
                <a:gd name="T44" fmla="*/ 0 w 349"/>
                <a:gd name="T45" fmla="*/ 0 h 1100"/>
                <a:gd name="T46" fmla="*/ 0 w 349"/>
                <a:gd name="T47" fmla="*/ 0 h 1100"/>
                <a:gd name="T48" fmla="*/ 0 w 349"/>
                <a:gd name="T49" fmla="*/ 0 h 1100"/>
                <a:gd name="T50" fmla="*/ 0 w 349"/>
                <a:gd name="T51" fmla="*/ 0 h 1100"/>
                <a:gd name="T52" fmla="*/ 0 w 349"/>
                <a:gd name="T53" fmla="*/ 0 h 1100"/>
                <a:gd name="T54" fmla="*/ 0 w 349"/>
                <a:gd name="T55" fmla="*/ 0 h 1100"/>
                <a:gd name="T56" fmla="*/ 0 w 349"/>
                <a:gd name="T57" fmla="*/ 0 h 1100"/>
                <a:gd name="T58" fmla="*/ 0 w 349"/>
                <a:gd name="T59" fmla="*/ 0 h 1100"/>
                <a:gd name="T60" fmla="*/ 0 w 349"/>
                <a:gd name="T61" fmla="*/ 0 h 1100"/>
                <a:gd name="T62" fmla="*/ 0 w 349"/>
                <a:gd name="T63" fmla="*/ 0 h 1100"/>
                <a:gd name="T64" fmla="*/ 0 w 349"/>
                <a:gd name="T65" fmla="*/ 0 h 1100"/>
                <a:gd name="T66" fmla="*/ 0 w 349"/>
                <a:gd name="T67" fmla="*/ 0 h 1100"/>
                <a:gd name="T68" fmla="*/ 0 w 349"/>
                <a:gd name="T69" fmla="*/ 0 h 1100"/>
                <a:gd name="T70" fmla="*/ 0 w 349"/>
                <a:gd name="T71" fmla="*/ 0 h 1100"/>
                <a:gd name="T72" fmla="*/ 0 w 349"/>
                <a:gd name="T73" fmla="*/ 0 h 1100"/>
                <a:gd name="T74" fmla="*/ 0 w 349"/>
                <a:gd name="T75" fmla="*/ 0 h 1100"/>
                <a:gd name="T76" fmla="*/ 0 w 349"/>
                <a:gd name="T77" fmla="*/ 0 h 1100"/>
                <a:gd name="T78" fmla="*/ 0 w 349"/>
                <a:gd name="T79" fmla="*/ 0 h 1100"/>
                <a:gd name="T80" fmla="*/ 0 w 349"/>
                <a:gd name="T81" fmla="*/ 0 h 1100"/>
                <a:gd name="T82" fmla="*/ 0 w 349"/>
                <a:gd name="T83" fmla="*/ 0 h 1100"/>
                <a:gd name="T84" fmla="*/ 0 w 349"/>
                <a:gd name="T85" fmla="*/ 0 h 1100"/>
                <a:gd name="T86" fmla="*/ 0 w 349"/>
                <a:gd name="T87" fmla="*/ 0 h 1100"/>
                <a:gd name="T88" fmla="*/ 0 w 349"/>
                <a:gd name="T89" fmla="*/ 0 h 1100"/>
                <a:gd name="T90" fmla="*/ 0 w 349"/>
                <a:gd name="T91" fmla="*/ 0 h 1100"/>
                <a:gd name="T92" fmla="*/ 0 w 349"/>
                <a:gd name="T93" fmla="*/ 0 h 1100"/>
                <a:gd name="T94" fmla="*/ 0 w 349"/>
                <a:gd name="T95" fmla="*/ 0 h 1100"/>
                <a:gd name="T96" fmla="*/ 0 w 349"/>
                <a:gd name="T97" fmla="*/ 0 h 1100"/>
                <a:gd name="T98" fmla="*/ 0 w 349"/>
                <a:gd name="T99" fmla="*/ 0 h 1100"/>
                <a:gd name="T100" fmla="*/ 0 w 349"/>
                <a:gd name="T101" fmla="*/ 0 h 1100"/>
                <a:gd name="T102" fmla="*/ 0 w 349"/>
                <a:gd name="T103" fmla="*/ 0 h 1100"/>
                <a:gd name="T104" fmla="*/ 0 w 349"/>
                <a:gd name="T105" fmla="*/ 0 h 1100"/>
                <a:gd name="T106" fmla="*/ 0 w 349"/>
                <a:gd name="T107" fmla="*/ 0 h 1100"/>
                <a:gd name="T108" fmla="*/ 0 w 349"/>
                <a:gd name="T109" fmla="*/ 0 h 1100"/>
                <a:gd name="T110" fmla="*/ 0 w 349"/>
                <a:gd name="T111" fmla="*/ 0 h 1100"/>
                <a:gd name="T112" fmla="*/ 0 w 349"/>
                <a:gd name="T113" fmla="*/ 0 h 110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49"/>
                <a:gd name="T172" fmla="*/ 0 h 1100"/>
                <a:gd name="T173" fmla="*/ 349 w 349"/>
                <a:gd name="T174" fmla="*/ 1100 h 110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49" h="1100">
                  <a:moveTo>
                    <a:pt x="85" y="1"/>
                  </a:moveTo>
                  <a:lnTo>
                    <a:pt x="99" y="4"/>
                  </a:lnTo>
                  <a:lnTo>
                    <a:pt x="111" y="9"/>
                  </a:lnTo>
                  <a:lnTo>
                    <a:pt x="124" y="15"/>
                  </a:lnTo>
                  <a:lnTo>
                    <a:pt x="138" y="22"/>
                  </a:lnTo>
                  <a:lnTo>
                    <a:pt x="149" y="29"/>
                  </a:lnTo>
                  <a:lnTo>
                    <a:pt x="162" y="39"/>
                  </a:lnTo>
                  <a:lnTo>
                    <a:pt x="175" y="48"/>
                  </a:lnTo>
                  <a:lnTo>
                    <a:pt x="186" y="59"/>
                  </a:lnTo>
                  <a:lnTo>
                    <a:pt x="196" y="69"/>
                  </a:lnTo>
                  <a:lnTo>
                    <a:pt x="207" y="81"/>
                  </a:lnTo>
                  <a:lnTo>
                    <a:pt x="218" y="93"/>
                  </a:lnTo>
                  <a:lnTo>
                    <a:pt x="227" y="106"/>
                  </a:lnTo>
                  <a:lnTo>
                    <a:pt x="235" y="117"/>
                  </a:lnTo>
                  <a:lnTo>
                    <a:pt x="243" y="131"/>
                  </a:lnTo>
                  <a:lnTo>
                    <a:pt x="250" y="144"/>
                  </a:lnTo>
                  <a:lnTo>
                    <a:pt x="258" y="159"/>
                  </a:lnTo>
                  <a:lnTo>
                    <a:pt x="285" y="222"/>
                  </a:lnTo>
                  <a:lnTo>
                    <a:pt x="309" y="284"/>
                  </a:lnTo>
                  <a:lnTo>
                    <a:pt x="326" y="348"/>
                  </a:lnTo>
                  <a:lnTo>
                    <a:pt x="339" y="410"/>
                  </a:lnTo>
                  <a:lnTo>
                    <a:pt x="346" y="471"/>
                  </a:lnTo>
                  <a:lnTo>
                    <a:pt x="349" y="533"/>
                  </a:lnTo>
                  <a:lnTo>
                    <a:pt x="346" y="593"/>
                  </a:lnTo>
                  <a:lnTo>
                    <a:pt x="339" y="653"/>
                  </a:lnTo>
                  <a:lnTo>
                    <a:pt x="326" y="710"/>
                  </a:lnTo>
                  <a:lnTo>
                    <a:pt x="309" y="767"/>
                  </a:lnTo>
                  <a:lnTo>
                    <a:pt x="286" y="822"/>
                  </a:lnTo>
                  <a:lnTo>
                    <a:pt x="260" y="877"/>
                  </a:lnTo>
                  <a:lnTo>
                    <a:pt x="227" y="929"/>
                  </a:lnTo>
                  <a:lnTo>
                    <a:pt x="191" y="982"/>
                  </a:lnTo>
                  <a:lnTo>
                    <a:pt x="149" y="1031"/>
                  </a:lnTo>
                  <a:lnTo>
                    <a:pt x="105" y="1080"/>
                  </a:lnTo>
                  <a:lnTo>
                    <a:pt x="93" y="1089"/>
                  </a:lnTo>
                  <a:lnTo>
                    <a:pt x="81" y="1096"/>
                  </a:lnTo>
                  <a:lnTo>
                    <a:pt x="69" y="1098"/>
                  </a:lnTo>
                  <a:lnTo>
                    <a:pt x="58" y="1100"/>
                  </a:lnTo>
                  <a:lnTo>
                    <a:pt x="45" y="1097"/>
                  </a:lnTo>
                  <a:lnTo>
                    <a:pt x="36" y="1094"/>
                  </a:lnTo>
                  <a:lnTo>
                    <a:pt x="26" y="1088"/>
                  </a:lnTo>
                  <a:lnTo>
                    <a:pt x="19" y="1080"/>
                  </a:lnTo>
                  <a:lnTo>
                    <a:pt x="11" y="1069"/>
                  </a:lnTo>
                  <a:lnTo>
                    <a:pt x="5" y="1058"/>
                  </a:lnTo>
                  <a:lnTo>
                    <a:pt x="2" y="1047"/>
                  </a:lnTo>
                  <a:lnTo>
                    <a:pt x="0" y="1035"/>
                  </a:lnTo>
                  <a:lnTo>
                    <a:pt x="0" y="1022"/>
                  </a:lnTo>
                  <a:lnTo>
                    <a:pt x="4" y="1009"/>
                  </a:lnTo>
                  <a:lnTo>
                    <a:pt x="10" y="996"/>
                  </a:lnTo>
                  <a:lnTo>
                    <a:pt x="19" y="984"/>
                  </a:lnTo>
                  <a:lnTo>
                    <a:pt x="35" y="961"/>
                  </a:lnTo>
                  <a:lnTo>
                    <a:pt x="54" y="938"/>
                  </a:lnTo>
                  <a:lnTo>
                    <a:pt x="71" y="915"/>
                  </a:lnTo>
                  <a:lnTo>
                    <a:pt x="88" y="891"/>
                  </a:lnTo>
                  <a:lnTo>
                    <a:pt x="106" y="868"/>
                  </a:lnTo>
                  <a:lnTo>
                    <a:pt x="123" y="845"/>
                  </a:lnTo>
                  <a:lnTo>
                    <a:pt x="140" y="821"/>
                  </a:lnTo>
                  <a:lnTo>
                    <a:pt x="156" y="797"/>
                  </a:lnTo>
                  <a:lnTo>
                    <a:pt x="171" y="771"/>
                  </a:lnTo>
                  <a:lnTo>
                    <a:pt x="184" y="747"/>
                  </a:lnTo>
                  <a:lnTo>
                    <a:pt x="196" y="720"/>
                  </a:lnTo>
                  <a:lnTo>
                    <a:pt x="207" y="694"/>
                  </a:lnTo>
                  <a:lnTo>
                    <a:pt x="217" y="665"/>
                  </a:lnTo>
                  <a:lnTo>
                    <a:pt x="224" y="637"/>
                  </a:lnTo>
                  <a:lnTo>
                    <a:pt x="229" y="607"/>
                  </a:lnTo>
                  <a:lnTo>
                    <a:pt x="233" y="577"/>
                  </a:lnTo>
                  <a:lnTo>
                    <a:pt x="234" y="550"/>
                  </a:lnTo>
                  <a:lnTo>
                    <a:pt x="236" y="526"/>
                  </a:lnTo>
                  <a:lnTo>
                    <a:pt x="237" y="500"/>
                  </a:lnTo>
                  <a:lnTo>
                    <a:pt x="238" y="477"/>
                  </a:lnTo>
                  <a:lnTo>
                    <a:pt x="238" y="454"/>
                  </a:lnTo>
                  <a:lnTo>
                    <a:pt x="238" y="430"/>
                  </a:lnTo>
                  <a:lnTo>
                    <a:pt x="236" y="408"/>
                  </a:lnTo>
                  <a:lnTo>
                    <a:pt x="235" y="387"/>
                  </a:lnTo>
                  <a:lnTo>
                    <a:pt x="232" y="364"/>
                  </a:lnTo>
                  <a:lnTo>
                    <a:pt x="229" y="342"/>
                  </a:lnTo>
                  <a:lnTo>
                    <a:pt x="224" y="321"/>
                  </a:lnTo>
                  <a:lnTo>
                    <a:pt x="219" y="298"/>
                  </a:lnTo>
                  <a:lnTo>
                    <a:pt x="213" y="276"/>
                  </a:lnTo>
                  <a:lnTo>
                    <a:pt x="204" y="253"/>
                  </a:lnTo>
                  <a:lnTo>
                    <a:pt x="195" y="229"/>
                  </a:lnTo>
                  <a:lnTo>
                    <a:pt x="186" y="207"/>
                  </a:lnTo>
                  <a:lnTo>
                    <a:pt x="178" y="190"/>
                  </a:lnTo>
                  <a:lnTo>
                    <a:pt x="172" y="176"/>
                  </a:lnTo>
                  <a:lnTo>
                    <a:pt x="166" y="163"/>
                  </a:lnTo>
                  <a:lnTo>
                    <a:pt x="161" y="153"/>
                  </a:lnTo>
                  <a:lnTo>
                    <a:pt x="156" y="141"/>
                  </a:lnTo>
                  <a:lnTo>
                    <a:pt x="151" y="131"/>
                  </a:lnTo>
                  <a:lnTo>
                    <a:pt x="146" y="122"/>
                  </a:lnTo>
                  <a:lnTo>
                    <a:pt x="140" y="115"/>
                  </a:lnTo>
                  <a:lnTo>
                    <a:pt x="134" y="106"/>
                  </a:lnTo>
                  <a:lnTo>
                    <a:pt x="127" y="97"/>
                  </a:lnTo>
                  <a:lnTo>
                    <a:pt x="120" y="90"/>
                  </a:lnTo>
                  <a:lnTo>
                    <a:pt x="113" y="83"/>
                  </a:lnTo>
                  <a:lnTo>
                    <a:pt x="103" y="74"/>
                  </a:lnTo>
                  <a:lnTo>
                    <a:pt x="94" y="67"/>
                  </a:lnTo>
                  <a:lnTo>
                    <a:pt x="81" y="57"/>
                  </a:lnTo>
                  <a:lnTo>
                    <a:pt x="68" y="49"/>
                  </a:lnTo>
                  <a:lnTo>
                    <a:pt x="64" y="46"/>
                  </a:lnTo>
                  <a:lnTo>
                    <a:pt x="61" y="42"/>
                  </a:lnTo>
                  <a:lnTo>
                    <a:pt x="58" y="37"/>
                  </a:lnTo>
                  <a:lnTo>
                    <a:pt x="56" y="34"/>
                  </a:lnTo>
                  <a:lnTo>
                    <a:pt x="54" y="29"/>
                  </a:lnTo>
                  <a:lnTo>
                    <a:pt x="54" y="24"/>
                  </a:lnTo>
                  <a:lnTo>
                    <a:pt x="54" y="21"/>
                  </a:lnTo>
                  <a:lnTo>
                    <a:pt x="56" y="16"/>
                  </a:lnTo>
                  <a:lnTo>
                    <a:pt x="57" y="11"/>
                  </a:lnTo>
                  <a:lnTo>
                    <a:pt x="59" y="9"/>
                  </a:lnTo>
                  <a:lnTo>
                    <a:pt x="62" y="4"/>
                  </a:lnTo>
                  <a:lnTo>
                    <a:pt x="66" y="3"/>
                  </a:lnTo>
                  <a:lnTo>
                    <a:pt x="69" y="1"/>
                  </a:lnTo>
                  <a:lnTo>
                    <a:pt x="74" y="0"/>
                  </a:lnTo>
                  <a:lnTo>
                    <a:pt x="79" y="0"/>
                  </a:lnTo>
                  <a:lnTo>
                    <a:pt x="85" y="1"/>
                  </a:lnTo>
                  <a:close/>
                </a:path>
              </a:pathLst>
            </a:custGeom>
            <a:solidFill>
              <a:srgbClr val="FF1A5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44" name="Freeform 8"/>
            <p:cNvSpPr>
              <a:spLocks/>
            </p:cNvSpPr>
            <p:nvPr/>
          </p:nvSpPr>
          <p:spPr bwMode="auto">
            <a:xfrm>
              <a:off x="3214" y="2419"/>
              <a:ext cx="102" cy="66"/>
            </a:xfrm>
            <a:custGeom>
              <a:avLst/>
              <a:gdLst>
                <a:gd name="T0" fmla="*/ 0 w 306"/>
                <a:gd name="T1" fmla="*/ 0 h 262"/>
                <a:gd name="T2" fmla="*/ 0 w 306"/>
                <a:gd name="T3" fmla="*/ 0 h 262"/>
                <a:gd name="T4" fmla="*/ 0 w 306"/>
                <a:gd name="T5" fmla="*/ 0 h 262"/>
                <a:gd name="T6" fmla="*/ 0 w 306"/>
                <a:gd name="T7" fmla="*/ 0 h 262"/>
                <a:gd name="T8" fmla="*/ 0 w 306"/>
                <a:gd name="T9" fmla="*/ 0 h 262"/>
                <a:gd name="T10" fmla="*/ 0 w 306"/>
                <a:gd name="T11" fmla="*/ 0 h 262"/>
                <a:gd name="T12" fmla="*/ 0 w 306"/>
                <a:gd name="T13" fmla="*/ 0 h 262"/>
                <a:gd name="T14" fmla="*/ 0 w 306"/>
                <a:gd name="T15" fmla="*/ 0 h 262"/>
                <a:gd name="T16" fmla="*/ 0 w 306"/>
                <a:gd name="T17" fmla="*/ 0 h 262"/>
                <a:gd name="T18" fmla="*/ 0 w 306"/>
                <a:gd name="T19" fmla="*/ 0 h 262"/>
                <a:gd name="T20" fmla="*/ 0 w 306"/>
                <a:gd name="T21" fmla="*/ 0 h 262"/>
                <a:gd name="T22" fmla="*/ 0 w 306"/>
                <a:gd name="T23" fmla="*/ 0 h 262"/>
                <a:gd name="T24" fmla="*/ 0 w 306"/>
                <a:gd name="T25" fmla="*/ 0 h 262"/>
                <a:gd name="T26" fmla="*/ 0 w 306"/>
                <a:gd name="T27" fmla="*/ 0 h 262"/>
                <a:gd name="T28" fmla="*/ 0 w 306"/>
                <a:gd name="T29" fmla="*/ 0 h 262"/>
                <a:gd name="T30" fmla="*/ 0 w 306"/>
                <a:gd name="T31" fmla="*/ 0 h 262"/>
                <a:gd name="T32" fmla="*/ 0 w 306"/>
                <a:gd name="T33" fmla="*/ 0 h 262"/>
                <a:gd name="T34" fmla="*/ 0 w 306"/>
                <a:gd name="T35" fmla="*/ 0 h 262"/>
                <a:gd name="T36" fmla="*/ 0 w 306"/>
                <a:gd name="T37" fmla="*/ 0 h 262"/>
                <a:gd name="T38" fmla="*/ 0 w 306"/>
                <a:gd name="T39" fmla="*/ 0 h 262"/>
                <a:gd name="T40" fmla="*/ 0 w 306"/>
                <a:gd name="T41" fmla="*/ 0 h 262"/>
                <a:gd name="T42" fmla="*/ 0 w 306"/>
                <a:gd name="T43" fmla="*/ 0 h 262"/>
                <a:gd name="T44" fmla="*/ 0 w 306"/>
                <a:gd name="T45" fmla="*/ 0 h 262"/>
                <a:gd name="T46" fmla="*/ 0 w 306"/>
                <a:gd name="T47" fmla="*/ 0 h 262"/>
                <a:gd name="T48" fmla="*/ 0 w 306"/>
                <a:gd name="T49" fmla="*/ 0 h 262"/>
                <a:gd name="T50" fmla="*/ 0 w 306"/>
                <a:gd name="T51" fmla="*/ 0 h 262"/>
                <a:gd name="T52" fmla="*/ 0 w 306"/>
                <a:gd name="T53" fmla="*/ 0 h 262"/>
                <a:gd name="T54" fmla="*/ 0 w 306"/>
                <a:gd name="T55" fmla="*/ 0 h 262"/>
                <a:gd name="T56" fmla="*/ 0 w 306"/>
                <a:gd name="T57" fmla="*/ 0 h 262"/>
                <a:gd name="T58" fmla="*/ 0 w 306"/>
                <a:gd name="T59" fmla="*/ 0 h 262"/>
                <a:gd name="T60" fmla="*/ 0 w 306"/>
                <a:gd name="T61" fmla="*/ 0 h 262"/>
                <a:gd name="T62" fmla="*/ 0 w 306"/>
                <a:gd name="T63" fmla="*/ 0 h 262"/>
                <a:gd name="T64" fmla="*/ 0 w 306"/>
                <a:gd name="T65" fmla="*/ 0 h 262"/>
                <a:gd name="T66" fmla="*/ 0 w 306"/>
                <a:gd name="T67" fmla="*/ 0 h 262"/>
                <a:gd name="T68" fmla="*/ 0 w 306"/>
                <a:gd name="T69" fmla="*/ 0 h 262"/>
                <a:gd name="T70" fmla="*/ 0 w 306"/>
                <a:gd name="T71" fmla="*/ 0 h 262"/>
                <a:gd name="T72" fmla="*/ 0 w 306"/>
                <a:gd name="T73" fmla="*/ 0 h 262"/>
                <a:gd name="T74" fmla="*/ 0 w 306"/>
                <a:gd name="T75" fmla="*/ 0 h 262"/>
                <a:gd name="T76" fmla="*/ 0 w 306"/>
                <a:gd name="T77" fmla="*/ 0 h 262"/>
                <a:gd name="T78" fmla="*/ 0 w 306"/>
                <a:gd name="T79" fmla="*/ 0 h 262"/>
                <a:gd name="T80" fmla="*/ 0 w 306"/>
                <a:gd name="T81" fmla="*/ 0 h 26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06"/>
                <a:gd name="T124" fmla="*/ 0 h 262"/>
                <a:gd name="T125" fmla="*/ 306 w 306"/>
                <a:gd name="T126" fmla="*/ 262 h 26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06" h="262">
                  <a:moveTo>
                    <a:pt x="80" y="47"/>
                  </a:moveTo>
                  <a:lnTo>
                    <a:pt x="99" y="50"/>
                  </a:lnTo>
                  <a:lnTo>
                    <a:pt x="109" y="52"/>
                  </a:lnTo>
                  <a:lnTo>
                    <a:pt x="118" y="53"/>
                  </a:lnTo>
                  <a:lnTo>
                    <a:pt x="127" y="53"/>
                  </a:lnTo>
                  <a:lnTo>
                    <a:pt x="135" y="54"/>
                  </a:lnTo>
                  <a:lnTo>
                    <a:pt x="142" y="54"/>
                  </a:lnTo>
                  <a:lnTo>
                    <a:pt x="151" y="54"/>
                  </a:lnTo>
                  <a:lnTo>
                    <a:pt x="159" y="54"/>
                  </a:lnTo>
                  <a:lnTo>
                    <a:pt x="167" y="54"/>
                  </a:lnTo>
                  <a:lnTo>
                    <a:pt x="174" y="54"/>
                  </a:lnTo>
                  <a:lnTo>
                    <a:pt x="181" y="53"/>
                  </a:lnTo>
                  <a:lnTo>
                    <a:pt x="189" y="53"/>
                  </a:lnTo>
                  <a:lnTo>
                    <a:pt x="197" y="53"/>
                  </a:lnTo>
                  <a:lnTo>
                    <a:pt x="205" y="53"/>
                  </a:lnTo>
                  <a:lnTo>
                    <a:pt x="213" y="53"/>
                  </a:lnTo>
                  <a:lnTo>
                    <a:pt x="221" y="53"/>
                  </a:lnTo>
                  <a:lnTo>
                    <a:pt x="231" y="54"/>
                  </a:lnTo>
                  <a:lnTo>
                    <a:pt x="238" y="54"/>
                  </a:lnTo>
                  <a:lnTo>
                    <a:pt x="246" y="56"/>
                  </a:lnTo>
                  <a:lnTo>
                    <a:pt x="253" y="60"/>
                  </a:lnTo>
                  <a:lnTo>
                    <a:pt x="261" y="64"/>
                  </a:lnTo>
                  <a:lnTo>
                    <a:pt x="269" y="69"/>
                  </a:lnTo>
                  <a:lnTo>
                    <a:pt x="276" y="75"/>
                  </a:lnTo>
                  <a:lnTo>
                    <a:pt x="282" y="83"/>
                  </a:lnTo>
                  <a:lnTo>
                    <a:pt x="288" y="92"/>
                  </a:lnTo>
                  <a:lnTo>
                    <a:pt x="293" y="100"/>
                  </a:lnTo>
                  <a:lnTo>
                    <a:pt x="298" y="108"/>
                  </a:lnTo>
                  <a:lnTo>
                    <a:pt x="301" y="117"/>
                  </a:lnTo>
                  <a:lnTo>
                    <a:pt x="304" y="128"/>
                  </a:lnTo>
                  <a:lnTo>
                    <a:pt x="305" y="137"/>
                  </a:lnTo>
                  <a:lnTo>
                    <a:pt x="306" y="147"/>
                  </a:lnTo>
                  <a:lnTo>
                    <a:pt x="304" y="156"/>
                  </a:lnTo>
                  <a:lnTo>
                    <a:pt x="303" y="166"/>
                  </a:lnTo>
                  <a:lnTo>
                    <a:pt x="298" y="176"/>
                  </a:lnTo>
                  <a:lnTo>
                    <a:pt x="293" y="186"/>
                  </a:lnTo>
                  <a:lnTo>
                    <a:pt x="285" y="194"/>
                  </a:lnTo>
                  <a:lnTo>
                    <a:pt x="278" y="203"/>
                  </a:lnTo>
                  <a:lnTo>
                    <a:pt x="269" y="212"/>
                  </a:lnTo>
                  <a:lnTo>
                    <a:pt x="259" y="219"/>
                  </a:lnTo>
                  <a:lnTo>
                    <a:pt x="248" y="226"/>
                  </a:lnTo>
                  <a:lnTo>
                    <a:pt x="238" y="233"/>
                  </a:lnTo>
                  <a:lnTo>
                    <a:pt x="227" y="239"/>
                  </a:lnTo>
                  <a:lnTo>
                    <a:pt x="214" y="243"/>
                  </a:lnTo>
                  <a:lnTo>
                    <a:pt x="203" y="247"/>
                  </a:lnTo>
                  <a:lnTo>
                    <a:pt x="192" y="251"/>
                  </a:lnTo>
                  <a:lnTo>
                    <a:pt x="179" y="255"/>
                  </a:lnTo>
                  <a:lnTo>
                    <a:pt x="169" y="257"/>
                  </a:lnTo>
                  <a:lnTo>
                    <a:pt x="159" y="260"/>
                  </a:lnTo>
                  <a:lnTo>
                    <a:pt x="150" y="262"/>
                  </a:lnTo>
                  <a:lnTo>
                    <a:pt x="132" y="261"/>
                  </a:lnTo>
                  <a:lnTo>
                    <a:pt x="117" y="257"/>
                  </a:lnTo>
                  <a:lnTo>
                    <a:pt x="101" y="251"/>
                  </a:lnTo>
                  <a:lnTo>
                    <a:pt x="87" y="243"/>
                  </a:lnTo>
                  <a:lnTo>
                    <a:pt x="73" y="231"/>
                  </a:lnTo>
                  <a:lnTo>
                    <a:pt x="60" y="219"/>
                  </a:lnTo>
                  <a:lnTo>
                    <a:pt x="48" y="204"/>
                  </a:lnTo>
                  <a:lnTo>
                    <a:pt x="38" y="188"/>
                  </a:lnTo>
                  <a:lnTo>
                    <a:pt x="28" y="170"/>
                  </a:lnTo>
                  <a:lnTo>
                    <a:pt x="19" y="153"/>
                  </a:lnTo>
                  <a:lnTo>
                    <a:pt x="13" y="134"/>
                  </a:lnTo>
                  <a:lnTo>
                    <a:pt x="8" y="115"/>
                  </a:lnTo>
                  <a:lnTo>
                    <a:pt x="3" y="96"/>
                  </a:lnTo>
                  <a:lnTo>
                    <a:pt x="1" y="77"/>
                  </a:lnTo>
                  <a:lnTo>
                    <a:pt x="0" y="60"/>
                  </a:lnTo>
                  <a:lnTo>
                    <a:pt x="2" y="43"/>
                  </a:lnTo>
                  <a:lnTo>
                    <a:pt x="4" y="32"/>
                  </a:lnTo>
                  <a:lnTo>
                    <a:pt x="7" y="22"/>
                  </a:lnTo>
                  <a:lnTo>
                    <a:pt x="11" y="15"/>
                  </a:lnTo>
                  <a:lnTo>
                    <a:pt x="17" y="9"/>
                  </a:lnTo>
                  <a:lnTo>
                    <a:pt x="24" y="4"/>
                  </a:lnTo>
                  <a:lnTo>
                    <a:pt x="30" y="1"/>
                  </a:lnTo>
                  <a:lnTo>
                    <a:pt x="38" y="0"/>
                  </a:lnTo>
                  <a:lnTo>
                    <a:pt x="45" y="1"/>
                  </a:lnTo>
                  <a:lnTo>
                    <a:pt x="51" y="1"/>
                  </a:lnTo>
                  <a:lnTo>
                    <a:pt x="58" y="4"/>
                  </a:lnTo>
                  <a:lnTo>
                    <a:pt x="64" y="8"/>
                  </a:lnTo>
                  <a:lnTo>
                    <a:pt x="70" y="14"/>
                  </a:lnTo>
                  <a:lnTo>
                    <a:pt x="74" y="20"/>
                  </a:lnTo>
                  <a:lnTo>
                    <a:pt x="77" y="28"/>
                  </a:lnTo>
                  <a:lnTo>
                    <a:pt x="80" y="36"/>
                  </a:lnTo>
                  <a:lnTo>
                    <a:pt x="80" y="47"/>
                  </a:lnTo>
                  <a:close/>
                </a:path>
              </a:pathLst>
            </a:custGeom>
            <a:solidFill>
              <a:srgbClr val="670D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45" name="Freeform 9"/>
            <p:cNvSpPr>
              <a:spLocks/>
            </p:cNvSpPr>
            <p:nvPr/>
          </p:nvSpPr>
          <p:spPr bwMode="auto">
            <a:xfrm>
              <a:off x="3194" y="2333"/>
              <a:ext cx="179" cy="114"/>
            </a:xfrm>
            <a:custGeom>
              <a:avLst/>
              <a:gdLst>
                <a:gd name="T0" fmla="*/ 0 w 537"/>
                <a:gd name="T1" fmla="*/ 0 h 459"/>
                <a:gd name="T2" fmla="*/ 0 w 537"/>
                <a:gd name="T3" fmla="*/ 0 h 459"/>
                <a:gd name="T4" fmla="*/ 0 w 537"/>
                <a:gd name="T5" fmla="*/ 0 h 459"/>
                <a:gd name="T6" fmla="*/ 0 w 537"/>
                <a:gd name="T7" fmla="*/ 0 h 459"/>
                <a:gd name="T8" fmla="*/ 0 w 537"/>
                <a:gd name="T9" fmla="*/ 0 h 459"/>
                <a:gd name="T10" fmla="*/ 0 w 537"/>
                <a:gd name="T11" fmla="*/ 0 h 459"/>
                <a:gd name="T12" fmla="*/ 0 w 537"/>
                <a:gd name="T13" fmla="*/ 0 h 459"/>
                <a:gd name="T14" fmla="*/ 0 w 537"/>
                <a:gd name="T15" fmla="*/ 0 h 459"/>
                <a:gd name="T16" fmla="*/ 0 w 537"/>
                <a:gd name="T17" fmla="*/ 0 h 459"/>
                <a:gd name="T18" fmla="*/ 0 w 537"/>
                <a:gd name="T19" fmla="*/ 0 h 459"/>
                <a:gd name="T20" fmla="*/ 0 w 537"/>
                <a:gd name="T21" fmla="*/ 0 h 459"/>
                <a:gd name="T22" fmla="*/ 0 w 537"/>
                <a:gd name="T23" fmla="*/ 0 h 459"/>
                <a:gd name="T24" fmla="*/ 0 w 537"/>
                <a:gd name="T25" fmla="*/ 0 h 459"/>
                <a:gd name="T26" fmla="*/ 0 w 537"/>
                <a:gd name="T27" fmla="*/ 0 h 459"/>
                <a:gd name="T28" fmla="*/ 0 w 537"/>
                <a:gd name="T29" fmla="*/ 0 h 459"/>
                <a:gd name="T30" fmla="*/ 0 w 537"/>
                <a:gd name="T31" fmla="*/ 0 h 459"/>
                <a:gd name="T32" fmla="*/ 0 w 537"/>
                <a:gd name="T33" fmla="*/ 0 h 459"/>
                <a:gd name="T34" fmla="*/ 0 w 537"/>
                <a:gd name="T35" fmla="*/ 0 h 459"/>
                <a:gd name="T36" fmla="*/ 0 w 537"/>
                <a:gd name="T37" fmla="*/ 0 h 459"/>
                <a:gd name="T38" fmla="*/ 0 w 537"/>
                <a:gd name="T39" fmla="*/ 0 h 459"/>
                <a:gd name="T40" fmla="*/ 0 w 537"/>
                <a:gd name="T41" fmla="*/ 0 h 459"/>
                <a:gd name="T42" fmla="*/ 0 w 537"/>
                <a:gd name="T43" fmla="*/ 0 h 459"/>
                <a:gd name="T44" fmla="*/ 0 w 537"/>
                <a:gd name="T45" fmla="*/ 0 h 459"/>
                <a:gd name="T46" fmla="*/ 0 w 537"/>
                <a:gd name="T47" fmla="*/ 0 h 459"/>
                <a:gd name="T48" fmla="*/ 0 w 537"/>
                <a:gd name="T49" fmla="*/ 0 h 459"/>
                <a:gd name="T50" fmla="*/ 0 w 537"/>
                <a:gd name="T51" fmla="*/ 0 h 459"/>
                <a:gd name="T52" fmla="*/ 0 w 537"/>
                <a:gd name="T53" fmla="*/ 0 h 459"/>
                <a:gd name="T54" fmla="*/ 0 w 537"/>
                <a:gd name="T55" fmla="*/ 0 h 459"/>
                <a:gd name="T56" fmla="*/ 0 w 537"/>
                <a:gd name="T57" fmla="*/ 0 h 459"/>
                <a:gd name="T58" fmla="*/ 0 w 537"/>
                <a:gd name="T59" fmla="*/ 0 h 459"/>
                <a:gd name="T60" fmla="*/ 0 w 537"/>
                <a:gd name="T61" fmla="*/ 0 h 459"/>
                <a:gd name="T62" fmla="*/ 0 w 537"/>
                <a:gd name="T63" fmla="*/ 0 h 459"/>
                <a:gd name="T64" fmla="*/ 0 w 537"/>
                <a:gd name="T65" fmla="*/ 0 h 459"/>
                <a:gd name="T66" fmla="*/ 0 w 537"/>
                <a:gd name="T67" fmla="*/ 0 h 459"/>
                <a:gd name="T68" fmla="*/ 0 w 537"/>
                <a:gd name="T69" fmla="*/ 0 h 459"/>
                <a:gd name="T70" fmla="*/ 0 w 537"/>
                <a:gd name="T71" fmla="*/ 0 h 459"/>
                <a:gd name="T72" fmla="*/ 0 w 537"/>
                <a:gd name="T73" fmla="*/ 0 h 459"/>
                <a:gd name="T74" fmla="*/ 0 w 537"/>
                <a:gd name="T75" fmla="*/ 0 h 459"/>
                <a:gd name="T76" fmla="*/ 0 w 537"/>
                <a:gd name="T77" fmla="*/ 0 h 459"/>
                <a:gd name="T78" fmla="*/ 0 w 537"/>
                <a:gd name="T79" fmla="*/ 0 h 459"/>
                <a:gd name="T80" fmla="*/ 0 w 537"/>
                <a:gd name="T81" fmla="*/ 0 h 459"/>
                <a:gd name="T82" fmla="*/ 0 w 537"/>
                <a:gd name="T83" fmla="*/ 0 h 459"/>
                <a:gd name="T84" fmla="*/ 0 w 537"/>
                <a:gd name="T85" fmla="*/ 0 h 45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37"/>
                <a:gd name="T130" fmla="*/ 0 h 459"/>
                <a:gd name="T131" fmla="*/ 537 w 537"/>
                <a:gd name="T132" fmla="*/ 459 h 45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37" h="459">
                  <a:moveTo>
                    <a:pt x="62" y="169"/>
                  </a:moveTo>
                  <a:lnTo>
                    <a:pt x="43" y="142"/>
                  </a:lnTo>
                  <a:lnTo>
                    <a:pt x="28" y="119"/>
                  </a:lnTo>
                  <a:lnTo>
                    <a:pt x="19" y="96"/>
                  </a:lnTo>
                  <a:lnTo>
                    <a:pt x="14" y="76"/>
                  </a:lnTo>
                  <a:lnTo>
                    <a:pt x="13" y="58"/>
                  </a:lnTo>
                  <a:lnTo>
                    <a:pt x="15" y="41"/>
                  </a:lnTo>
                  <a:lnTo>
                    <a:pt x="19" y="27"/>
                  </a:lnTo>
                  <a:lnTo>
                    <a:pt x="26" y="16"/>
                  </a:lnTo>
                  <a:lnTo>
                    <a:pt x="34" y="7"/>
                  </a:lnTo>
                  <a:lnTo>
                    <a:pt x="45" y="2"/>
                  </a:lnTo>
                  <a:lnTo>
                    <a:pt x="54" y="0"/>
                  </a:lnTo>
                  <a:lnTo>
                    <a:pt x="65" y="0"/>
                  </a:lnTo>
                  <a:lnTo>
                    <a:pt x="75" y="3"/>
                  </a:lnTo>
                  <a:lnTo>
                    <a:pt x="85" y="12"/>
                  </a:lnTo>
                  <a:lnTo>
                    <a:pt x="94" y="22"/>
                  </a:lnTo>
                  <a:lnTo>
                    <a:pt x="101" y="38"/>
                  </a:lnTo>
                  <a:lnTo>
                    <a:pt x="104" y="46"/>
                  </a:lnTo>
                  <a:lnTo>
                    <a:pt x="109" y="54"/>
                  </a:lnTo>
                  <a:lnTo>
                    <a:pt x="113" y="61"/>
                  </a:lnTo>
                  <a:lnTo>
                    <a:pt x="118" y="67"/>
                  </a:lnTo>
                  <a:lnTo>
                    <a:pt x="124" y="73"/>
                  </a:lnTo>
                  <a:lnTo>
                    <a:pt x="130" y="78"/>
                  </a:lnTo>
                  <a:lnTo>
                    <a:pt x="136" y="81"/>
                  </a:lnTo>
                  <a:lnTo>
                    <a:pt x="142" y="86"/>
                  </a:lnTo>
                  <a:lnTo>
                    <a:pt x="149" y="88"/>
                  </a:lnTo>
                  <a:lnTo>
                    <a:pt x="155" y="91"/>
                  </a:lnTo>
                  <a:lnTo>
                    <a:pt x="164" y="93"/>
                  </a:lnTo>
                  <a:lnTo>
                    <a:pt x="171" y="94"/>
                  </a:lnTo>
                  <a:lnTo>
                    <a:pt x="178" y="96"/>
                  </a:lnTo>
                  <a:lnTo>
                    <a:pt x="185" y="98"/>
                  </a:lnTo>
                  <a:lnTo>
                    <a:pt x="193" y="100"/>
                  </a:lnTo>
                  <a:lnTo>
                    <a:pt x="201" y="102"/>
                  </a:lnTo>
                  <a:lnTo>
                    <a:pt x="217" y="105"/>
                  </a:lnTo>
                  <a:lnTo>
                    <a:pt x="231" y="108"/>
                  </a:lnTo>
                  <a:lnTo>
                    <a:pt x="246" y="111"/>
                  </a:lnTo>
                  <a:lnTo>
                    <a:pt x="261" y="114"/>
                  </a:lnTo>
                  <a:lnTo>
                    <a:pt x="274" y="115"/>
                  </a:lnTo>
                  <a:lnTo>
                    <a:pt x="289" y="116"/>
                  </a:lnTo>
                  <a:lnTo>
                    <a:pt x="302" y="116"/>
                  </a:lnTo>
                  <a:lnTo>
                    <a:pt x="316" y="118"/>
                  </a:lnTo>
                  <a:lnTo>
                    <a:pt x="330" y="115"/>
                  </a:lnTo>
                  <a:lnTo>
                    <a:pt x="343" y="113"/>
                  </a:lnTo>
                  <a:lnTo>
                    <a:pt x="355" y="109"/>
                  </a:lnTo>
                  <a:lnTo>
                    <a:pt x="369" y="103"/>
                  </a:lnTo>
                  <a:lnTo>
                    <a:pt x="382" y="96"/>
                  </a:lnTo>
                  <a:lnTo>
                    <a:pt x="395" y="88"/>
                  </a:lnTo>
                  <a:lnTo>
                    <a:pt x="408" y="79"/>
                  </a:lnTo>
                  <a:lnTo>
                    <a:pt x="421" y="67"/>
                  </a:lnTo>
                  <a:lnTo>
                    <a:pt x="430" y="58"/>
                  </a:lnTo>
                  <a:lnTo>
                    <a:pt x="440" y="51"/>
                  </a:lnTo>
                  <a:lnTo>
                    <a:pt x="450" y="45"/>
                  </a:lnTo>
                  <a:lnTo>
                    <a:pt x="459" y="42"/>
                  </a:lnTo>
                  <a:lnTo>
                    <a:pt x="467" y="39"/>
                  </a:lnTo>
                  <a:lnTo>
                    <a:pt x="476" y="38"/>
                  </a:lnTo>
                  <a:lnTo>
                    <a:pt x="483" y="38"/>
                  </a:lnTo>
                  <a:lnTo>
                    <a:pt x="492" y="40"/>
                  </a:lnTo>
                  <a:lnTo>
                    <a:pt x="499" y="43"/>
                  </a:lnTo>
                  <a:lnTo>
                    <a:pt x="506" y="48"/>
                  </a:lnTo>
                  <a:lnTo>
                    <a:pt x="511" y="55"/>
                  </a:lnTo>
                  <a:lnTo>
                    <a:pt x="518" y="63"/>
                  </a:lnTo>
                  <a:lnTo>
                    <a:pt x="522" y="73"/>
                  </a:lnTo>
                  <a:lnTo>
                    <a:pt x="527" y="83"/>
                  </a:lnTo>
                  <a:lnTo>
                    <a:pt x="532" y="96"/>
                  </a:lnTo>
                  <a:lnTo>
                    <a:pt x="536" y="112"/>
                  </a:lnTo>
                  <a:lnTo>
                    <a:pt x="537" y="119"/>
                  </a:lnTo>
                  <a:lnTo>
                    <a:pt x="537" y="127"/>
                  </a:lnTo>
                  <a:lnTo>
                    <a:pt x="537" y="134"/>
                  </a:lnTo>
                  <a:lnTo>
                    <a:pt x="537" y="142"/>
                  </a:lnTo>
                  <a:lnTo>
                    <a:pt x="536" y="149"/>
                  </a:lnTo>
                  <a:lnTo>
                    <a:pt x="535" y="158"/>
                  </a:lnTo>
                  <a:lnTo>
                    <a:pt x="534" y="165"/>
                  </a:lnTo>
                  <a:lnTo>
                    <a:pt x="533" y="173"/>
                  </a:lnTo>
                  <a:lnTo>
                    <a:pt x="529" y="180"/>
                  </a:lnTo>
                  <a:lnTo>
                    <a:pt x="527" y="188"/>
                  </a:lnTo>
                  <a:lnTo>
                    <a:pt x="525" y="195"/>
                  </a:lnTo>
                  <a:lnTo>
                    <a:pt x="523" y="203"/>
                  </a:lnTo>
                  <a:lnTo>
                    <a:pt x="521" y="211"/>
                  </a:lnTo>
                  <a:lnTo>
                    <a:pt x="519" y="218"/>
                  </a:lnTo>
                  <a:lnTo>
                    <a:pt x="517" y="226"/>
                  </a:lnTo>
                  <a:lnTo>
                    <a:pt x="516" y="233"/>
                  </a:lnTo>
                  <a:lnTo>
                    <a:pt x="513" y="248"/>
                  </a:lnTo>
                  <a:lnTo>
                    <a:pt x="510" y="265"/>
                  </a:lnTo>
                  <a:lnTo>
                    <a:pt x="506" y="280"/>
                  </a:lnTo>
                  <a:lnTo>
                    <a:pt x="503" y="296"/>
                  </a:lnTo>
                  <a:lnTo>
                    <a:pt x="498" y="310"/>
                  </a:lnTo>
                  <a:lnTo>
                    <a:pt x="493" y="326"/>
                  </a:lnTo>
                  <a:lnTo>
                    <a:pt x="487" y="340"/>
                  </a:lnTo>
                  <a:lnTo>
                    <a:pt x="482" y="355"/>
                  </a:lnTo>
                  <a:lnTo>
                    <a:pt x="475" y="368"/>
                  </a:lnTo>
                  <a:lnTo>
                    <a:pt x="468" y="381"/>
                  </a:lnTo>
                  <a:lnTo>
                    <a:pt x="459" y="393"/>
                  </a:lnTo>
                  <a:lnTo>
                    <a:pt x="450" y="405"/>
                  </a:lnTo>
                  <a:lnTo>
                    <a:pt x="439" y="414"/>
                  </a:lnTo>
                  <a:lnTo>
                    <a:pt x="429" y="425"/>
                  </a:lnTo>
                  <a:lnTo>
                    <a:pt x="417" y="433"/>
                  </a:lnTo>
                  <a:lnTo>
                    <a:pt x="404" y="441"/>
                  </a:lnTo>
                  <a:lnTo>
                    <a:pt x="383" y="449"/>
                  </a:lnTo>
                  <a:lnTo>
                    <a:pt x="358" y="455"/>
                  </a:lnTo>
                  <a:lnTo>
                    <a:pt x="331" y="458"/>
                  </a:lnTo>
                  <a:lnTo>
                    <a:pt x="301" y="459"/>
                  </a:lnTo>
                  <a:lnTo>
                    <a:pt x="268" y="458"/>
                  </a:lnTo>
                  <a:lnTo>
                    <a:pt x="234" y="453"/>
                  </a:lnTo>
                  <a:lnTo>
                    <a:pt x="200" y="447"/>
                  </a:lnTo>
                  <a:lnTo>
                    <a:pt x="167" y="438"/>
                  </a:lnTo>
                  <a:lnTo>
                    <a:pt x="135" y="426"/>
                  </a:lnTo>
                  <a:lnTo>
                    <a:pt x="104" y="413"/>
                  </a:lnTo>
                  <a:lnTo>
                    <a:pt x="75" y="398"/>
                  </a:lnTo>
                  <a:lnTo>
                    <a:pt x="51" y="379"/>
                  </a:lnTo>
                  <a:lnTo>
                    <a:pt x="29" y="358"/>
                  </a:lnTo>
                  <a:lnTo>
                    <a:pt x="14" y="335"/>
                  </a:lnTo>
                  <a:lnTo>
                    <a:pt x="4" y="310"/>
                  </a:lnTo>
                  <a:lnTo>
                    <a:pt x="1" y="285"/>
                  </a:lnTo>
                  <a:lnTo>
                    <a:pt x="0" y="274"/>
                  </a:lnTo>
                  <a:lnTo>
                    <a:pt x="1" y="265"/>
                  </a:lnTo>
                  <a:lnTo>
                    <a:pt x="2" y="255"/>
                  </a:lnTo>
                  <a:lnTo>
                    <a:pt x="4" y="247"/>
                  </a:lnTo>
                  <a:lnTo>
                    <a:pt x="6" y="239"/>
                  </a:lnTo>
                  <a:lnTo>
                    <a:pt x="9" y="231"/>
                  </a:lnTo>
                  <a:lnTo>
                    <a:pt x="12" y="222"/>
                  </a:lnTo>
                  <a:lnTo>
                    <a:pt x="17" y="215"/>
                  </a:lnTo>
                  <a:lnTo>
                    <a:pt x="20" y="207"/>
                  </a:lnTo>
                  <a:lnTo>
                    <a:pt x="25" y="201"/>
                  </a:lnTo>
                  <a:lnTo>
                    <a:pt x="30" y="195"/>
                  </a:lnTo>
                  <a:lnTo>
                    <a:pt x="36" y="189"/>
                  </a:lnTo>
                  <a:lnTo>
                    <a:pt x="42" y="183"/>
                  </a:lnTo>
                  <a:lnTo>
                    <a:pt x="48" y="178"/>
                  </a:lnTo>
                  <a:lnTo>
                    <a:pt x="55" y="173"/>
                  </a:lnTo>
                  <a:lnTo>
                    <a:pt x="62" y="169"/>
                  </a:lnTo>
                  <a:close/>
                </a:path>
              </a:pathLst>
            </a:custGeom>
            <a:solidFill>
              <a:srgbClr val="A66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46" name="Freeform 10"/>
            <p:cNvSpPr>
              <a:spLocks/>
            </p:cNvSpPr>
            <p:nvPr/>
          </p:nvSpPr>
          <p:spPr bwMode="auto">
            <a:xfrm>
              <a:off x="3182" y="1983"/>
              <a:ext cx="283" cy="383"/>
            </a:xfrm>
            <a:custGeom>
              <a:avLst/>
              <a:gdLst>
                <a:gd name="T0" fmla="*/ 0 w 850"/>
                <a:gd name="T1" fmla="*/ 0 h 1529"/>
                <a:gd name="T2" fmla="*/ 0 w 850"/>
                <a:gd name="T3" fmla="*/ 0 h 1529"/>
                <a:gd name="T4" fmla="*/ 0 w 850"/>
                <a:gd name="T5" fmla="*/ 0 h 1529"/>
                <a:gd name="T6" fmla="*/ 0 w 850"/>
                <a:gd name="T7" fmla="*/ 0 h 1529"/>
                <a:gd name="T8" fmla="*/ 0 w 850"/>
                <a:gd name="T9" fmla="*/ 0 h 1529"/>
                <a:gd name="T10" fmla="*/ 0 w 850"/>
                <a:gd name="T11" fmla="*/ 0 h 1529"/>
                <a:gd name="T12" fmla="*/ 0 w 850"/>
                <a:gd name="T13" fmla="*/ 0 h 1529"/>
                <a:gd name="T14" fmla="*/ 0 w 850"/>
                <a:gd name="T15" fmla="*/ 0 h 1529"/>
                <a:gd name="T16" fmla="*/ 0 w 850"/>
                <a:gd name="T17" fmla="*/ 0 h 1529"/>
                <a:gd name="T18" fmla="*/ 0 w 850"/>
                <a:gd name="T19" fmla="*/ 0 h 1529"/>
                <a:gd name="T20" fmla="*/ 0 w 850"/>
                <a:gd name="T21" fmla="*/ 0 h 1529"/>
                <a:gd name="T22" fmla="*/ 0 w 850"/>
                <a:gd name="T23" fmla="*/ 0 h 1529"/>
                <a:gd name="T24" fmla="*/ 0 w 850"/>
                <a:gd name="T25" fmla="*/ 0 h 1529"/>
                <a:gd name="T26" fmla="*/ 0 w 850"/>
                <a:gd name="T27" fmla="*/ 0 h 1529"/>
                <a:gd name="T28" fmla="*/ 0 w 850"/>
                <a:gd name="T29" fmla="*/ 0 h 1529"/>
                <a:gd name="T30" fmla="*/ 0 w 850"/>
                <a:gd name="T31" fmla="*/ 0 h 1529"/>
                <a:gd name="T32" fmla="*/ 0 w 850"/>
                <a:gd name="T33" fmla="*/ 0 h 1529"/>
                <a:gd name="T34" fmla="*/ 0 w 850"/>
                <a:gd name="T35" fmla="*/ 0 h 1529"/>
                <a:gd name="T36" fmla="*/ 0 w 850"/>
                <a:gd name="T37" fmla="*/ 0 h 1529"/>
                <a:gd name="T38" fmla="*/ 0 w 850"/>
                <a:gd name="T39" fmla="*/ 0 h 1529"/>
                <a:gd name="T40" fmla="*/ 0 w 850"/>
                <a:gd name="T41" fmla="*/ 0 h 1529"/>
                <a:gd name="T42" fmla="*/ 0 w 850"/>
                <a:gd name="T43" fmla="*/ 0 h 1529"/>
                <a:gd name="T44" fmla="*/ 0 w 850"/>
                <a:gd name="T45" fmla="*/ 0 h 1529"/>
                <a:gd name="T46" fmla="*/ 0 w 850"/>
                <a:gd name="T47" fmla="*/ 0 h 1529"/>
                <a:gd name="T48" fmla="*/ 0 w 850"/>
                <a:gd name="T49" fmla="*/ 0 h 1529"/>
                <a:gd name="T50" fmla="*/ 0 w 850"/>
                <a:gd name="T51" fmla="*/ 0 h 1529"/>
                <a:gd name="T52" fmla="*/ 0 w 850"/>
                <a:gd name="T53" fmla="*/ 0 h 1529"/>
                <a:gd name="T54" fmla="*/ 0 w 850"/>
                <a:gd name="T55" fmla="*/ 0 h 1529"/>
                <a:gd name="T56" fmla="*/ 0 w 850"/>
                <a:gd name="T57" fmla="*/ 0 h 1529"/>
                <a:gd name="T58" fmla="*/ 0 w 850"/>
                <a:gd name="T59" fmla="*/ 0 h 1529"/>
                <a:gd name="T60" fmla="*/ 0 w 850"/>
                <a:gd name="T61" fmla="*/ 0 h 1529"/>
                <a:gd name="T62" fmla="*/ 0 w 850"/>
                <a:gd name="T63" fmla="*/ 0 h 1529"/>
                <a:gd name="T64" fmla="*/ 0 w 850"/>
                <a:gd name="T65" fmla="*/ 0 h 1529"/>
                <a:gd name="T66" fmla="*/ 0 w 850"/>
                <a:gd name="T67" fmla="*/ 0 h 1529"/>
                <a:gd name="T68" fmla="*/ 0 w 850"/>
                <a:gd name="T69" fmla="*/ 0 h 1529"/>
                <a:gd name="T70" fmla="*/ 0 w 850"/>
                <a:gd name="T71" fmla="*/ 0 h 1529"/>
                <a:gd name="T72" fmla="*/ 0 w 850"/>
                <a:gd name="T73" fmla="*/ 0 h 1529"/>
                <a:gd name="T74" fmla="*/ 0 w 850"/>
                <a:gd name="T75" fmla="*/ 0 h 1529"/>
                <a:gd name="T76" fmla="*/ 0 w 850"/>
                <a:gd name="T77" fmla="*/ 0 h 1529"/>
                <a:gd name="T78" fmla="*/ 0 w 850"/>
                <a:gd name="T79" fmla="*/ 0 h 1529"/>
                <a:gd name="T80" fmla="*/ 0 w 850"/>
                <a:gd name="T81" fmla="*/ 0 h 1529"/>
                <a:gd name="T82" fmla="*/ 0 w 850"/>
                <a:gd name="T83" fmla="*/ 0 h 1529"/>
                <a:gd name="T84" fmla="*/ 0 w 850"/>
                <a:gd name="T85" fmla="*/ 0 h 1529"/>
                <a:gd name="T86" fmla="*/ 0 w 850"/>
                <a:gd name="T87" fmla="*/ 0 h 1529"/>
                <a:gd name="T88" fmla="*/ 0 w 850"/>
                <a:gd name="T89" fmla="*/ 0 h 1529"/>
                <a:gd name="T90" fmla="*/ 0 w 850"/>
                <a:gd name="T91" fmla="*/ 0 h 1529"/>
                <a:gd name="T92" fmla="*/ 0 w 850"/>
                <a:gd name="T93" fmla="*/ 0 h 1529"/>
                <a:gd name="T94" fmla="*/ 0 w 850"/>
                <a:gd name="T95" fmla="*/ 0 h 1529"/>
                <a:gd name="T96" fmla="*/ 0 w 850"/>
                <a:gd name="T97" fmla="*/ 0 h 1529"/>
                <a:gd name="T98" fmla="*/ 0 w 850"/>
                <a:gd name="T99" fmla="*/ 0 h 1529"/>
                <a:gd name="T100" fmla="*/ 0 w 850"/>
                <a:gd name="T101" fmla="*/ 0 h 1529"/>
                <a:gd name="T102" fmla="*/ 0 w 850"/>
                <a:gd name="T103" fmla="*/ 0 h 152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850"/>
                <a:gd name="T157" fmla="*/ 0 h 1529"/>
                <a:gd name="T158" fmla="*/ 850 w 850"/>
                <a:gd name="T159" fmla="*/ 1529 h 1529"/>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850" h="1529">
                  <a:moveTo>
                    <a:pt x="144" y="1375"/>
                  </a:moveTo>
                  <a:lnTo>
                    <a:pt x="138" y="1369"/>
                  </a:lnTo>
                  <a:lnTo>
                    <a:pt x="134" y="1364"/>
                  </a:lnTo>
                  <a:lnTo>
                    <a:pt x="130" y="1358"/>
                  </a:lnTo>
                  <a:lnTo>
                    <a:pt x="128" y="1353"/>
                  </a:lnTo>
                  <a:lnTo>
                    <a:pt x="127" y="1346"/>
                  </a:lnTo>
                  <a:lnTo>
                    <a:pt x="128" y="1342"/>
                  </a:lnTo>
                  <a:lnTo>
                    <a:pt x="130" y="1339"/>
                  </a:lnTo>
                  <a:lnTo>
                    <a:pt x="132" y="1337"/>
                  </a:lnTo>
                  <a:lnTo>
                    <a:pt x="134" y="1335"/>
                  </a:lnTo>
                  <a:lnTo>
                    <a:pt x="138" y="1332"/>
                  </a:lnTo>
                  <a:lnTo>
                    <a:pt x="151" y="1322"/>
                  </a:lnTo>
                  <a:lnTo>
                    <a:pt x="164" y="1310"/>
                  </a:lnTo>
                  <a:lnTo>
                    <a:pt x="174" y="1298"/>
                  </a:lnTo>
                  <a:lnTo>
                    <a:pt x="182" y="1288"/>
                  </a:lnTo>
                  <a:lnTo>
                    <a:pt x="189" y="1276"/>
                  </a:lnTo>
                  <a:lnTo>
                    <a:pt x="195" y="1264"/>
                  </a:lnTo>
                  <a:lnTo>
                    <a:pt x="198" y="1251"/>
                  </a:lnTo>
                  <a:lnTo>
                    <a:pt x="203" y="1239"/>
                  </a:lnTo>
                  <a:lnTo>
                    <a:pt x="204" y="1225"/>
                  </a:lnTo>
                  <a:lnTo>
                    <a:pt x="206" y="1211"/>
                  </a:lnTo>
                  <a:lnTo>
                    <a:pt x="206" y="1197"/>
                  </a:lnTo>
                  <a:lnTo>
                    <a:pt x="207" y="1182"/>
                  </a:lnTo>
                  <a:lnTo>
                    <a:pt x="206" y="1165"/>
                  </a:lnTo>
                  <a:lnTo>
                    <a:pt x="206" y="1150"/>
                  </a:lnTo>
                  <a:lnTo>
                    <a:pt x="205" y="1131"/>
                  </a:lnTo>
                  <a:lnTo>
                    <a:pt x="205" y="1115"/>
                  </a:lnTo>
                  <a:lnTo>
                    <a:pt x="201" y="1072"/>
                  </a:lnTo>
                  <a:lnTo>
                    <a:pt x="194" y="1033"/>
                  </a:lnTo>
                  <a:lnTo>
                    <a:pt x="184" y="997"/>
                  </a:lnTo>
                  <a:lnTo>
                    <a:pt x="173" y="962"/>
                  </a:lnTo>
                  <a:lnTo>
                    <a:pt x="159" y="928"/>
                  </a:lnTo>
                  <a:lnTo>
                    <a:pt x="142" y="895"/>
                  </a:lnTo>
                  <a:lnTo>
                    <a:pt x="126" y="863"/>
                  </a:lnTo>
                  <a:lnTo>
                    <a:pt x="109" y="832"/>
                  </a:lnTo>
                  <a:lnTo>
                    <a:pt x="92" y="799"/>
                  </a:lnTo>
                  <a:lnTo>
                    <a:pt x="74" y="766"/>
                  </a:lnTo>
                  <a:lnTo>
                    <a:pt x="58" y="734"/>
                  </a:lnTo>
                  <a:lnTo>
                    <a:pt x="43" y="699"/>
                  </a:lnTo>
                  <a:lnTo>
                    <a:pt x="29" y="664"/>
                  </a:lnTo>
                  <a:lnTo>
                    <a:pt x="18" y="627"/>
                  </a:lnTo>
                  <a:lnTo>
                    <a:pt x="9" y="587"/>
                  </a:lnTo>
                  <a:lnTo>
                    <a:pt x="4" y="544"/>
                  </a:lnTo>
                  <a:lnTo>
                    <a:pt x="1" y="504"/>
                  </a:lnTo>
                  <a:lnTo>
                    <a:pt x="0" y="464"/>
                  </a:lnTo>
                  <a:lnTo>
                    <a:pt x="2" y="425"/>
                  </a:lnTo>
                  <a:lnTo>
                    <a:pt x="6" y="387"/>
                  </a:lnTo>
                  <a:lnTo>
                    <a:pt x="12" y="349"/>
                  </a:lnTo>
                  <a:lnTo>
                    <a:pt x="21" y="311"/>
                  </a:lnTo>
                  <a:lnTo>
                    <a:pt x="31" y="275"/>
                  </a:lnTo>
                  <a:lnTo>
                    <a:pt x="46" y="241"/>
                  </a:lnTo>
                  <a:lnTo>
                    <a:pt x="60" y="207"/>
                  </a:lnTo>
                  <a:lnTo>
                    <a:pt x="79" y="175"/>
                  </a:lnTo>
                  <a:lnTo>
                    <a:pt x="99" y="145"/>
                  </a:lnTo>
                  <a:lnTo>
                    <a:pt x="122" y="117"/>
                  </a:lnTo>
                  <a:lnTo>
                    <a:pt x="146" y="90"/>
                  </a:lnTo>
                  <a:lnTo>
                    <a:pt x="174" y="67"/>
                  </a:lnTo>
                  <a:lnTo>
                    <a:pt x="203" y="44"/>
                  </a:lnTo>
                  <a:lnTo>
                    <a:pt x="235" y="25"/>
                  </a:lnTo>
                  <a:lnTo>
                    <a:pt x="248" y="18"/>
                  </a:lnTo>
                  <a:lnTo>
                    <a:pt x="261" y="14"/>
                  </a:lnTo>
                  <a:lnTo>
                    <a:pt x="274" y="9"/>
                  </a:lnTo>
                  <a:lnTo>
                    <a:pt x="289" y="5"/>
                  </a:lnTo>
                  <a:lnTo>
                    <a:pt x="302" y="2"/>
                  </a:lnTo>
                  <a:lnTo>
                    <a:pt x="316" y="1"/>
                  </a:lnTo>
                  <a:lnTo>
                    <a:pt x="331" y="0"/>
                  </a:lnTo>
                  <a:lnTo>
                    <a:pt x="345" y="0"/>
                  </a:lnTo>
                  <a:lnTo>
                    <a:pt x="359" y="0"/>
                  </a:lnTo>
                  <a:lnTo>
                    <a:pt x="374" y="1"/>
                  </a:lnTo>
                  <a:lnTo>
                    <a:pt x="388" y="1"/>
                  </a:lnTo>
                  <a:lnTo>
                    <a:pt x="403" y="3"/>
                  </a:lnTo>
                  <a:lnTo>
                    <a:pt x="417" y="4"/>
                  </a:lnTo>
                  <a:lnTo>
                    <a:pt x="430" y="7"/>
                  </a:lnTo>
                  <a:lnTo>
                    <a:pt x="445" y="8"/>
                  </a:lnTo>
                  <a:lnTo>
                    <a:pt x="458" y="10"/>
                  </a:lnTo>
                  <a:lnTo>
                    <a:pt x="527" y="24"/>
                  </a:lnTo>
                  <a:lnTo>
                    <a:pt x="589" y="47"/>
                  </a:lnTo>
                  <a:lnTo>
                    <a:pt x="643" y="75"/>
                  </a:lnTo>
                  <a:lnTo>
                    <a:pt x="692" y="110"/>
                  </a:lnTo>
                  <a:lnTo>
                    <a:pt x="733" y="151"/>
                  </a:lnTo>
                  <a:lnTo>
                    <a:pt x="767" y="198"/>
                  </a:lnTo>
                  <a:lnTo>
                    <a:pt x="796" y="249"/>
                  </a:lnTo>
                  <a:lnTo>
                    <a:pt x="819" y="305"/>
                  </a:lnTo>
                  <a:lnTo>
                    <a:pt x="835" y="363"/>
                  </a:lnTo>
                  <a:lnTo>
                    <a:pt x="845" y="427"/>
                  </a:lnTo>
                  <a:lnTo>
                    <a:pt x="850" y="491"/>
                  </a:lnTo>
                  <a:lnTo>
                    <a:pt x="850" y="557"/>
                  </a:lnTo>
                  <a:lnTo>
                    <a:pt x="845" y="625"/>
                  </a:lnTo>
                  <a:lnTo>
                    <a:pt x="835" y="696"/>
                  </a:lnTo>
                  <a:lnTo>
                    <a:pt x="821" y="765"/>
                  </a:lnTo>
                  <a:lnTo>
                    <a:pt x="801" y="836"/>
                  </a:lnTo>
                  <a:lnTo>
                    <a:pt x="790" y="865"/>
                  </a:lnTo>
                  <a:lnTo>
                    <a:pt x="778" y="894"/>
                  </a:lnTo>
                  <a:lnTo>
                    <a:pt x="763" y="921"/>
                  </a:lnTo>
                  <a:lnTo>
                    <a:pt x="747" y="948"/>
                  </a:lnTo>
                  <a:lnTo>
                    <a:pt x="731" y="974"/>
                  </a:lnTo>
                  <a:lnTo>
                    <a:pt x="713" y="998"/>
                  </a:lnTo>
                  <a:lnTo>
                    <a:pt x="696" y="1023"/>
                  </a:lnTo>
                  <a:lnTo>
                    <a:pt x="678" y="1049"/>
                  </a:lnTo>
                  <a:lnTo>
                    <a:pt x="661" y="1072"/>
                  </a:lnTo>
                  <a:lnTo>
                    <a:pt x="643" y="1098"/>
                  </a:lnTo>
                  <a:lnTo>
                    <a:pt x="626" y="1124"/>
                  </a:lnTo>
                  <a:lnTo>
                    <a:pt x="612" y="1150"/>
                  </a:lnTo>
                  <a:lnTo>
                    <a:pt x="597" y="1177"/>
                  </a:lnTo>
                  <a:lnTo>
                    <a:pt x="584" y="1206"/>
                  </a:lnTo>
                  <a:lnTo>
                    <a:pt x="574" y="1236"/>
                  </a:lnTo>
                  <a:lnTo>
                    <a:pt x="564" y="1269"/>
                  </a:lnTo>
                  <a:lnTo>
                    <a:pt x="561" y="1277"/>
                  </a:lnTo>
                  <a:lnTo>
                    <a:pt x="560" y="1286"/>
                  </a:lnTo>
                  <a:lnTo>
                    <a:pt x="558" y="1295"/>
                  </a:lnTo>
                  <a:lnTo>
                    <a:pt x="558" y="1305"/>
                  </a:lnTo>
                  <a:lnTo>
                    <a:pt x="557" y="1313"/>
                  </a:lnTo>
                  <a:lnTo>
                    <a:pt x="557" y="1323"/>
                  </a:lnTo>
                  <a:lnTo>
                    <a:pt x="557" y="1332"/>
                  </a:lnTo>
                  <a:lnTo>
                    <a:pt x="558" y="1342"/>
                  </a:lnTo>
                  <a:lnTo>
                    <a:pt x="557" y="1350"/>
                  </a:lnTo>
                  <a:lnTo>
                    <a:pt x="557" y="1360"/>
                  </a:lnTo>
                  <a:lnTo>
                    <a:pt x="557" y="1369"/>
                  </a:lnTo>
                  <a:lnTo>
                    <a:pt x="557" y="1378"/>
                  </a:lnTo>
                  <a:lnTo>
                    <a:pt x="556" y="1388"/>
                  </a:lnTo>
                  <a:lnTo>
                    <a:pt x="555" y="1397"/>
                  </a:lnTo>
                  <a:lnTo>
                    <a:pt x="552" y="1405"/>
                  </a:lnTo>
                  <a:lnTo>
                    <a:pt x="550" y="1416"/>
                  </a:lnTo>
                  <a:lnTo>
                    <a:pt x="538" y="1437"/>
                  </a:lnTo>
                  <a:lnTo>
                    <a:pt x="522" y="1457"/>
                  </a:lnTo>
                  <a:lnTo>
                    <a:pt x="503" y="1475"/>
                  </a:lnTo>
                  <a:lnTo>
                    <a:pt x="479" y="1490"/>
                  </a:lnTo>
                  <a:lnTo>
                    <a:pt x="453" y="1504"/>
                  </a:lnTo>
                  <a:lnTo>
                    <a:pt x="425" y="1513"/>
                  </a:lnTo>
                  <a:lnTo>
                    <a:pt x="395" y="1522"/>
                  </a:lnTo>
                  <a:lnTo>
                    <a:pt x="366" y="1528"/>
                  </a:lnTo>
                  <a:lnTo>
                    <a:pt x="335" y="1529"/>
                  </a:lnTo>
                  <a:lnTo>
                    <a:pt x="305" y="1529"/>
                  </a:lnTo>
                  <a:lnTo>
                    <a:pt x="275" y="1524"/>
                  </a:lnTo>
                  <a:lnTo>
                    <a:pt x="249" y="1517"/>
                  </a:lnTo>
                  <a:lnTo>
                    <a:pt x="223" y="1505"/>
                  </a:lnTo>
                  <a:lnTo>
                    <a:pt x="202" y="1491"/>
                  </a:lnTo>
                  <a:lnTo>
                    <a:pt x="182" y="1472"/>
                  </a:lnTo>
                  <a:lnTo>
                    <a:pt x="169" y="1451"/>
                  </a:lnTo>
                  <a:lnTo>
                    <a:pt x="157" y="1453"/>
                  </a:lnTo>
                  <a:lnTo>
                    <a:pt x="147" y="1453"/>
                  </a:lnTo>
                  <a:lnTo>
                    <a:pt x="137" y="1452"/>
                  </a:lnTo>
                  <a:lnTo>
                    <a:pt x="128" y="1450"/>
                  </a:lnTo>
                  <a:lnTo>
                    <a:pt x="119" y="1445"/>
                  </a:lnTo>
                  <a:lnTo>
                    <a:pt x="112" y="1440"/>
                  </a:lnTo>
                  <a:lnTo>
                    <a:pt x="106" y="1433"/>
                  </a:lnTo>
                  <a:lnTo>
                    <a:pt x="102" y="1426"/>
                  </a:lnTo>
                  <a:lnTo>
                    <a:pt x="98" y="1418"/>
                  </a:lnTo>
                  <a:lnTo>
                    <a:pt x="97" y="1410"/>
                  </a:lnTo>
                  <a:lnTo>
                    <a:pt x="98" y="1403"/>
                  </a:lnTo>
                  <a:lnTo>
                    <a:pt x="102" y="1395"/>
                  </a:lnTo>
                  <a:lnTo>
                    <a:pt x="107" y="1388"/>
                  </a:lnTo>
                  <a:lnTo>
                    <a:pt x="116" y="1383"/>
                  </a:lnTo>
                  <a:lnTo>
                    <a:pt x="128" y="1377"/>
                  </a:lnTo>
                  <a:lnTo>
                    <a:pt x="144" y="1375"/>
                  </a:lnTo>
                  <a:close/>
                </a:path>
              </a:pathLst>
            </a:custGeom>
            <a:solidFill>
              <a:srgbClr val="FFFF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47" name="Freeform 11"/>
            <p:cNvSpPr>
              <a:spLocks/>
            </p:cNvSpPr>
            <p:nvPr/>
          </p:nvSpPr>
          <p:spPr bwMode="auto">
            <a:xfrm>
              <a:off x="3212" y="2010"/>
              <a:ext cx="149" cy="279"/>
            </a:xfrm>
            <a:custGeom>
              <a:avLst/>
              <a:gdLst>
                <a:gd name="T0" fmla="*/ 0 w 446"/>
                <a:gd name="T1" fmla="*/ 0 h 1113"/>
                <a:gd name="T2" fmla="*/ 0 w 446"/>
                <a:gd name="T3" fmla="*/ 0 h 1113"/>
                <a:gd name="T4" fmla="*/ 0 w 446"/>
                <a:gd name="T5" fmla="*/ 0 h 1113"/>
                <a:gd name="T6" fmla="*/ 0 w 446"/>
                <a:gd name="T7" fmla="*/ 0 h 1113"/>
                <a:gd name="T8" fmla="*/ 0 w 446"/>
                <a:gd name="T9" fmla="*/ 0 h 1113"/>
                <a:gd name="T10" fmla="*/ 0 w 446"/>
                <a:gd name="T11" fmla="*/ 0 h 1113"/>
                <a:gd name="T12" fmla="*/ 0 w 446"/>
                <a:gd name="T13" fmla="*/ 0 h 1113"/>
                <a:gd name="T14" fmla="*/ 0 w 446"/>
                <a:gd name="T15" fmla="*/ 0 h 1113"/>
                <a:gd name="T16" fmla="*/ 0 w 446"/>
                <a:gd name="T17" fmla="*/ 0 h 1113"/>
                <a:gd name="T18" fmla="*/ 0 w 446"/>
                <a:gd name="T19" fmla="*/ 0 h 1113"/>
                <a:gd name="T20" fmla="*/ 0 w 446"/>
                <a:gd name="T21" fmla="*/ 0 h 1113"/>
                <a:gd name="T22" fmla="*/ 0 w 446"/>
                <a:gd name="T23" fmla="*/ 0 h 1113"/>
                <a:gd name="T24" fmla="*/ 0 w 446"/>
                <a:gd name="T25" fmla="*/ 0 h 1113"/>
                <a:gd name="T26" fmla="*/ 0 w 446"/>
                <a:gd name="T27" fmla="*/ 0 h 1113"/>
                <a:gd name="T28" fmla="*/ 0 w 446"/>
                <a:gd name="T29" fmla="*/ 0 h 1113"/>
                <a:gd name="T30" fmla="*/ 0 w 446"/>
                <a:gd name="T31" fmla="*/ 0 h 1113"/>
                <a:gd name="T32" fmla="*/ 0 w 446"/>
                <a:gd name="T33" fmla="*/ 0 h 1113"/>
                <a:gd name="T34" fmla="*/ 0 w 446"/>
                <a:gd name="T35" fmla="*/ 0 h 1113"/>
                <a:gd name="T36" fmla="*/ 0 w 446"/>
                <a:gd name="T37" fmla="*/ 0 h 1113"/>
                <a:gd name="T38" fmla="*/ 0 w 446"/>
                <a:gd name="T39" fmla="*/ 0 h 1113"/>
                <a:gd name="T40" fmla="*/ 0 w 446"/>
                <a:gd name="T41" fmla="*/ 0 h 1113"/>
                <a:gd name="T42" fmla="*/ 0 w 446"/>
                <a:gd name="T43" fmla="*/ 0 h 1113"/>
                <a:gd name="T44" fmla="*/ 0 w 446"/>
                <a:gd name="T45" fmla="*/ 0 h 1113"/>
                <a:gd name="T46" fmla="*/ 0 w 446"/>
                <a:gd name="T47" fmla="*/ 0 h 1113"/>
                <a:gd name="T48" fmla="*/ 0 w 446"/>
                <a:gd name="T49" fmla="*/ 0 h 1113"/>
                <a:gd name="T50" fmla="*/ 0 w 446"/>
                <a:gd name="T51" fmla="*/ 0 h 1113"/>
                <a:gd name="T52" fmla="*/ 0 w 446"/>
                <a:gd name="T53" fmla="*/ 0 h 1113"/>
                <a:gd name="T54" fmla="*/ 0 w 446"/>
                <a:gd name="T55" fmla="*/ 0 h 1113"/>
                <a:gd name="T56" fmla="*/ 0 w 446"/>
                <a:gd name="T57" fmla="*/ 0 h 1113"/>
                <a:gd name="T58" fmla="*/ 0 w 446"/>
                <a:gd name="T59" fmla="*/ 0 h 1113"/>
                <a:gd name="T60" fmla="*/ 0 w 446"/>
                <a:gd name="T61" fmla="*/ 0 h 1113"/>
                <a:gd name="T62" fmla="*/ 0 w 446"/>
                <a:gd name="T63" fmla="*/ 0 h 1113"/>
                <a:gd name="T64" fmla="*/ 0 w 446"/>
                <a:gd name="T65" fmla="*/ 0 h 1113"/>
                <a:gd name="T66" fmla="*/ 0 w 446"/>
                <a:gd name="T67" fmla="*/ 0 h 1113"/>
                <a:gd name="T68" fmla="*/ 0 w 446"/>
                <a:gd name="T69" fmla="*/ 0 h 1113"/>
                <a:gd name="T70" fmla="*/ 0 w 446"/>
                <a:gd name="T71" fmla="*/ 0 h 1113"/>
                <a:gd name="T72" fmla="*/ 0 w 446"/>
                <a:gd name="T73" fmla="*/ 0 h 1113"/>
                <a:gd name="T74" fmla="*/ 0 w 446"/>
                <a:gd name="T75" fmla="*/ 0 h 1113"/>
                <a:gd name="T76" fmla="*/ 0 w 446"/>
                <a:gd name="T77" fmla="*/ 0 h 1113"/>
                <a:gd name="T78" fmla="*/ 0 w 446"/>
                <a:gd name="T79" fmla="*/ 0 h 1113"/>
                <a:gd name="T80" fmla="*/ 0 w 446"/>
                <a:gd name="T81" fmla="*/ 0 h 1113"/>
                <a:gd name="T82" fmla="*/ 0 w 446"/>
                <a:gd name="T83" fmla="*/ 0 h 1113"/>
                <a:gd name="T84" fmla="*/ 0 w 446"/>
                <a:gd name="T85" fmla="*/ 0 h 1113"/>
                <a:gd name="T86" fmla="*/ 0 w 446"/>
                <a:gd name="T87" fmla="*/ 0 h 1113"/>
                <a:gd name="T88" fmla="*/ 0 w 446"/>
                <a:gd name="T89" fmla="*/ 0 h 1113"/>
                <a:gd name="T90" fmla="*/ 0 w 446"/>
                <a:gd name="T91" fmla="*/ 0 h 1113"/>
                <a:gd name="T92" fmla="*/ 0 w 446"/>
                <a:gd name="T93" fmla="*/ 0 h 1113"/>
                <a:gd name="T94" fmla="*/ 0 w 446"/>
                <a:gd name="T95" fmla="*/ 0 h 1113"/>
                <a:gd name="T96" fmla="*/ 0 w 446"/>
                <a:gd name="T97" fmla="*/ 0 h 1113"/>
                <a:gd name="T98" fmla="*/ 0 w 446"/>
                <a:gd name="T99" fmla="*/ 0 h 1113"/>
                <a:gd name="T100" fmla="*/ 0 w 446"/>
                <a:gd name="T101" fmla="*/ 0 h 1113"/>
                <a:gd name="T102" fmla="*/ 0 w 446"/>
                <a:gd name="T103" fmla="*/ 0 h 11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46"/>
                <a:gd name="T157" fmla="*/ 0 h 1113"/>
                <a:gd name="T158" fmla="*/ 446 w 446"/>
                <a:gd name="T159" fmla="*/ 1113 h 11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46" h="1113">
                  <a:moveTo>
                    <a:pt x="385" y="129"/>
                  </a:moveTo>
                  <a:lnTo>
                    <a:pt x="371" y="127"/>
                  </a:lnTo>
                  <a:lnTo>
                    <a:pt x="357" y="127"/>
                  </a:lnTo>
                  <a:lnTo>
                    <a:pt x="343" y="127"/>
                  </a:lnTo>
                  <a:lnTo>
                    <a:pt x="331" y="129"/>
                  </a:lnTo>
                  <a:lnTo>
                    <a:pt x="319" y="132"/>
                  </a:lnTo>
                  <a:lnTo>
                    <a:pt x="307" y="136"/>
                  </a:lnTo>
                  <a:lnTo>
                    <a:pt x="297" y="141"/>
                  </a:lnTo>
                  <a:lnTo>
                    <a:pt x="286" y="148"/>
                  </a:lnTo>
                  <a:lnTo>
                    <a:pt x="276" y="154"/>
                  </a:lnTo>
                  <a:lnTo>
                    <a:pt x="265" y="161"/>
                  </a:lnTo>
                  <a:lnTo>
                    <a:pt x="254" y="169"/>
                  </a:lnTo>
                  <a:lnTo>
                    <a:pt x="244" y="179"/>
                  </a:lnTo>
                  <a:lnTo>
                    <a:pt x="233" y="188"/>
                  </a:lnTo>
                  <a:lnTo>
                    <a:pt x="222" y="197"/>
                  </a:lnTo>
                  <a:lnTo>
                    <a:pt x="210" y="208"/>
                  </a:lnTo>
                  <a:lnTo>
                    <a:pt x="200" y="220"/>
                  </a:lnTo>
                  <a:lnTo>
                    <a:pt x="188" y="230"/>
                  </a:lnTo>
                  <a:lnTo>
                    <a:pt x="179" y="242"/>
                  </a:lnTo>
                  <a:lnTo>
                    <a:pt x="172" y="254"/>
                  </a:lnTo>
                  <a:lnTo>
                    <a:pt x="166" y="267"/>
                  </a:lnTo>
                  <a:lnTo>
                    <a:pt x="161" y="279"/>
                  </a:lnTo>
                  <a:lnTo>
                    <a:pt x="158" y="293"/>
                  </a:lnTo>
                  <a:lnTo>
                    <a:pt x="156" y="306"/>
                  </a:lnTo>
                  <a:lnTo>
                    <a:pt x="155" y="320"/>
                  </a:lnTo>
                  <a:lnTo>
                    <a:pt x="154" y="334"/>
                  </a:lnTo>
                  <a:lnTo>
                    <a:pt x="154" y="349"/>
                  </a:lnTo>
                  <a:lnTo>
                    <a:pt x="154" y="363"/>
                  </a:lnTo>
                  <a:lnTo>
                    <a:pt x="156" y="380"/>
                  </a:lnTo>
                  <a:lnTo>
                    <a:pt x="156" y="395"/>
                  </a:lnTo>
                  <a:lnTo>
                    <a:pt x="158" y="411"/>
                  </a:lnTo>
                  <a:lnTo>
                    <a:pt x="159" y="428"/>
                  </a:lnTo>
                  <a:lnTo>
                    <a:pt x="161" y="447"/>
                  </a:lnTo>
                  <a:lnTo>
                    <a:pt x="166" y="468"/>
                  </a:lnTo>
                  <a:lnTo>
                    <a:pt x="171" y="489"/>
                  </a:lnTo>
                  <a:lnTo>
                    <a:pt x="177" y="507"/>
                  </a:lnTo>
                  <a:lnTo>
                    <a:pt x="184" y="526"/>
                  </a:lnTo>
                  <a:lnTo>
                    <a:pt x="191" y="543"/>
                  </a:lnTo>
                  <a:lnTo>
                    <a:pt x="197" y="560"/>
                  </a:lnTo>
                  <a:lnTo>
                    <a:pt x="204" y="576"/>
                  </a:lnTo>
                  <a:lnTo>
                    <a:pt x="211" y="593"/>
                  </a:lnTo>
                  <a:lnTo>
                    <a:pt x="217" y="608"/>
                  </a:lnTo>
                  <a:lnTo>
                    <a:pt x="223" y="624"/>
                  </a:lnTo>
                  <a:lnTo>
                    <a:pt x="229" y="641"/>
                  </a:lnTo>
                  <a:lnTo>
                    <a:pt x="236" y="658"/>
                  </a:lnTo>
                  <a:lnTo>
                    <a:pt x="240" y="677"/>
                  </a:lnTo>
                  <a:lnTo>
                    <a:pt x="245" y="696"/>
                  </a:lnTo>
                  <a:lnTo>
                    <a:pt x="248" y="717"/>
                  </a:lnTo>
                  <a:lnTo>
                    <a:pt x="252" y="741"/>
                  </a:lnTo>
                  <a:lnTo>
                    <a:pt x="253" y="769"/>
                  </a:lnTo>
                  <a:lnTo>
                    <a:pt x="253" y="795"/>
                  </a:lnTo>
                  <a:lnTo>
                    <a:pt x="251" y="818"/>
                  </a:lnTo>
                  <a:lnTo>
                    <a:pt x="247" y="843"/>
                  </a:lnTo>
                  <a:lnTo>
                    <a:pt x="241" y="864"/>
                  </a:lnTo>
                  <a:lnTo>
                    <a:pt x="233" y="887"/>
                  </a:lnTo>
                  <a:lnTo>
                    <a:pt x="224" y="908"/>
                  </a:lnTo>
                  <a:lnTo>
                    <a:pt x="214" y="929"/>
                  </a:lnTo>
                  <a:lnTo>
                    <a:pt x="203" y="948"/>
                  </a:lnTo>
                  <a:lnTo>
                    <a:pt x="192" y="969"/>
                  </a:lnTo>
                  <a:lnTo>
                    <a:pt x="179" y="989"/>
                  </a:lnTo>
                  <a:lnTo>
                    <a:pt x="167" y="1010"/>
                  </a:lnTo>
                  <a:lnTo>
                    <a:pt x="154" y="1031"/>
                  </a:lnTo>
                  <a:lnTo>
                    <a:pt x="142" y="1055"/>
                  </a:lnTo>
                  <a:lnTo>
                    <a:pt x="130" y="1077"/>
                  </a:lnTo>
                  <a:lnTo>
                    <a:pt x="119" y="1103"/>
                  </a:lnTo>
                  <a:lnTo>
                    <a:pt x="116" y="1107"/>
                  </a:lnTo>
                  <a:lnTo>
                    <a:pt x="114" y="1109"/>
                  </a:lnTo>
                  <a:lnTo>
                    <a:pt x="111" y="1111"/>
                  </a:lnTo>
                  <a:lnTo>
                    <a:pt x="108" y="1113"/>
                  </a:lnTo>
                  <a:lnTo>
                    <a:pt x="101" y="1113"/>
                  </a:lnTo>
                  <a:lnTo>
                    <a:pt x="96" y="1110"/>
                  </a:lnTo>
                  <a:lnTo>
                    <a:pt x="91" y="1105"/>
                  </a:lnTo>
                  <a:lnTo>
                    <a:pt x="89" y="1101"/>
                  </a:lnTo>
                  <a:lnTo>
                    <a:pt x="88" y="1094"/>
                  </a:lnTo>
                  <a:lnTo>
                    <a:pt x="91" y="1087"/>
                  </a:lnTo>
                  <a:lnTo>
                    <a:pt x="98" y="1065"/>
                  </a:lnTo>
                  <a:lnTo>
                    <a:pt x="105" y="1045"/>
                  </a:lnTo>
                  <a:lnTo>
                    <a:pt x="110" y="1025"/>
                  </a:lnTo>
                  <a:lnTo>
                    <a:pt x="114" y="1007"/>
                  </a:lnTo>
                  <a:lnTo>
                    <a:pt x="115" y="987"/>
                  </a:lnTo>
                  <a:lnTo>
                    <a:pt x="116" y="968"/>
                  </a:lnTo>
                  <a:lnTo>
                    <a:pt x="116" y="948"/>
                  </a:lnTo>
                  <a:lnTo>
                    <a:pt x="115" y="930"/>
                  </a:lnTo>
                  <a:lnTo>
                    <a:pt x="113" y="910"/>
                  </a:lnTo>
                  <a:lnTo>
                    <a:pt x="111" y="890"/>
                  </a:lnTo>
                  <a:lnTo>
                    <a:pt x="106" y="870"/>
                  </a:lnTo>
                  <a:lnTo>
                    <a:pt x="104" y="850"/>
                  </a:lnTo>
                  <a:lnTo>
                    <a:pt x="100" y="829"/>
                  </a:lnTo>
                  <a:lnTo>
                    <a:pt x="98" y="808"/>
                  </a:lnTo>
                  <a:lnTo>
                    <a:pt x="95" y="786"/>
                  </a:lnTo>
                  <a:lnTo>
                    <a:pt x="93" y="763"/>
                  </a:lnTo>
                  <a:lnTo>
                    <a:pt x="90" y="741"/>
                  </a:lnTo>
                  <a:lnTo>
                    <a:pt x="86" y="721"/>
                  </a:lnTo>
                  <a:lnTo>
                    <a:pt x="81" y="701"/>
                  </a:lnTo>
                  <a:lnTo>
                    <a:pt x="77" y="683"/>
                  </a:lnTo>
                  <a:lnTo>
                    <a:pt x="71" y="666"/>
                  </a:lnTo>
                  <a:lnTo>
                    <a:pt x="65" y="649"/>
                  </a:lnTo>
                  <a:lnTo>
                    <a:pt x="58" y="633"/>
                  </a:lnTo>
                  <a:lnTo>
                    <a:pt x="53" y="617"/>
                  </a:lnTo>
                  <a:lnTo>
                    <a:pt x="46" y="601"/>
                  </a:lnTo>
                  <a:lnTo>
                    <a:pt x="39" y="583"/>
                  </a:lnTo>
                  <a:lnTo>
                    <a:pt x="33" y="567"/>
                  </a:lnTo>
                  <a:lnTo>
                    <a:pt x="27" y="550"/>
                  </a:lnTo>
                  <a:lnTo>
                    <a:pt x="19" y="533"/>
                  </a:lnTo>
                  <a:lnTo>
                    <a:pt x="14" y="514"/>
                  </a:lnTo>
                  <a:lnTo>
                    <a:pt x="9" y="495"/>
                  </a:lnTo>
                  <a:lnTo>
                    <a:pt x="4" y="475"/>
                  </a:lnTo>
                  <a:lnTo>
                    <a:pt x="2" y="446"/>
                  </a:lnTo>
                  <a:lnTo>
                    <a:pt x="1" y="417"/>
                  </a:lnTo>
                  <a:lnTo>
                    <a:pt x="0" y="390"/>
                  </a:lnTo>
                  <a:lnTo>
                    <a:pt x="1" y="363"/>
                  </a:lnTo>
                  <a:lnTo>
                    <a:pt x="2" y="336"/>
                  </a:lnTo>
                  <a:lnTo>
                    <a:pt x="4" y="310"/>
                  </a:lnTo>
                  <a:lnTo>
                    <a:pt x="7" y="284"/>
                  </a:lnTo>
                  <a:lnTo>
                    <a:pt x="12" y="261"/>
                  </a:lnTo>
                  <a:lnTo>
                    <a:pt x="17" y="236"/>
                  </a:lnTo>
                  <a:lnTo>
                    <a:pt x="24" y="213"/>
                  </a:lnTo>
                  <a:lnTo>
                    <a:pt x="34" y="189"/>
                  </a:lnTo>
                  <a:lnTo>
                    <a:pt x="44" y="168"/>
                  </a:lnTo>
                  <a:lnTo>
                    <a:pt x="56" y="147"/>
                  </a:lnTo>
                  <a:lnTo>
                    <a:pt x="71" y="126"/>
                  </a:lnTo>
                  <a:lnTo>
                    <a:pt x="86" y="107"/>
                  </a:lnTo>
                  <a:lnTo>
                    <a:pt x="104" y="88"/>
                  </a:lnTo>
                  <a:lnTo>
                    <a:pt x="122" y="72"/>
                  </a:lnTo>
                  <a:lnTo>
                    <a:pt x="139" y="59"/>
                  </a:lnTo>
                  <a:lnTo>
                    <a:pt x="157" y="46"/>
                  </a:lnTo>
                  <a:lnTo>
                    <a:pt x="174" y="35"/>
                  </a:lnTo>
                  <a:lnTo>
                    <a:pt x="192" y="26"/>
                  </a:lnTo>
                  <a:lnTo>
                    <a:pt x="209" y="19"/>
                  </a:lnTo>
                  <a:lnTo>
                    <a:pt x="226" y="13"/>
                  </a:lnTo>
                  <a:lnTo>
                    <a:pt x="244" y="8"/>
                  </a:lnTo>
                  <a:lnTo>
                    <a:pt x="261" y="3"/>
                  </a:lnTo>
                  <a:lnTo>
                    <a:pt x="280" y="1"/>
                  </a:lnTo>
                  <a:lnTo>
                    <a:pt x="298" y="0"/>
                  </a:lnTo>
                  <a:lnTo>
                    <a:pt x="318" y="0"/>
                  </a:lnTo>
                  <a:lnTo>
                    <a:pt x="336" y="0"/>
                  </a:lnTo>
                  <a:lnTo>
                    <a:pt x="357" y="2"/>
                  </a:lnTo>
                  <a:lnTo>
                    <a:pt x="378" y="3"/>
                  </a:lnTo>
                  <a:lnTo>
                    <a:pt x="401" y="8"/>
                  </a:lnTo>
                  <a:lnTo>
                    <a:pt x="412" y="10"/>
                  </a:lnTo>
                  <a:lnTo>
                    <a:pt x="422" y="16"/>
                  </a:lnTo>
                  <a:lnTo>
                    <a:pt x="431" y="23"/>
                  </a:lnTo>
                  <a:lnTo>
                    <a:pt x="438" y="34"/>
                  </a:lnTo>
                  <a:lnTo>
                    <a:pt x="442" y="43"/>
                  </a:lnTo>
                  <a:lnTo>
                    <a:pt x="446" y="55"/>
                  </a:lnTo>
                  <a:lnTo>
                    <a:pt x="446" y="66"/>
                  </a:lnTo>
                  <a:lnTo>
                    <a:pt x="446" y="77"/>
                  </a:lnTo>
                  <a:lnTo>
                    <a:pt x="444" y="88"/>
                  </a:lnTo>
                  <a:lnTo>
                    <a:pt x="440" y="100"/>
                  </a:lnTo>
                  <a:lnTo>
                    <a:pt x="435" y="109"/>
                  </a:lnTo>
                  <a:lnTo>
                    <a:pt x="427" y="117"/>
                  </a:lnTo>
                  <a:lnTo>
                    <a:pt x="418" y="123"/>
                  </a:lnTo>
                  <a:lnTo>
                    <a:pt x="409" y="128"/>
                  </a:lnTo>
                  <a:lnTo>
                    <a:pt x="398" y="129"/>
                  </a:lnTo>
                  <a:lnTo>
                    <a:pt x="385" y="129"/>
                  </a:lnTo>
                  <a:close/>
                </a:path>
              </a:pathLst>
            </a:custGeom>
            <a:solidFill>
              <a:srgbClr val="FFF7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48" name="Freeform 12"/>
            <p:cNvSpPr>
              <a:spLocks/>
            </p:cNvSpPr>
            <p:nvPr/>
          </p:nvSpPr>
          <p:spPr bwMode="auto">
            <a:xfrm>
              <a:off x="3229" y="2039"/>
              <a:ext cx="137" cy="104"/>
            </a:xfrm>
            <a:custGeom>
              <a:avLst/>
              <a:gdLst>
                <a:gd name="T0" fmla="*/ 0 w 412"/>
                <a:gd name="T1" fmla="*/ 0 h 417"/>
                <a:gd name="T2" fmla="*/ 0 w 412"/>
                <a:gd name="T3" fmla="*/ 0 h 417"/>
                <a:gd name="T4" fmla="*/ 0 w 412"/>
                <a:gd name="T5" fmla="*/ 0 h 417"/>
                <a:gd name="T6" fmla="*/ 0 w 412"/>
                <a:gd name="T7" fmla="*/ 0 h 417"/>
                <a:gd name="T8" fmla="*/ 0 w 412"/>
                <a:gd name="T9" fmla="*/ 0 h 417"/>
                <a:gd name="T10" fmla="*/ 0 w 412"/>
                <a:gd name="T11" fmla="*/ 0 h 417"/>
                <a:gd name="T12" fmla="*/ 0 w 412"/>
                <a:gd name="T13" fmla="*/ 0 h 417"/>
                <a:gd name="T14" fmla="*/ 0 w 412"/>
                <a:gd name="T15" fmla="*/ 0 h 417"/>
                <a:gd name="T16" fmla="*/ 0 w 412"/>
                <a:gd name="T17" fmla="*/ 0 h 417"/>
                <a:gd name="T18" fmla="*/ 0 w 412"/>
                <a:gd name="T19" fmla="*/ 0 h 417"/>
                <a:gd name="T20" fmla="*/ 0 w 412"/>
                <a:gd name="T21" fmla="*/ 0 h 417"/>
                <a:gd name="T22" fmla="*/ 0 w 412"/>
                <a:gd name="T23" fmla="*/ 0 h 417"/>
                <a:gd name="T24" fmla="*/ 0 w 412"/>
                <a:gd name="T25" fmla="*/ 0 h 417"/>
                <a:gd name="T26" fmla="*/ 0 w 412"/>
                <a:gd name="T27" fmla="*/ 0 h 417"/>
                <a:gd name="T28" fmla="*/ 0 w 412"/>
                <a:gd name="T29" fmla="*/ 0 h 417"/>
                <a:gd name="T30" fmla="*/ 0 w 412"/>
                <a:gd name="T31" fmla="*/ 0 h 417"/>
                <a:gd name="T32" fmla="*/ 0 w 412"/>
                <a:gd name="T33" fmla="*/ 0 h 417"/>
                <a:gd name="T34" fmla="*/ 0 w 412"/>
                <a:gd name="T35" fmla="*/ 0 h 417"/>
                <a:gd name="T36" fmla="*/ 0 w 412"/>
                <a:gd name="T37" fmla="*/ 0 h 417"/>
                <a:gd name="T38" fmla="*/ 0 w 412"/>
                <a:gd name="T39" fmla="*/ 0 h 417"/>
                <a:gd name="T40" fmla="*/ 0 w 412"/>
                <a:gd name="T41" fmla="*/ 0 h 417"/>
                <a:gd name="T42" fmla="*/ 0 w 412"/>
                <a:gd name="T43" fmla="*/ 0 h 417"/>
                <a:gd name="T44" fmla="*/ 0 w 412"/>
                <a:gd name="T45" fmla="*/ 0 h 417"/>
                <a:gd name="T46" fmla="*/ 0 w 412"/>
                <a:gd name="T47" fmla="*/ 0 h 417"/>
                <a:gd name="T48" fmla="*/ 0 w 412"/>
                <a:gd name="T49" fmla="*/ 0 h 417"/>
                <a:gd name="T50" fmla="*/ 0 w 412"/>
                <a:gd name="T51" fmla="*/ 0 h 417"/>
                <a:gd name="T52" fmla="*/ 0 w 412"/>
                <a:gd name="T53" fmla="*/ 0 h 417"/>
                <a:gd name="T54" fmla="*/ 0 w 412"/>
                <a:gd name="T55" fmla="*/ 0 h 417"/>
                <a:gd name="T56" fmla="*/ 0 w 412"/>
                <a:gd name="T57" fmla="*/ 0 h 417"/>
                <a:gd name="T58" fmla="*/ 0 w 412"/>
                <a:gd name="T59" fmla="*/ 0 h 417"/>
                <a:gd name="T60" fmla="*/ 0 w 412"/>
                <a:gd name="T61" fmla="*/ 0 h 417"/>
                <a:gd name="T62" fmla="*/ 0 w 412"/>
                <a:gd name="T63" fmla="*/ 0 h 417"/>
                <a:gd name="T64" fmla="*/ 0 w 412"/>
                <a:gd name="T65" fmla="*/ 0 h 417"/>
                <a:gd name="T66" fmla="*/ 0 w 412"/>
                <a:gd name="T67" fmla="*/ 0 h 417"/>
                <a:gd name="T68" fmla="*/ 0 w 412"/>
                <a:gd name="T69" fmla="*/ 0 h 417"/>
                <a:gd name="T70" fmla="*/ 0 w 412"/>
                <a:gd name="T71" fmla="*/ 0 h 417"/>
                <a:gd name="T72" fmla="*/ 0 w 412"/>
                <a:gd name="T73" fmla="*/ 0 h 417"/>
                <a:gd name="T74" fmla="*/ 0 w 412"/>
                <a:gd name="T75" fmla="*/ 0 h 417"/>
                <a:gd name="T76" fmla="*/ 0 w 412"/>
                <a:gd name="T77" fmla="*/ 0 h 417"/>
                <a:gd name="T78" fmla="*/ 0 w 412"/>
                <a:gd name="T79" fmla="*/ 0 h 417"/>
                <a:gd name="T80" fmla="*/ 0 w 412"/>
                <a:gd name="T81" fmla="*/ 0 h 417"/>
                <a:gd name="T82" fmla="*/ 0 w 412"/>
                <a:gd name="T83" fmla="*/ 0 h 417"/>
                <a:gd name="T84" fmla="*/ 0 w 412"/>
                <a:gd name="T85" fmla="*/ 0 h 417"/>
                <a:gd name="T86" fmla="*/ 0 w 412"/>
                <a:gd name="T87" fmla="*/ 0 h 417"/>
                <a:gd name="T88" fmla="*/ 0 w 412"/>
                <a:gd name="T89" fmla="*/ 0 h 417"/>
                <a:gd name="T90" fmla="*/ 0 w 412"/>
                <a:gd name="T91" fmla="*/ 0 h 417"/>
                <a:gd name="T92" fmla="*/ 0 w 412"/>
                <a:gd name="T93" fmla="*/ 0 h 417"/>
                <a:gd name="T94" fmla="*/ 0 w 412"/>
                <a:gd name="T95" fmla="*/ 0 h 417"/>
                <a:gd name="T96" fmla="*/ 0 w 412"/>
                <a:gd name="T97" fmla="*/ 0 h 41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12"/>
                <a:gd name="T148" fmla="*/ 0 h 417"/>
                <a:gd name="T149" fmla="*/ 412 w 412"/>
                <a:gd name="T150" fmla="*/ 417 h 41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12" h="417">
                  <a:moveTo>
                    <a:pt x="400" y="48"/>
                  </a:moveTo>
                  <a:lnTo>
                    <a:pt x="391" y="54"/>
                  </a:lnTo>
                  <a:lnTo>
                    <a:pt x="381" y="60"/>
                  </a:lnTo>
                  <a:lnTo>
                    <a:pt x="371" y="66"/>
                  </a:lnTo>
                  <a:lnTo>
                    <a:pt x="361" y="72"/>
                  </a:lnTo>
                  <a:lnTo>
                    <a:pt x="351" y="76"/>
                  </a:lnTo>
                  <a:lnTo>
                    <a:pt x="340" y="82"/>
                  </a:lnTo>
                  <a:lnTo>
                    <a:pt x="329" y="88"/>
                  </a:lnTo>
                  <a:lnTo>
                    <a:pt x="319" y="94"/>
                  </a:lnTo>
                  <a:lnTo>
                    <a:pt x="308" y="99"/>
                  </a:lnTo>
                  <a:lnTo>
                    <a:pt x="297" y="103"/>
                  </a:lnTo>
                  <a:lnTo>
                    <a:pt x="286" y="108"/>
                  </a:lnTo>
                  <a:lnTo>
                    <a:pt x="276" y="113"/>
                  </a:lnTo>
                  <a:lnTo>
                    <a:pt x="265" y="117"/>
                  </a:lnTo>
                  <a:lnTo>
                    <a:pt x="253" y="122"/>
                  </a:lnTo>
                  <a:lnTo>
                    <a:pt x="243" y="127"/>
                  </a:lnTo>
                  <a:lnTo>
                    <a:pt x="233" y="130"/>
                  </a:lnTo>
                  <a:lnTo>
                    <a:pt x="222" y="135"/>
                  </a:lnTo>
                  <a:lnTo>
                    <a:pt x="211" y="141"/>
                  </a:lnTo>
                  <a:lnTo>
                    <a:pt x="202" y="147"/>
                  </a:lnTo>
                  <a:lnTo>
                    <a:pt x="194" y="154"/>
                  </a:lnTo>
                  <a:lnTo>
                    <a:pt x="186" y="161"/>
                  </a:lnTo>
                  <a:lnTo>
                    <a:pt x="177" y="169"/>
                  </a:lnTo>
                  <a:lnTo>
                    <a:pt x="170" y="177"/>
                  </a:lnTo>
                  <a:lnTo>
                    <a:pt x="164" y="187"/>
                  </a:lnTo>
                  <a:lnTo>
                    <a:pt x="158" y="196"/>
                  </a:lnTo>
                  <a:lnTo>
                    <a:pt x="153" y="207"/>
                  </a:lnTo>
                  <a:lnTo>
                    <a:pt x="147" y="216"/>
                  </a:lnTo>
                  <a:lnTo>
                    <a:pt x="144" y="229"/>
                  </a:lnTo>
                  <a:lnTo>
                    <a:pt x="138" y="240"/>
                  </a:lnTo>
                  <a:lnTo>
                    <a:pt x="135" y="253"/>
                  </a:lnTo>
                  <a:lnTo>
                    <a:pt x="132" y="265"/>
                  </a:lnTo>
                  <a:lnTo>
                    <a:pt x="130" y="279"/>
                  </a:lnTo>
                  <a:lnTo>
                    <a:pt x="116" y="361"/>
                  </a:lnTo>
                  <a:lnTo>
                    <a:pt x="111" y="376"/>
                  </a:lnTo>
                  <a:lnTo>
                    <a:pt x="105" y="389"/>
                  </a:lnTo>
                  <a:lnTo>
                    <a:pt x="97" y="399"/>
                  </a:lnTo>
                  <a:lnTo>
                    <a:pt x="88" y="408"/>
                  </a:lnTo>
                  <a:lnTo>
                    <a:pt x="78" y="413"/>
                  </a:lnTo>
                  <a:lnTo>
                    <a:pt x="69" y="416"/>
                  </a:lnTo>
                  <a:lnTo>
                    <a:pt x="59" y="417"/>
                  </a:lnTo>
                  <a:lnTo>
                    <a:pt x="48" y="417"/>
                  </a:lnTo>
                  <a:lnTo>
                    <a:pt x="37" y="414"/>
                  </a:lnTo>
                  <a:lnTo>
                    <a:pt x="28" y="409"/>
                  </a:lnTo>
                  <a:lnTo>
                    <a:pt x="19" y="402"/>
                  </a:lnTo>
                  <a:lnTo>
                    <a:pt x="12" y="394"/>
                  </a:lnTo>
                  <a:lnTo>
                    <a:pt x="6" y="383"/>
                  </a:lnTo>
                  <a:lnTo>
                    <a:pt x="2" y="370"/>
                  </a:lnTo>
                  <a:lnTo>
                    <a:pt x="0" y="356"/>
                  </a:lnTo>
                  <a:lnTo>
                    <a:pt x="2" y="342"/>
                  </a:lnTo>
                  <a:lnTo>
                    <a:pt x="4" y="313"/>
                  </a:lnTo>
                  <a:lnTo>
                    <a:pt x="8" y="285"/>
                  </a:lnTo>
                  <a:lnTo>
                    <a:pt x="12" y="257"/>
                  </a:lnTo>
                  <a:lnTo>
                    <a:pt x="18" y="232"/>
                  </a:lnTo>
                  <a:lnTo>
                    <a:pt x="24" y="206"/>
                  </a:lnTo>
                  <a:lnTo>
                    <a:pt x="32" y="182"/>
                  </a:lnTo>
                  <a:lnTo>
                    <a:pt x="40" y="160"/>
                  </a:lnTo>
                  <a:lnTo>
                    <a:pt x="50" y="139"/>
                  </a:lnTo>
                  <a:lnTo>
                    <a:pt x="62" y="117"/>
                  </a:lnTo>
                  <a:lnTo>
                    <a:pt x="75" y="97"/>
                  </a:lnTo>
                  <a:lnTo>
                    <a:pt x="90" y="80"/>
                  </a:lnTo>
                  <a:lnTo>
                    <a:pt x="108" y="63"/>
                  </a:lnTo>
                  <a:lnTo>
                    <a:pt x="126" y="47"/>
                  </a:lnTo>
                  <a:lnTo>
                    <a:pt x="148" y="33"/>
                  </a:lnTo>
                  <a:lnTo>
                    <a:pt x="171" y="20"/>
                  </a:lnTo>
                  <a:lnTo>
                    <a:pt x="197" y="9"/>
                  </a:lnTo>
                  <a:lnTo>
                    <a:pt x="207" y="5"/>
                  </a:lnTo>
                  <a:lnTo>
                    <a:pt x="219" y="2"/>
                  </a:lnTo>
                  <a:lnTo>
                    <a:pt x="230" y="1"/>
                  </a:lnTo>
                  <a:lnTo>
                    <a:pt x="242" y="1"/>
                  </a:lnTo>
                  <a:lnTo>
                    <a:pt x="253" y="1"/>
                  </a:lnTo>
                  <a:lnTo>
                    <a:pt x="265" y="2"/>
                  </a:lnTo>
                  <a:lnTo>
                    <a:pt x="276" y="3"/>
                  </a:lnTo>
                  <a:lnTo>
                    <a:pt x="287" y="6"/>
                  </a:lnTo>
                  <a:lnTo>
                    <a:pt x="298" y="7"/>
                  </a:lnTo>
                  <a:lnTo>
                    <a:pt x="310" y="8"/>
                  </a:lnTo>
                  <a:lnTo>
                    <a:pt x="321" y="9"/>
                  </a:lnTo>
                  <a:lnTo>
                    <a:pt x="333" y="9"/>
                  </a:lnTo>
                  <a:lnTo>
                    <a:pt x="345" y="9"/>
                  </a:lnTo>
                  <a:lnTo>
                    <a:pt x="357" y="8"/>
                  </a:lnTo>
                  <a:lnTo>
                    <a:pt x="368" y="6"/>
                  </a:lnTo>
                  <a:lnTo>
                    <a:pt x="380" y="2"/>
                  </a:lnTo>
                  <a:lnTo>
                    <a:pt x="386" y="0"/>
                  </a:lnTo>
                  <a:lnTo>
                    <a:pt x="391" y="0"/>
                  </a:lnTo>
                  <a:lnTo>
                    <a:pt x="395" y="0"/>
                  </a:lnTo>
                  <a:lnTo>
                    <a:pt x="400" y="1"/>
                  </a:lnTo>
                  <a:lnTo>
                    <a:pt x="403" y="2"/>
                  </a:lnTo>
                  <a:lnTo>
                    <a:pt x="406" y="6"/>
                  </a:lnTo>
                  <a:lnTo>
                    <a:pt x="409" y="9"/>
                  </a:lnTo>
                  <a:lnTo>
                    <a:pt x="411" y="13"/>
                  </a:lnTo>
                  <a:lnTo>
                    <a:pt x="412" y="16"/>
                  </a:lnTo>
                  <a:lnTo>
                    <a:pt x="412" y="21"/>
                  </a:lnTo>
                  <a:lnTo>
                    <a:pt x="412" y="26"/>
                  </a:lnTo>
                  <a:lnTo>
                    <a:pt x="412" y="30"/>
                  </a:lnTo>
                  <a:lnTo>
                    <a:pt x="409" y="34"/>
                  </a:lnTo>
                  <a:lnTo>
                    <a:pt x="408" y="39"/>
                  </a:lnTo>
                  <a:lnTo>
                    <a:pt x="404" y="43"/>
                  </a:lnTo>
                  <a:lnTo>
                    <a:pt x="400" y="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49" name="Freeform 13"/>
            <p:cNvSpPr>
              <a:spLocks/>
            </p:cNvSpPr>
            <p:nvPr/>
          </p:nvSpPr>
          <p:spPr bwMode="auto">
            <a:xfrm>
              <a:off x="3308" y="2055"/>
              <a:ext cx="130" cy="288"/>
            </a:xfrm>
            <a:custGeom>
              <a:avLst/>
              <a:gdLst>
                <a:gd name="T0" fmla="*/ 0 w 392"/>
                <a:gd name="T1" fmla="*/ 0 h 1155"/>
                <a:gd name="T2" fmla="*/ 0 w 392"/>
                <a:gd name="T3" fmla="*/ 0 h 1155"/>
                <a:gd name="T4" fmla="*/ 0 w 392"/>
                <a:gd name="T5" fmla="*/ 0 h 1155"/>
                <a:gd name="T6" fmla="*/ 0 w 392"/>
                <a:gd name="T7" fmla="*/ 0 h 1155"/>
                <a:gd name="T8" fmla="*/ 0 w 392"/>
                <a:gd name="T9" fmla="*/ 0 h 1155"/>
                <a:gd name="T10" fmla="*/ 0 w 392"/>
                <a:gd name="T11" fmla="*/ 0 h 1155"/>
                <a:gd name="T12" fmla="*/ 0 w 392"/>
                <a:gd name="T13" fmla="*/ 0 h 1155"/>
                <a:gd name="T14" fmla="*/ 0 w 392"/>
                <a:gd name="T15" fmla="*/ 0 h 1155"/>
                <a:gd name="T16" fmla="*/ 0 w 392"/>
                <a:gd name="T17" fmla="*/ 0 h 1155"/>
                <a:gd name="T18" fmla="*/ 0 w 392"/>
                <a:gd name="T19" fmla="*/ 0 h 1155"/>
                <a:gd name="T20" fmla="*/ 0 w 392"/>
                <a:gd name="T21" fmla="*/ 0 h 1155"/>
                <a:gd name="T22" fmla="*/ 0 w 392"/>
                <a:gd name="T23" fmla="*/ 0 h 1155"/>
                <a:gd name="T24" fmla="*/ 0 w 392"/>
                <a:gd name="T25" fmla="*/ 0 h 1155"/>
                <a:gd name="T26" fmla="*/ 0 w 392"/>
                <a:gd name="T27" fmla="*/ 0 h 1155"/>
                <a:gd name="T28" fmla="*/ 0 w 392"/>
                <a:gd name="T29" fmla="*/ 0 h 1155"/>
                <a:gd name="T30" fmla="*/ 0 w 392"/>
                <a:gd name="T31" fmla="*/ 0 h 1155"/>
                <a:gd name="T32" fmla="*/ 0 w 392"/>
                <a:gd name="T33" fmla="*/ 0 h 1155"/>
                <a:gd name="T34" fmla="*/ 0 w 392"/>
                <a:gd name="T35" fmla="*/ 0 h 1155"/>
                <a:gd name="T36" fmla="*/ 0 w 392"/>
                <a:gd name="T37" fmla="*/ 0 h 1155"/>
                <a:gd name="T38" fmla="*/ 0 w 392"/>
                <a:gd name="T39" fmla="*/ 0 h 1155"/>
                <a:gd name="T40" fmla="*/ 0 w 392"/>
                <a:gd name="T41" fmla="*/ 0 h 1155"/>
                <a:gd name="T42" fmla="*/ 0 w 392"/>
                <a:gd name="T43" fmla="*/ 0 h 1155"/>
                <a:gd name="T44" fmla="*/ 0 w 392"/>
                <a:gd name="T45" fmla="*/ 0 h 1155"/>
                <a:gd name="T46" fmla="*/ 0 w 392"/>
                <a:gd name="T47" fmla="*/ 0 h 1155"/>
                <a:gd name="T48" fmla="*/ 0 w 392"/>
                <a:gd name="T49" fmla="*/ 0 h 1155"/>
                <a:gd name="T50" fmla="*/ 0 w 392"/>
                <a:gd name="T51" fmla="*/ 0 h 1155"/>
                <a:gd name="T52" fmla="*/ 0 w 392"/>
                <a:gd name="T53" fmla="*/ 0 h 1155"/>
                <a:gd name="T54" fmla="*/ 0 w 392"/>
                <a:gd name="T55" fmla="*/ 0 h 1155"/>
                <a:gd name="T56" fmla="*/ 0 w 392"/>
                <a:gd name="T57" fmla="*/ 0 h 1155"/>
                <a:gd name="T58" fmla="*/ 0 w 392"/>
                <a:gd name="T59" fmla="*/ 0 h 1155"/>
                <a:gd name="T60" fmla="*/ 0 w 392"/>
                <a:gd name="T61" fmla="*/ 0 h 1155"/>
                <a:gd name="T62" fmla="*/ 0 w 392"/>
                <a:gd name="T63" fmla="*/ 0 h 1155"/>
                <a:gd name="T64" fmla="*/ 0 w 392"/>
                <a:gd name="T65" fmla="*/ 0 h 1155"/>
                <a:gd name="T66" fmla="*/ 0 w 392"/>
                <a:gd name="T67" fmla="*/ 0 h 1155"/>
                <a:gd name="T68" fmla="*/ 0 w 392"/>
                <a:gd name="T69" fmla="*/ 0 h 1155"/>
                <a:gd name="T70" fmla="*/ 0 w 392"/>
                <a:gd name="T71" fmla="*/ 0 h 1155"/>
                <a:gd name="T72" fmla="*/ 0 w 392"/>
                <a:gd name="T73" fmla="*/ 0 h 1155"/>
                <a:gd name="T74" fmla="*/ 0 w 392"/>
                <a:gd name="T75" fmla="*/ 0 h 1155"/>
                <a:gd name="T76" fmla="*/ 0 w 392"/>
                <a:gd name="T77" fmla="*/ 0 h 1155"/>
                <a:gd name="T78" fmla="*/ 0 w 392"/>
                <a:gd name="T79" fmla="*/ 0 h 1155"/>
                <a:gd name="T80" fmla="*/ 0 w 392"/>
                <a:gd name="T81" fmla="*/ 0 h 1155"/>
                <a:gd name="T82" fmla="*/ 0 w 392"/>
                <a:gd name="T83" fmla="*/ 0 h 1155"/>
                <a:gd name="T84" fmla="*/ 0 w 392"/>
                <a:gd name="T85" fmla="*/ 0 h 1155"/>
                <a:gd name="T86" fmla="*/ 0 w 392"/>
                <a:gd name="T87" fmla="*/ 0 h 1155"/>
                <a:gd name="T88" fmla="*/ 0 w 392"/>
                <a:gd name="T89" fmla="*/ 0 h 1155"/>
                <a:gd name="T90" fmla="*/ 0 w 392"/>
                <a:gd name="T91" fmla="*/ 0 h 1155"/>
                <a:gd name="T92" fmla="*/ 0 w 392"/>
                <a:gd name="T93" fmla="*/ 0 h 1155"/>
                <a:gd name="T94" fmla="*/ 0 w 392"/>
                <a:gd name="T95" fmla="*/ 0 h 1155"/>
                <a:gd name="T96" fmla="*/ 0 w 392"/>
                <a:gd name="T97" fmla="*/ 0 h 115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92"/>
                <a:gd name="T148" fmla="*/ 0 h 1155"/>
                <a:gd name="T149" fmla="*/ 392 w 392"/>
                <a:gd name="T150" fmla="*/ 1155 h 115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92" h="1155">
                  <a:moveTo>
                    <a:pt x="284" y="8"/>
                  </a:moveTo>
                  <a:lnTo>
                    <a:pt x="315" y="33"/>
                  </a:lnTo>
                  <a:lnTo>
                    <a:pt x="340" y="63"/>
                  </a:lnTo>
                  <a:lnTo>
                    <a:pt x="360" y="97"/>
                  </a:lnTo>
                  <a:lnTo>
                    <a:pt x="376" y="134"/>
                  </a:lnTo>
                  <a:lnTo>
                    <a:pt x="385" y="174"/>
                  </a:lnTo>
                  <a:lnTo>
                    <a:pt x="391" y="217"/>
                  </a:lnTo>
                  <a:lnTo>
                    <a:pt x="392" y="260"/>
                  </a:lnTo>
                  <a:lnTo>
                    <a:pt x="391" y="306"/>
                  </a:lnTo>
                  <a:lnTo>
                    <a:pt x="386" y="351"/>
                  </a:lnTo>
                  <a:lnTo>
                    <a:pt x="378" y="395"/>
                  </a:lnTo>
                  <a:lnTo>
                    <a:pt x="367" y="440"/>
                  </a:lnTo>
                  <a:lnTo>
                    <a:pt x="354" y="484"/>
                  </a:lnTo>
                  <a:lnTo>
                    <a:pt x="339" y="524"/>
                  </a:lnTo>
                  <a:lnTo>
                    <a:pt x="322" y="562"/>
                  </a:lnTo>
                  <a:lnTo>
                    <a:pt x="304" y="598"/>
                  </a:lnTo>
                  <a:lnTo>
                    <a:pt x="287" y="630"/>
                  </a:lnTo>
                  <a:lnTo>
                    <a:pt x="268" y="654"/>
                  </a:lnTo>
                  <a:lnTo>
                    <a:pt x="253" y="681"/>
                  </a:lnTo>
                  <a:lnTo>
                    <a:pt x="239" y="706"/>
                  </a:lnTo>
                  <a:lnTo>
                    <a:pt x="226" y="732"/>
                  </a:lnTo>
                  <a:lnTo>
                    <a:pt x="214" y="757"/>
                  </a:lnTo>
                  <a:lnTo>
                    <a:pt x="204" y="782"/>
                  </a:lnTo>
                  <a:lnTo>
                    <a:pt x="194" y="807"/>
                  </a:lnTo>
                  <a:lnTo>
                    <a:pt x="186" y="833"/>
                  </a:lnTo>
                  <a:lnTo>
                    <a:pt x="179" y="859"/>
                  </a:lnTo>
                  <a:lnTo>
                    <a:pt x="173" y="885"/>
                  </a:lnTo>
                  <a:lnTo>
                    <a:pt x="168" y="912"/>
                  </a:lnTo>
                  <a:lnTo>
                    <a:pt x="165" y="941"/>
                  </a:lnTo>
                  <a:lnTo>
                    <a:pt x="161" y="969"/>
                  </a:lnTo>
                  <a:lnTo>
                    <a:pt x="160" y="1000"/>
                  </a:lnTo>
                  <a:lnTo>
                    <a:pt x="159" y="1031"/>
                  </a:lnTo>
                  <a:lnTo>
                    <a:pt x="159" y="1065"/>
                  </a:lnTo>
                  <a:lnTo>
                    <a:pt x="156" y="1086"/>
                  </a:lnTo>
                  <a:lnTo>
                    <a:pt x="151" y="1104"/>
                  </a:lnTo>
                  <a:lnTo>
                    <a:pt x="142" y="1119"/>
                  </a:lnTo>
                  <a:lnTo>
                    <a:pt x="133" y="1132"/>
                  </a:lnTo>
                  <a:lnTo>
                    <a:pt x="121" y="1141"/>
                  </a:lnTo>
                  <a:lnTo>
                    <a:pt x="108" y="1149"/>
                  </a:lnTo>
                  <a:lnTo>
                    <a:pt x="93" y="1153"/>
                  </a:lnTo>
                  <a:lnTo>
                    <a:pt x="79" y="1155"/>
                  </a:lnTo>
                  <a:lnTo>
                    <a:pt x="63" y="1153"/>
                  </a:lnTo>
                  <a:lnTo>
                    <a:pt x="50" y="1149"/>
                  </a:lnTo>
                  <a:lnTo>
                    <a:pt x="36" y="1141"/>
                  </a:lnTo>
                  <a:lnTo>
                    <a:pt x="24" y="1132"/>
                  </a:lnTo>
                  <a:lnTo>
                    <a:pt x="14" y="1119"/>
                  </a:lnTo>
                  <a:lnTo>
                    <a:pt x="6" y="1104"/>
                  </a:lnTo>
                  <a:lnTo>
                    <a:pt x="1" y="1086"/>
                  </a:lnTo>
                  <a:lnTo>
                    <a:pt x="0" y="1065"/>
                  </a:lnTo>
                  <a:lnTo>
                    <a:pt x="2" y="989"/>
                  </a:lnTo>
                  <a:lnTo>
                    <a:pt x="10" y="924"/>
                  </a:lnTo>
                  <a:lnTo>
                    <a:pt x="21" y="864"/>
                  </a:lnTo>
                  <a:lnTo>
                    <a:pt x="38" y="809"/>
                  </a:lnTo>
                  <a:lnTo>
                    <a:pt x="57" y="759"/>
                  </a:lnTo>
                  <a:lnTo>
                    <a:pt x="79" y="713"/>
                  </a:lnTo>
                  <a:lnTo>
                    <a:pt x="102" y="672"/>
                  </a:lnTo>
                  <a:lnTo>
                    <a:pt x="127" y="632"/>
                  </a:lnTo>
                  <a:lnTo>
                    <a:pt x="152" y="593"/>
                  </a:lnTo>
                  <a:lnTo>
                    <a:pt x="177" y="555"/>
                  </a:lnTo>
                  <a:lnTo>
                    <a:pt x="201" y="518"/>
                  </a:lnTo>
                  <a:lnTo>
                    <a:pt x="222" y="480"/>
                  </a:lnTo>
                  <a:lnTo>
                    <a:pt x="243" y="440"/>
                  </a:lnTo>
                  <a:lnTo>
                    <a:pt x="259" y="399"/>
                  </a:lnTo>
                  <a:lnTo>
                    <a:pt x="273" y="353"/>
                  </a:lnTo>
                  <a:lnTo>
                    <a:pt x="282" y="305"/>
                  </a:lnTo>
                  <a:lnTo>
                    <a:pt x="283" y="286"/>
                  </a:lnTo>
                  <a:lnTo>
                    <a:pt x="286" y="267"/>
                  </a:lnTo>
                  <a:lnTo>
                    <a:pt x="287" y="250"/>
                  </a:lnTo>
                  <a:lnTo>
                    <a:pt x="290" y="234"/>
                  </a:lnTo>
                  <a:lnTo>
                    <a:pt x="291" y="218"/>
                  </a:lnTo>
                  <a:lnTo>
                    <a:pt x="293" y="203"/>
                  </a:lnTo>
                  <a:lnTo>
                    <a:pt x="293" y="188"/>
                  </a:lnTo>
                  <a:lnTo>
                    <a:pt x="294" y="174"/>
                  </a:lnTo>
                  <a:lnTo>
                    <a:pt x="293" y="160"/>
                  </a:lnTo>
                  <a:lnTo>
                    <a:pt x="291" y="146"/>
                  </a:lnTo>
                  <a:lnTo>
                    <a:pt x="288" y="131"/>
                  </a:lnTo>
                  <a:lnTo>
                    <a:pt x="284" y="117"/>
                  </a:lnTo>
                  <a:lnTo>
                    <a:pt x="278" y="103"/>
                  </a:lnTo>
                  <a:lnTo>
                    <a:pt x="270" y="87"/>
                  </a:lnTo>
                  <a:lnTo>
                    <a:pt x="261" y="72"/>
                  </a:lnTo>
                  <a:lnTo>
                    <a:pt x="250" y="55"/>
                  </a:lnTo>
                  <a:lnTo>
                    <a:pt x="246" y="48"/>
                  </a:lnTo>
                  <a:lnTo>
                    <a:pt x="243" y="41"/>
                  </a:lnTo>
                  <a:lnTo>
                    <a:pt x="241" y="35"/>
                  </a:lnTo>
                  <a:lnTo>
                    <a:pt x="241" y="30"/>
                  </a:lnTo>
                  <a:lnTo>
                    <a:pt x="240" y="24"/>
                  </a:lnTo>
                  <a:lnTo>
                    <a:pt x="242" y="19"/>
                  </a:lnTo>
                  <a:lnTo>
                    <a:pt x="243" y="14"/>
                  </a:lnTo>
                  <a:lnTo>
                    <a:pt x="246" y="10"/>
                  </a:lnTo>
                  <a:lnTo>
                    <a:pt x="249" y="6"/>
                  </a:lnTo>
                  <a:lnTo>
                    <a:pt x="253" y="4"/>
                  </a:lnTo>
                  <a:lnTo>
                    <a:pt x="257" y="1"/>
                  </a:lnTo>
                  <a:lnTo>
                    <a:pt x="262" y="1"/>
                  </a:lnTo>
                  <a:lnTo>
                    <a:pt x="266" y="0"/>
                  </a:lnTo>
                  <a:lnTo>
                    <a:pt x="272" y="1"/>
                  </a:lnTo>
                  <a:lnTo>
                    <a:pt x="278" y="4"/>
                  </a:lnTo>
                  <a:lnTo>
                    <a:pt x="284" y="8"/>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50" name="Freeform 14"/>
            <p:cNvSpPr>
              <a:spLocks/>
            </p:cNvSpPr>
            <p:nvPr/>
          </p:nvSpPr>
          <p:spPr bwMode="auto">
            <a:xfrm>
              <a:off x="3272" y="2167"/>
              <a:ext cx="105" cy="187"/>
            </a:xfrm>
            <a:custGeom>
              <a:avLst/>
              <a:gdLst>
                <a:gd name="T0" fmla="*/ 0 w 313"/>
                <a:gd name="T1" fmla="*/ 0 h 745"/>
                <a:gd name="T2" fmla="*/ 0 w 313"/>
                <a:gd name="T3" fmla="*/ 0 h 745"/>
                <a:gd name="T4" fmla="*/ 0 w 313"/>
                <a:gd name="T5" fmla="*/ 0 h 745"/>
                <a:gd name="T6" fmla="*/ 0 w 313"/>
                <a:gd name="T7" fmla="*/ 0 h 745"/>
                <a:gd name="T8" fmla="*/ 0 w 313"/>
                <a:gd name="T9" fmla="*/ 0 h 745"/>
                <a:gd name="T10" fmla="*/ 0 w 313"/>
                <a:gd name="T11" fmla="*/ 0 h 745"/>
                <a:gd name="T12" fmla="*/ 0 w 313"/>
                <a:gd name="T13" fmla="*/ 0 h 745"/>
                <a:gd name="T14" fmla="*/ 0 w 313"/>
                <a:gd name="T15" fmla="*/ 0 h 745"/>
                <a:gd name="T16" fmla="*/ 0 w 313"/>
                <a:gd name="T17" fmla="*/ 0 h 745"/>
                <a:gd name="T18" fmla="*/ 0 w 313"/>
                <a:gd name="T19" fmla="*/ 0 h 745"/>
                <a:gd name="T20" fmla="*/ 0 w 313"/>
                <a:gd name="T21" fmla="*/ 0 h 745"/>
                <a:gd name="T22" fmla="*/ 0 w 313"/>
                <a:gd name="T23" fmla="*/ 0 h 745"/>
                <a:gd name="T24" fmla="*/ 0 w 313"/>
                <a:gd name="T25" fmla="*/ 0 h 745"/>
                <a:gd name="T26" fmla="*/ 0 w 313"/>
                <a:gd name="T27" fmla="*/ 0 h 745"/>
                <a:gd name="T28" fmla="*/ 0 w 313"/>
                <a:gd name="T29" fmla="*/ 0 h 745"/>
                <a:gd name="T30" fmla="*/ 0 w 313"/>
                <a:gd name="T31" fmla="*/ 0 h 745"/>
                <a:gd name="T32" fmla="*/ 0 w 313"/>
                <a:gd name="T33" fmla="*/ 0 h 745"/>
                <a:gd name="T34" fmla="*/ 0 w 313"/>
                <a:gd name="T35" fmla="*/ 0 h 745"/>
                <a:gd name="T36" fmla="*/ 0 w 313"/>
                <a:gd name="T37" fmla="*/ 0 h 745"/>
                <a:gd name="T38" fmla="*/ 0 w 313"/>
                <a:gd name="T39" fmla="*/ 0 h 745"/>
                <a:gd name="T40" fmla="*/ 0 w 313"/>
                <a:gd name="T41" fmla="*/ 0 h 745"/>
                <a:gd name="T42" fmla="*/ 0 w 313"/>
                <a:gd name="T43" fmla="*/ 0 h 745"/>
                <a:gd name="T44" fmla="*/ 0 w 313"/>
                <a:gd name="T45" fmla="*/ 0 h 745"/>
                <a:gd name="T46" fmla="*/ 0 w 313"/>
                <a:gd name="T47" fmla="*/ 0 h 745"/>
                <a:gd name="T48" fmla="*/ 0 w 313"/>
                <a:gd name="T49" fmla="*/ 0 h 745"/>
                <a:gd name="T50" fmla="*/ 0 w 313"/>
                <a:gd name="T51" fmla="*/ 0 h 745"/>
                <a:gd name="T52" fmla="*/ 0 w 313"/>
                <a:gd name="T53" fmla="*/ 0 h 745"/>
                <a:gd name="T54" fmla="*/ 0 w 313"/>
                <a:gd name="T55" fmla="*/ 0 h 745"/>
                <a:gd name="T56" fmla="*/ 0 w 313"/>
                <a:gd name="T57" fmla="*/ 0 h 745"/>
                <a:gd name="T58" fmla="*/ 0 w 313"/>
                <a:gd name="T59" fmla="*/ 0 h 745"/>
                <a:gd name="T60" fmla="*/ 0 w 313"/>
                <a:gd name="T61" fmla="*/ 0 h 745"/>
                <a:gd name="T62" fmla="*/ 0 w 313"/>
                <a:gd name="T63" fmla="*/ 0 h 745"/>
                <a:gd name="T64" fmla="*/ 0 w 313"/>
                <a:gd name="T65" fmla="*/ 0 h 745"/>
                <a:gd name="T66" fmla="*/ 0 w 313"/>
                <a:gd name="T67" fmla="*/ 0 h 745"/>
                <a:gd name="T68" fmla="*/ 0 w 313"/>
                <a:gd name="T69" fmla="*/ 0 h 745"/>
                <a:gd name="T70" fmla="*/ 0 w 313"/>
                <a:gd name="T71" fmla="*/ 0 h 745"/>
                <a:gd name="T72" fmla="*/ 0 w 313"/>
                <a:gd name="T73" fmla="*/ 0 h 745"/>
                <a:gd name="T74" fmla="*/ 0 w 313"/>
                <a:gd name="T75" fmla="*/ 0 h 745"/>
                <a:gd name="T76" fmla="*/ 0 w 313"/>
                <a:gd name="T77" fmla="*/ 0 h 745"/>
                <a:gd name="T78" fmla="*/ 0 w 313"/>
                <a:gd name="T79" fmla="*/ 0 h 745"/>
                <a:gd name="T80" fmla="*/ 0 w 313"/>
                <a:gd name="T81" fmla="*/ 0 h 745"/>
                <a:gd name="T82" fmla="*/ 0 w 313"/>
                <a:gd name="T83" fmla="*/ 0 h 745"/>
                <a:gd name="T84" fmla="*/ 0 w 313"/>
                <a:gd name="T85" fmla="*/ 0 h 745"/>
                <a:gd name="T86" fmla="*/ 0 w 313"/>
                <a:gd name="T87" fmla="*/ 0 h 745"/>
                <a:gd name="T88" fmla="*/ 0 w 313"/>
                <a:gd name="T89" fmla="*/ 0 h 745"/>
                <a:gd name="T90" fmla="*/ 0 w 313"/>
                <a:gd name="T91" fmla="*/ 0 h 745"/>
                <a:gd name="T92" fmla="*/ 0 w 313"/>
                <a:gd name="T93" fmla="*/ 0 h 745"/>
                <a:gd name="T94" fmla="*/ 0 w 313"/>
                <a:gd name="T95" fmla="*/ 0 h 745"/>
                <a:gd name="T96" fmla="*/ 0 w 313"/>
                <a:gd name="T97" fmla="*/ 0 h 7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13"/>
                <a:gd name="T148" fmla="*/ 0 h 745"/>
                <a:gd name="T149" fmla="*/ 313 w 313"/>
                <a:gd name="T150" fmla="*/ 745 h 74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13" h="745">
                  <a:moveTo>
                    <a:pt x="312" y="34"/>
                  </a:moveTo>
                  <a:lnTo>
                    <a:pt x="307" y="48"/>
                  </a:lnTo>
                  <a:lnTo>
                    <a:pt x="302" y="62"/>
                  </a:lnTo>
                  <a:lnTo>
                    <a:pt x="297" y="76"/>
                  </a:lnTo>
                  <a:lnTo>
                    <a:pt x="293" y="89"/>
                  </a:lnTo>
                  <a:lnTo>
                    <a:pt x="289" y="102"/>
                  </a:lnTo>
                  <a:lnTo>
                    <a:pt x="285" y="115"/>
                  </a:lnTo>
                  <a:lnTo>
                    <a:pt x="282" y="127"/>
                  </a:lnTo>
                  <a:lnTo>
                    <a:pt x="279" y="140"/>
                  </a:lnTo>
                  <a:lnTo>
                    <a:pt x="275" y="151"/>
                  </a:lnTo>
                  <a:lnTo>
                    <a:pt x="271" y="163"/>
                  </a:lnTo>
                  <a:lnTo>
                    <a:pt x="267" y="175"/>
                  </a:lnTo>
                  <a:lnTo>
                    <a:pt x="262" y="188"/>
                  </a:lnTo>
                  <a:lnTo>
                    <a:pt x="257" y="200"/>
                  </a:lnTo>
                  <a:lnTo>
                    <a:pt x="251" y="213"/>
                  </a:lnTo>
                  <a:lnTo>
                    <a:pt x="243" y="224"/>
                  </a:lnTo>
                  <a:lnTo>
                    <a:pt x="237" y="239"/>
                  </a:lnTo>
                  <a:lnTo>
                    <a:pt x="222" y="262"/>
                  </a:lnTo>
                  <a:lnTo>
                    <a:pt x="208" y="287"/>
                  </a:lnTo>
                  <a:lnTo>
                    <a:pt x="197" y="310"/>
                  </a:lnTo>
                  <a:lnTo>
                    <a:pt x="188" y="334"/>
                  </a:lnTo>
                  <a:lnTo>
                    <a:pt x="179" y="357"/>
                  </a:lnTo>
                  <a:lnTo>
                    <a:pt x="171" y="381"/>
                  </a:lnTo>
                  <a:lnTo>
                    <a:pt x="165" y="406"/>
                  </a:lnTo>
                  <a:lnTo>
                    <a:pt x="160" y="429"/>
                  </a:lnTo>
                  <a:lnTo>
                    <a:pt x="156" y="454"/>
                  </a:lnTo>
                  <a:lnTo>
                    <a:pt x="154" y="477"/>
                  </a:lnTo>
                  <a:lnTo>
                    <a:pt x="153" y="503"/>
                  </a:lnTo>
                  <a:lnTo>
                    <a:pt x="153" y="529"/>
                  </a:lnTo>
                  <a:lnTo>
                    <a:pt x="154" y="556"/>
                  </a:lnTo>
                  <a:lnTo>
                    <a:pt x="156" y="583"/>
                  </a:lnTo>
                  <a:lnTo>
                    <a:pt x="160" y="611"/>
                  </a:lnTo>
                  <a:lnTo>
                    <a:pt x="164" y="642"/>
                  </a:lnTo>
                  <a:lnTo>
                    <a:pt x="165" y="663"/>
                  </a:lnTo>
                  <a:lnTo>
                    <a:pt x="162" y="681"/>
                  </a:lnTo>
                  <a:lnTo>
                    <a:pt x="157" y="698"/>
                  </a:lnTo>
                  <a:lnTo>
                    <a:pt x="149" y="713"/>
                  </a:lnTo>
                  <a:lnTo>
                    <a:pt x="138" y="724"/>
                  </a:lnTo>
                  <a:lnTo>
                    <a:pt x="126" y="734"/>
                  </a:lnTo>
                  <a:lnTo>
                    <a:pt x="112" y="741"/>
                  </a:lnTo>
                  <a:lnTo>
                    <a:pt x="99" y="745"/>
                  </a:lnTo>
                  <a:lnTo>
                    <a:pt x="83" y="745"/>
                  </a:lnTo>
                  <a:lnTo>
                    <a:pt x="68" y="744"/>
                  </a:lnTo>
                  <a:lnTo>
                    <a:pt x="54" y="740"/>
                  </a:lnTo>
                  <a:lnTo>
                    <a:pt x="41" y="733"/>
                  </a:lnTo>
                  <a:lnTo>
                    <a:pt x="29" y="722"/>
                  </a:lnTo>
                  <a:lnTo>
                    <a:pt x="20" y="708"/>
                  </a:lnTo>
                  <a:lnTo>
                    <a:pt x="12" y="691"/>
                  </a:lnTo>
                  <a:lnTo>
                    <a:pt x="7" y="671"/>
                  </a:lnTo>
                  <a:lnTo>
                    <a:pt x="2" y="633"/>
                  </a:lnTo>
                  <a:lnTo>
                    <a:pt x="0" y="597"/>
                  </a:lnTo>
                  <a:lnTo>
                    <a:pt x="0" y="563"/>
                  </a:lnTo>
                  <a:lnTo>
                    <a:pt x="3" y="530"/>
                  </a:lnTo>
                  <a:lnTo>
                    <a:pt x="7" y="497"/>
                  </a:lnTo>
                  <a:lnTo>
                    <a:pt x="14" y="467"/>
                  </a:lnTo>
                  <a:lnTo>
                    <a:pt x="22" y="437"/>
                  </a:lnTo>
                  <a:lnTo>
                    <a:pt x="32" y="409"/>
                  </a:lnTo>
                  <a:lnTo>
                    <a:pt x="42" y="380"/>
                  </a:lnTo>
                  <a:lnTo>
                    <a:pt x="56" y="351"/>
                  </a:lnTo>
                  <a:lnTo>
                    <a:pt x="69" y="322"/>
                  </a:lnTo>
                  <a:lnTo>
                    <a:pt x="84" y="294"/>
                  </a:lnTo>
                  <a:lnTo>
                    <a:pt x="101" y="264"/>
                  </a:lnTo>
                  <a:lnTo>
                    <a:pt x="118" y="235"/>
                  </a:lnTo>
                  <a:lnTo>
                    <a:pt x="137" y="206"/>
                  </a:lnTo>
                  <a:lnTo>
                    <a:pt x="156" y="175"/>
                  </a:lnTo>
                  <a:lnTo>
                    <a:pt x="163" y="162"/>
                  </a:lnTo>
                  <a:lnTo>
                    <a:pt x="171" y="151"/>
                  </a:lnTo>
                  <a:lnTo>
                    <a:pt x="179" y="141"/>
                  </a:lnTo>
                  <a:lnTo>
                    <a:pt x="188" y="131"/>
                  </a:lnTo>
                  <a:lnTo>
                    <a:pt x="195" y="121"/>
                  </a:lnTo>
                  <a:lnTo>
                    <a:pt x="203" y="114"/>
                  </a:lnTo>
                  <a:lnTo>
                    <a:pt x="211" y="104"/>
                  </a:lnTo>
                  <a:lnTo>
                    <a:pt x="220" y="97"/>
                  </a:lnTo>
                  <a:lnTo>
                    <a:pt x="227" y="88"/>
                  </a:lnTo>
                  <a:lnTo>
                    <a:pt x="234" y="79"/>
                  </a:lnTo>
                  <a:lnTo>
                    <a:pt x="241" y="69"/>
                  </a:lnTo>
                  <a:lnTo>
                    <a:pt x="248" y="61"/>
                  </a:lnTo>
                  <a:lnTo>
                    <a:pt x="255" y="50"/>
                  </a:lnTo>
                  <a:lnTo>
                    <a:pt x="261" y="40"/>
                  </a:lnTo>
                  <a:lnTo>
                    <a:pt x="267" y="28"/>
                  </a:lnTo>
                  <a:lnTo>
                    <a:pt x="273" y="15"/>
                  </a:lnTo>
                  <a:lnTo>
                    <a:pt x="275" y="9"/>
                  </a:lnTo>
                  <a:lnTo>
                    <a:pt x="278" y="6"/>
                  </a:lnTo>
                  <a:lnTo>
                    <a:pt x="281" y="2"/>
                  </a:lnTo>
                  <a:lnTo>
                    <a:pt x="285" y="1"/>
                  </a:lnTo>
                  <a:lnTo>
                    <a:pt x="288" y="0"/>
                  </a:lnTo>
                  <a:lnTo>
                    <a:pt x="292" y="0"/>
                  </a:lnTo>
                  <a:lnTo>
                    <a:pt x="297" y="1"/>
                  </a:lnTo>
                  <a:lnTo>
                    <a:pt x="301" y="2"/>
                  </a:lnTo>
                  <a:lnTo>
                    <a:pt x="304" y="3"/>
                  </a:lnTo>
                  <a:lnTo>
                    <a:pt x="307" y="7"/>
                  </a:lnTo>
                  <a:lnTo>
                    <a:pt x="309" y="10"/>
                  </a:lnTo>
                  <a:lnTo>
                    <a:pt x="312" y="14"/>
                  </a:lnTo>
                  <a:lnTo>
                    <a:pt x="313" y="19"/>
                  </a:lnTo>
                  <a:lnTo>
                    <a:pt x="313" y="23"/>
                  </a:lnTo>
                  <a:lnTo>
                    <a:pt x="313" y="28"/>
                  </a:lnTo>
                  <a:lnTo>
                    <a:pt x="312" y="34"/>
                  </a:lnTo>
                  <a:close/>
                </a:path>
              </a:pathLst>
            </a:custGeom>
            <a:solidFill>
              <a:srgbClr val="FF99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51" name="Freeform 15"/>
            <p:cNvSpPr>
              <a:spLocks/>
            </p:cNvSpPr>
            <p:nvPr/>
          </p:nvSpPr>
          <p:spPr bwMode="auto">
            <a:xfrm>
              <a:off x="3171" y="1973"/>
              <a:ext cx="269" cy="217"/>
            </a:xfrm>
            <a:custGeom>
              <a:avLst/>
              <a:gdLst>
                <a:gd name="T0" fmla="*/ 0 w 805"/>
                <a:gd name="T1" fmla="*/ 0 h 867"/>
                <a:gd name="T2" fmla="*/ 0 w 805"/>
                <a:gd name="T3" fmla="*/ 0 h 867"/>
                <a:gd name="T4" fmla="*/ 0 w 805"/>
                <a:gd name="T5" fmla="*/ 0 h 867"/>
                <a:gd name="T6" fmla="*/ 0 w 805"/>
                <a:gd name="T7" fmla="*/ 0 h 867"/>
                <a:gd name="T8" fmla="*/ 0 w 805"/>
                <a:gd name="T9" fmla="*/ 0 h 867"/>
                <a:gd name="T10" fmla="*/ 0 w 805"/>
                <a:gd name="T11" fmla="*/ 0 h 867"/>
                <a:gd name="T12" fmla="*/ 0 w 805"/>
                <a:gd name="T13" fmla="*/ 0 h 867"/>
                <a:gd name="T14" fmla="*/ 0 w 805"/>
                <a:gd name="T15" fmla="*/ 0 h 867"/>
                <a:gd name="T16" fmla="*/ 0 w 805"/>
                <a:gd name="T17" fmla="*/ 0 h 867"/>
                <a:gd name="T18" fmla="*/ 0 w 805"/>
                <a:gd name="T19" fmla="*/ 0 h 867"/>
                <a:gd name="T20" fmla="*/ 0 w 805"/>
                <a:gd name="T21" fmla="*/ 0 h 867"/>
                <a:gd name="T22" fmla="*/ 0 w 805"/>
                <a:gd name="T23" fmla="*/ 0 h 867"/>
                <a:gd name="T24" fmla="*/ 0 w 805"/>
                <a:gd name="T25" fmla="*/ 0 h 867"/>
                <a:gd name="T26" fmla="*/ 0 w 805"/>
                <a:gd name="T27" fmla="*/ 0 h 867"/>
                <a:gd name="T28" fmla="*/ 0 w 805"/>
                <a:gd name="T29" fmla="*/ 0 h 867"/>
                <a:gd name="T30" fmla="*/ 0 w 805"/>
                <a:gd name="T31" fmla="*/ 0 h 867"/>
                <a:gd name="T32" fmla="*/ 0 w 805"/>
                <a:gd name="T33" fmla="*/ 0 h 867"/>
                <a:gd name="T34" fmla="*/ 0 w 805"/>
                <a:gd name="T35" fmla="*/ 0 h 867"/>
                <a:gd name="T36" fmla="*/ 0 w 805"/>
                <a:gd name="T37" fmla="*/ 0 h 867"/>
                <a:gd name="T38" fmla="*/ 0 w 805"/>
                <a:gd name="T39" fmla="*/ 0 h 867"/>
                <a:gd name="T40" fmla="*/ 0 w 805"/>
                <a:gd name="T41" fmla="*/ 0 h 867"/>
                <a:gd name="T42" fmla="*/ 0 w 805"/>
                <a:gd name="T43" fmla="*/ 0 h 867"/>
                <a:gd name="T44" fmla="*/ 0 w 805"/>
                <a:gd name="T45" fmla="*/ 0 h 867"/>
                <a:gd name="T46" fmla="*/ 0 w 805"/>
                <a:gd name="T47" fmla="*/ 0 h 867"/>
                <a:gd name="T48" fmla="*/ 0 w 805"/>
                <a:gd name="T49" fmla="*/ 0 h 867"/>
                <a:gd name="T50" fmla="*/ 0 w 805"/>
                <a:gd name="T51" fmla="*/ 0 h 867"/>
                <a:gd name="T52" fmla="*/ 0 w 805"/>
                <a:gd name="T53" fmla="*/ 0 h 867"/>
                <a:gd name="T54" fmla="*/ 0 w 805"/>
                <a:gd name="T55" fmla="*/ 0 h 867"/>
                <a:gd name="T56" fmla="*/ 0 w 805"/>
                <a:gd name="T57" fmla="*/ 0 h 867"/>
                <a:gd name="T58" fmla="*/ 0 w 805"/>
                <a:gd name="T59" fmla="*/ 0 h 867"/>
                <a:gd name="T60" fmla="*/ 0 w 805"/>
                <a:gd name="T61" fmla="*/ 0 h 867"/>
                <a:gd name="T62" fmla="*/ 0 w 805"/>
                <a:gd name="T63" fmla="*/ 0 h 867"/>
                <a:gd name="T64" fmla="*/ 0 w 805"/>
                <a:gd name="T65" fmla="*/ 0 h 867"/>
                <a:gd name="T66" fmla="*/ 0 w 805"/>
                <a:gd name="T67" fmla="*/ 0 h 867"/>
                <a:gd name="T68" fmla="*/ 0 w 805"/>
                <a:gd name="T69" fmla="*/ 0 h 867"/>
                <a:gd name="T70" fmla="*/ 0 w 805"/>
                <a:gd name="T71" fmla="*/ 0 h 867"/>
                <a:gd name="T72" fmla="*/ 0 w 805"/>
                <a:gd name="T73" fmla="*/ 0 h 867"/>
                <a:gd name="T74" fmla="*/ 0 w 805"/>
                <a:gd name="T75" fmla="*/ 0 h 867"/>
                <a:gd name="T76" fmla="*/ 0 w 805"/>
                <a:gd name="T77" fmla="*/ 0 h 867"/>
                <a:gd name="T78" fmla="*/ 0 w 805"/>
                <a:gd name="T79" fmla="*/ 0 h 867"/>
                <a:gd name="T80" fmla="*/ 0 w 805"/>
                <a:gd name="T81" fmla="*/ 0 h 867"/>
                <a:gd name="T82" fmla="*/ 0 w 805"/>
                <a:gd name="T83" fmla="*/ 0 h 867"/>
                <a:gd name="T84" fmla="*/ 0 w 805"/>
                <a:gd name="T85" fmla="*/ 0 h 867"/>
                <a:gd name="T86" fmla="*/ 0 w 805"/>
                <a:gd name="T87" fmla="*/ 0 h 867"/>
                <a:gd name="T88" fmla="*/ 0 w 805"/>
                <a:gd name="T89" fmla="*/ 0 h 867"/>
                <a:gd name="T90" fmla="*/ 0 w 805"/>
                <a:gd name="T91" fmla="*/ 0 h 867"/>
                <a:gd name="T92" fmla="*/ 0 w 805"/>
                <a:gd name="T93" fmla="*/ 0 h 867"/>
                <a:gd name="T94" fmla="*/ 0 w 805"/>
                <a:gd name="T95" fmla="*/ 0 h 867"/>
                <a:gd name="T96" fmla="*/ 0 w 805"/>
                <a:gd name="T97" fmla="*/ 0 h 867"/>
                <a:gd name="T98" fmla="*/ 0 w 805"/>
                <a:gd name="T99" fmla="*/ 0 h 867"/>
                <a:gd name="T100" fmla="*/ 0 w 805"/>
                <a:gd name="T101" fmla="*/ 0 h 867"/>
                <a:gd name="T102" fmla="*/ 0 w 805"/>
                <a:gd name="T103" fmla="*/ 0 h 867"/>
                <a:gd name="T104" fmla="*/ 0 w 805"/>
                <a:gd name="T105" fmla="*/ 0 h 867"/>
                <a:gd name="T106" fmla="*/ 0 w 805"/>
                <a:gd name="T107" fmla="*/ 0 h 86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805"/>
                <a:gd name="T163" fmla="*/ 0 h 867"/>
                <a:gd name="T164" fmla="*/ 805 w 805"/>
                <a:gd name="T165" fmla="*/ 867 h 867"/>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805" h="867">
                  <a:moveTo>
                    <a:pt x="768" y="452"/>
                  </a:moveTo>
                  <a:lnTo>
                    <a:pt x="766" y="441"/>
                  </a:lnTo>
                  <a:lnTo>
                    <a:pt x="763" y="433"/>
                  </a:lnTo>
                  <a:lnTo>
                    <a:pt x="758" y="425"/>
                  </a:lnTo>
                  <a:lnTo>
                    <a:pt x="755" y="418"/>
                  </a:lnTo>
                  <a:lnTo>
                    <a:pt x="749" y="411"/>
                  </a:lnTo>
                  <a:lnTo>
                    <a:pt x="745" y="405"/>
                  </a:lnTo>
                  <a:lnTo>
                    <a:pt x="739" y="399"/>
                  </a:lnTo>
                  <a:lnTo>
                    <a:pt x="734" y="393"/>
                  </a:lnTo>
                  <a:lnTo>
                    <a:pt x="728" y="387"/>
                  </a:lnTo>
                  <a:lnTo>
                    <a:pt x="720" y="381"/>
                  </a:lnTo>
                  <a:lnTo>
                    <a:pt x="714" y="376"/>
                  </a:lnTo>
                  <a:lnTo>
                    <a:pt x="709" y="370"/>
                  </a:lnTo>
                  <a:lnTo>
                    <a:pt x="702" y="363"/>
                  </a:lnTo>
                  <a:lnTo>
                    <a:pt x="697" y="356"/>
                  </a:lnTo>
                  <a:lnTo>
                    <a:pt x="692" y="349"/>
                  </a:lnTo>
                  <a:lnTo>
                    <a:pt x="688" y="340"/>
                  </a:lnTo>
                  <a:lnTo>
                    <a:pt x="678" y="324"/>
                  </a:lnTo>
                  <a:lnTo>
                    <a:pt x="669" y="309"/>
                  </a:lnTo>
                  <a:lnTo>
                    <a:pt x="661" y="296"/>
                  </a:lnTo>
                  <a:lnTo>
                    <a:pt x="652" y="283"/>
                  </a:lnTo>
                  <a:lnTo>
                    <a:pt x="643" y="270"/>
                  </a:lnTo>
                  <a:lnTo>
                    <a:pt x="633" y="259"/>
                  </a:lnTo>
                  <a:lnTo>
                    <a:pt x="624" y="247"/>
                  </a:lnTo>
                  <a:lnTo>
                    <a:pt x="616" y="238"/>
                  </a:lnTo>
                  <a:lnTo>
                    <a:pt x="606" y="227"/>
                  </a:lnTo>
                  <a:lnTo>
                    <a:pt x="595" y="217"/>
                  </a:lnTo>
                  <a:lnTo>
                    <a:pt x="584" y="207"/>
                  </a:lnTo>
                  <a:lnTo>
                    <a:pt x="574" y="198"/>
                  </a:lnTo>
                  <a:lnTo>
                    <a:pt x="561" y="187"/>
                  </a:lnTo>
                  <a:lnTo>
                    <a:pt x="549" y="178"/>
                  </a:lnTo>
                  <a:lnTo>
                    <a:pt x="536" y="167"/>
                  </a:lnTo>
                  <a:lnTo>
                    <a:pt x="524" y="158"/>
                  </a:lnTo>
                  <a:lnTo>
                    <a:pt x="492" y="143"/>
                  </a:lnTo>
                  <a:lnTo>
                    <a:pt x="461" y="134"/>
                  </a:lnTo>
                  <a:lnTo>
                    <a:pt x="429" y="130"/>
                  </a:lnTo>
                  <a:lnTo>
                    <a:pt x="398" y="132"/>
                  </a:lnTo>
                  <a:lnTo>
                    <a:pt x="366" y="138"/>
                  </a:lnTo>
                  <a:lnTo>
                    <a:pt x="335" y="150"/>
                  </a:lnTo>
                  <a:lnTo>
                    <a:pt x="304" y="164"/>
                  </a:lnTo>
                  <a:lnTo>
                    <a:pt x="277" y="184"/>
                  </a:lnTo>
                  <a:lnTo>
                    <a:pt x="249" y="205"/>
                  </a:lnTo>
                  <a:lnTo>
                    <a:pt x="224" y="231"/>
                  </a:lnTo>
                  <a:lnTo>
                    <a:pt x="201" y="259"/>
                  </a:lnTo>
                  <a:lnTo>
                    <a:pt x="181" y="291"/>
                  </a:lnTo>
                  <a:lnTo>
                    <a:pt x="165" y="323"/>
                  </a:lnTo>
                  <a:lnTo>
                    <a:pt x="151" y="358"/>
                  </a:lnTo>
                  <a:lnTo>
                    <a:pt x="141" y="394"/>
                  </a:lnTo>
                  <a:lnTo>
                    <a:pt x="136" y="433"/>
                  </a:lnTo>
                  <a:lnTo>
                    <a:pt x="132" y="458"/>
                  </a:lnTo>
                  <a:lnTo>
                    <a:pt x="130" y="483"/>
                  </a:lnTo>
                  <a:lnTo>
                    <a:pt x="129" y="506"/>
                  </a:lnTo>
                  <a:lnTo>
                    <a:pt x="129" y="529"/>
                  </a:lnTo>
                  <a:lnTo>
                    <a:pt x="130" y="551"/>
                  </a:lnTo>
                  <a:lnTo>
                    <a:pt x="132" y="572"/>
                  </a:lnTo>
                  <a:lnTo>
                    <a:pt x="134" y="593"/>
                  </a:lnTo>
                  <a:lnTo>
                    <a:pt x="138" y="614"/>
                  </a:lnTo>
                  <a:lnTo>
                    <a:pt x="141" y="636"/>
                  </a:lnTo>
                  <a:lnTo>
                    <a:pt x="146" y="657"/>
                  </a:lnTo>
                  <a:lnTo>
                    <a:pt x="151" y="678"/>
                  </a:lnTo>
                  <a:lnTo>
                    <a:pt x="156" y="699"/>
                  </a:lnTo>
                  <a:lnTo>
                    <a:pt x="161" y="721"/>
                  </a:lnTo>
                  <a:lnTo>
                    <a:pt x="167" y="745"/>
                  </a:lnTo>
                  <a:lnTo>
                    <a:pt x="173" y="768"/>
                  </a:lnTo>
                  <a:lnTo>
                    <a:pt x="180" y="796"/>
                  </a:lnTo>
                  <a:lnTo>
                    <a:pt x="181" y="807"/>
                  </a:lnTo>
                  <a:lnTo>
                    <a:pt x="180" y="819"/>
                  </a:lnTo>
                  <a:lnTo>
                    <a:pt x="177" y="831"/>
                  </a:lnTo>
                  <a:lnTo>
                    <a:pt x="173" y="840"/>
                  </a:lnTo>
                  <a:lnTo>
                    <a:pt x="167" y="848"/>
                  </a:lnTo>
                  <a:lnTo>
                    <a:pt x="160" y="856"/>
                  </a:lnTo>
                  <a:lnTo>
                    <a:pt x="152" y="861"/>
                  </a:lnTo>
                  <a:lnTo>
                    <a:pt x="143" y="866"/>
                  </a:lnTo>
                  <a:lnTo>
                    <a:pt x="133" y="867"/>
                  </a:lnTo>
                  <a:lnTo>
                    <a:pt x="124" y="867"/>
                  </a:lnTo>
                  <a:lnTo>
                    <a:pt x="115" y="866"/>
                  </a:lnTo>
                  <a:lnTo>
                    <a:pt x="105" y="864"/>
                  </a:lnTo>
                  <a:lnTo>
                    <a:pt x="97" y="857"/>
                  </a:lnTo>
                  <a:lnTo>
                    <a:pt x="90" y="850"/>
                  </a:lnTo>
                  <a:lnTo>
                    <a:pt x="84" y="839"/>
                  </a:lnTo>
                  <a:lnTo>
                    <a:pt x="80" y="827"/>
                  </a:lnTo>
                  <a:lnTo>
                    <a:pt x="73" y="797"/>
                  </a:lnTo>
                  <a:lnTo>
                    <a:pt x="65" y="770"/>
                  </a:lnTo>
                  <a:lnTo>
                    <a:pt x="57" y="743"/>
                  </a:lnTo>
                  <a:lnTo>
                    <a:pt x="49" y="717"/>
                  </a:lnTo>
                  <a:lnTo>
                    <a:pt x="42" y="692"/>
                  </a:lnTo>
                  <a:lnTo>
                    <a:pt x="35" y="669"/>
                  </a:lnTo>
                  <a:lnTo>
                    <a:pt x="28" y="645"/>
                  </a:lnTo>
                  <a:lnTo>
                    <a:pt x="21" y="621"/>
                  </a:lnTo>
                  <a:lnTo>
                    <a:pt x="15" y="597"/>
                  </a:lnTo>
                  <a:lnTo>
                    <a:pt x="10" y="573"/>
                  </a:lnTo>
                  <a:lnTo>
                    <a:pt x="6" y="549"/>
                  </a:lnTo>
                  <a:lnTo>
                    <a:pt x="3" y="524"/>
                  </a:lnTo>
                  <a:lnTo>
                    <a:pt x="1" y="498"/>
                  </a:lnTo>
                  <a:lnTo>
                    <a:pt x="0" y="472"/>
                  </a:lnTo>
                  <a:lnTo>
                    <a:pt x="1" y="443"/>
                  </a:lnTo>
                  <a:lnTo>
                    <a:pt x="5" y="414"/>
                  </a:lnTo>
                  <a:lnTo>
                    <a:pt x="12" y="359"/>
                  </a:lnTo>
                  <a:lnTo>
                    <a:pt x="28" y="307"/>
                  </a:lnTo>
                  <a:lnTo>
                    <a:pt x="48" y="258"/>
                  </a:lnTo>
                  <a:lnTo>
                    <a:pt x="74" y="212"/>
                  </a:lnTo>
                  <a:lnTo>
                    <a:pt x="103" y="170"/>
                  </a:lnTo>
                  <a:lnTo>
                    <a:pt x="138" y="131"/>
                  </a:lnTo>
                  <a:lnTo>
                    <a:pt x="175" y="97"/>
                  </a:lnTo>
                  <a:lnTo>
                    <a:pt x="216" y="67"/>
                  </a:lnTo>
                  <a:lnTo>
                    <a:pt x="259" y="42"/>
                  </a:lnTo>
                  <a:lnTo>
                    <a:pt x="304" y="23"/>
                  </a:lnTo>
                  <a:lnTo>
                    <a:pt x="350" y="9"/>
                  </a:lnTo>
                  <a:lnTo>
                    <a:pt x="398" y="2"/>
                  </a:lnTo>
                  <a:lnTo>
                    <a:pt x="444" y="0"/>
                  </a:lnTo>
                  <a:lnTo>
                    <a:pt x="491" y="7"/>
                  </a:lnTo>
                  <a:lnTo>
                    <a:pt x="536" y="20"/>
                  </a:lnTo>
                  <a:lnTo>
                    <a:pt x="581" y="43"/>
                  </a:lnTo>
                  <a:lnTo>
                    <a:pt x="596" y="54"/>
                  </a:lnTo>
                  <a:lnTo>
                    <a:pt x="613" y="67"/>
                  </a:lnTo>
                  <a:lnTo>
                    <a:pt x="626" y="80"/>
                  </a:lnTo>
                  <a:lnTo>
                    <a:pt x="641" y="94"/>
                  </a:lnTo>
                  <a:lnTo>
                    <a:pt x="654" y="107"/>
                  </a:lnTo>
                  <a:lnTo>
                    <a:pt x="666" y="120"/>
                  </a:lnTo>
                  <a:lnTo>
                    <a:pt x="677" y="134"/>
                  </a:lnTo>
                  <a:lnTo>
                    <a:pt x="690" y="150"/>
                  </a:lnTo>
                  <a:lnTo>
                    <a:pt x="700" y="163"/>
                  </a:lnTo>
                  <a:lnTo>
                    <a:pt x="710" y="178"/>
                  </a:lnTo>
                  <a:lnTo>
                    <a:pt x="720" y="193"/>
                  </a:lnTo>
                  <a:lnTo>
                    <a:pt x="731" y="210"/>
                  </a:lnTo>
                  <a:lnTo>
                    <a:pt x="741" y="226"/>
                  </a:lnTo>
                  <a:lnTo>
                    <a:pt x="751" y="244"/>
                  </a:lnTo>
                  <a:lnTo>
                    <a:pt x="760" y="263"/>
                  </a:lnTo>
                  <a:lnTo>
                    <a:pt x="771" y="283"/>
                  </a:lnTo>
                  <a:lnTo>
                    <a:pt x="776" y="292"/>
                  </a:lnTo>
                  <a:lnTo>
                    <a:pt x="780" y="303"/>
                  </a:lnTo>
                  <a:lnTo>
                    <a:pt x="783" y="312"/>
                  </a:lnTo>
                  <a:lnTo>
                    <a:pt x="787" y="323"/>
                  </a:lnTo>
                  <a:lnTo>
                    <a:pt x="789" y="332"/>
                  </a:lnTo>
                  <a:lnTo>
                    <a:pt x="791" y="343"/>
                  </a:lnTo>
                  <a:lnTo>
                    <a:pt x="792" y="351"/>
                  </a:lnTo>
                  <a:lnTo>
                    <a:pt x="794" y="361"/>
                  </a:lnTo>
                  <a:lnTo>
                    <a:pt x="795" y="371"/>
                  </a:lnTo>
                  <a:lnTo>
                    <a:pt x="796" y="380"/>
                  </a:lnTo>
                  <a:lnTo>
                    <a:pt x="796" y="391"/>
                  </a:lnTo>
                  <a:lnTo>
                    <a:pt x="798" y="401"/>
                  </a:lnTo>
                  <a:lnTo>
                    <a:pt x="799" y="411"/>
                  </a:lnTo>
                  <a:lnTo>
                    <a:pt x="800" y="421"/>
                  </a:lnTo>
                  <a:lnTo>
                    <a:pt x="801" y="433"/>
                  </a:lnTo>
                  <a:lnTo>
                    <a:pt x="805" y="446"/>
                  </a:lnTo>
                  <a:lnTo>
                    <a:pt x="804" y="451"/>
                  </a:lnTo>
                  <a:lnTo>
                    <a:pt x="804" y="456"/>
                  </a:lnTo>
                  <a:lnTo>
                    <a:pt x="801" y="459"/>
                  </a:lnTo>
                  <a:lnTo>
                    <a:pt x="799" y="463"/>
                  </a:lnTo>
                  <a:lnTo>
                    <a:pt x="796" y="465"/>
                  </a:lnTo>
                  <a:lnTo>
                    <a:pt x="794" y="467"/>
                  </a:lnTo>
                  <a:lnTo>
                    <a:pt x="791" y="469"/>
                  </a:lnTo>
                  <a:lnTo>
                    <a:pt x="788" y="471"/>
                  </a:lnTo>
                  <a:lnTo>
                    <a:pt x="784" y="470"/>
                  </a:lnTo>
                  <a:lnTo>
                    <a:pt x="781" y="470"/>
                  </a:lnTo>
                  <a:lnTo>
                    <a:pt x="777" y="469"/>
                  </a:lnTo>
                  <a:lnTo>
                    <a:pt x="775" y="467"/>
                  </a:lnTo>
                  <a:lnTo>
                    <a:pt x="772" y="464"/>
                  </a:lnTo>
                  <a:lnTo>
                    <a:pt x="770" y="461"/>
                  </a:lnTo>
                  <a:lnTo>
                    <a:pt x="768" y="457"/>
                  </a:lnTo>
                  <a:lnTo>
                    <a:pt x="768" y="452"/>
                  </a:lnTo>
                  <a:close/>
                </a:path>
              </a:pathLst>
            </a:custGeom>
            <a:solidFill>
              <a:srgbClr val="FFCC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52" name="Freeform 16"/>
            <p:cNvSpPr>
              <a:spLocks/>
            </p:cNvSpPr>
            <p:nvPr/>
          </p:nvSpPr>
          <p:spPr bwMode="auto">
            <a:xfrm>
              <a:off x="3225" y="2355"/>
              <a:ext cx="110" cy="34"/>
            </a:xfrm>
            <a:custGeom>
              <a:avLst/>
              <a:gdLst>
                <a:gd name="T0" fmla="*/ 0 w 332"/>
                <a:gd name="T1" fmla="*/ 0 h 132"/>
                <a:gd name="T2" fmla="*/ 0 w 332"/>
                <a:gd name="T3" fmla="*/ 0 h 132"/>
                <a:gd name="T4" fmla="*/ 0 w 332"/>
                <a:gd name="T5" fmla="*/ 0 h 132"/>
                <a:gd name="T6" fmla="*/ 0 w 332"/>
                <a:gd name="T7" fmla="*/ 0 h 132"/>
                <a:gd name="T8" fmla="*/ 0 w 332"/>
                <a:gd name="T9" fmla="*/ 0 h 132"/>
                <a:gd name="T10" fmla="*/ 0 w 332"/>
                <a:gd name="T11" fmla="*/ 0 h 132"/>
                <a:gd name="T12" fmla="*/ 0 w 332"/>
                <a:gd name="T13" fmla="*/ 0 h 132"/>
                <a:gd name="T14" fmla="*/ 0 w 332"/>
                <a:gd name="T15" fmla="*/ 0 h 132"/>
                <a:gd name="T16" fmla="*/ 0 w 332"/>
                <a:gd name="T17" fmla="*/ 0 h 132"/>
                <a:gd name="T18" fmla="*/ 0 w 332"/>
                <a:gd name="T19" fmla="*/ 0 h 132"/>
                <a:gd name="T20" fmla="*/ 0 w 332"/>
                <a:gd name="T21" fmla="*/ 0 h 132"/>
                <a:gd name="T22" fmla="*/ 0 w 332"/>
                <a:gd name="T23" fmla="*/ 0 h 132"/>
                <a:gd name="T24" fmla="*/ 0 w 332"/>
                <a:gd name="T25" fmla="*/ 0 h 132"/>
                <a:gd name="T26" fmla="*/ 0 w 332"/>
                <a:gd name="T27" fmla="*/ 0 h 132"/>
                <a:gd name="T28" fmla="*/ 0 w 332"/>
                <a:gd name="T29" fmla="*/ 0 h 132"/>
                <a:gd name="T30" fmla="*/ 0 w 332"/>
                <a:gd name="T31" fmla="*/ 0 h 132"/>
                <a:gd name="T32" fmla="*/ 0 w 332"/>
                <a:gd name="T33" fmla="*/ 0 h 132"/>
                <a:gd name="T34" fmla="*/ 0 w 332"/>
                <a:gd name="T35" fmla="*/ 0 h 132"/>
                <a:gd name="T36" fmla="*/ 0 w 332"/>
                <a:gd name="T37" fmla="*/ 0 h 132"/>
                <a:gd name="T38" fmla="*/ 0 w 332"/>
                <a:gd name="T39" fmla="*/ 0 h 132"/>
                <a:gd name="T40" fmla="*/ 0 w 332"/>
                <a:gd name="T41" fmla="*/ 0 h 132"/>
                <a:gd name="T42" fmla="*/ 0 w 332"/>
                <a:gd name="T43" fmla="*/ 0 h 132"/>
                <a:gd name="T44" fmla="*/ 0 w 332"/>
                <a:gd name="T45" fmla="*/ 0 h 132"/>
                <a:gd name="T46" fmla="*/ 0 w 332"/>
                <a:gd name="T47" fmla="*/ 0 h 132"/>
                <a:gd name="T48" fmla="*/ 0 w 332"/>
                <a:gd name="T49" fmla="*/ 0 h 132"/>
                <a:gd name="T50" fmla="*/ 0 w 332"/>
                <a:gd name="T51" fmla="*/ 0 h 132"/>
                <a:gd name="T52" fmla="*/ 0 w 332"/>
                <a:gd name="T53" fmla="*/ 0 h 132"/>
                <a:gd name="T54" fmla="*/ 0 w 332"/>
                <a:gd name="T55" fmla="*/ 0 h 132"/>
                <a:gd name="T56" fmla="*/ 0 w 332"/>
                <a:gd name="T57" fmla="*/ 0 h 132"/>
                <a:gd name="T58" fmla="*/ 0 w 332"/>
                <a:gd name="T59" fmla="*/ 0 h 132"/>
                <a:gd name="T60" fmla="*/ 0 w 332"/>
                <a:gd name="T61" fmla="*/ 0 h 132"/>
                <a:gd name="T62" fmla="*/ 0 w 332"/>
                <a:gd name="T63" fmla="*/ 0 h 132"/>
                <a:gd name="T64" fmla="*/ 0 w 332"/>
                <a:gd name="T65" fmla="*/ 0 h 1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32"/>
                <a:gd name="T100" fmla="*/ 0 h 132"/>
                <a:gd name="T101" fmla="*/ 332 w 332"/>
                <a:gd name="T102" fmla="*/ 132 h 1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32" h="132">
                  <a:moveTo>
                    <a:pt x="35" y="2"/>
                  </a:moveTo>
                  <a:lnTo>
                    <a:pt x="49" y="5"/>
                  </a:lnTo>
                  <a:lnTo>
                    <a:pt x="64" y="11"/>
                  </a:lnTo>
                  <a:lnTo>
                    <a:pt x="81" y="16"/>
                  </a:lnTo>
                  <a:lnTo>
                    <a:pt x="96" y="22"/>
                  </a:lnTo>
                  <a:lnTo>
                    <a:pt x="112" y="27"/>
                  </a:lnTo>
                  <a:lnTo>
                    <a:pt x="128" y="32"/>
                  </a:lnTo>
                  <a:lnTo>
                    <a:pt x="144" y="36"/>
                  </a:lnTo>
                  <a:lnTo>
                    <a:pt x="161" y="42"/>
                  </a:lnTo>
                  <a:lnTo>
                    <a:pt x="177" y="45"/>
                  </a:lnTo>
                  <a:lnTo>
                    <a:pt x="194" y="49"/>
                  </a:lnTo>
                  <a:lnTo>
                    <a:pt x="210" y="51"/>
                  </a:lnTo>
                  <a:lnTo>
                    <a:pt x="226" y="55"/>
                  </a:lnTo>
                  <a:lnTo>
                    <a:pt x="243" y="55"/>
                  </a:lnTo>
                  <a:lnTo>
                    <a:pt x="258" y="55"/>
                  </a:lnTo>
                  <a:lnTo>
                    <a:pt x="274" y="55"/>
                  </a:lnTo>
                  <a:lnTo>
                    <a:pt x="291" y="52"/>
                  </a:lnTo>
                  <a:lnTo>
                    <a:pt x="298" y="51"/>
                  </a:lnTo>
                  <a:lnTo>
                    <a:pt x="305" y="51"/>
                  </a:lnTo>
                  <a:lnTo>
                    <a:pt x="311" y="52"/>
                  </a:lnTo>
                  <a:lnTo>
                    <a:pt x="318" y="57"/>
                  </a:lnTo>
                  <a:lnTo>
                    <a:pt x="322" y="61"/>
                  </a:lnTo>
                  <a:lnTo>
                    <a:pt x="326" y="67"/>
                  </a:lnTo>
                  <a:lnTo>
                    <a:pt x="329" y="72"/>
                  </a:lnTo>
                  <a:lnTo>
                    <a:pt x="331" y="80"/>
                  </a:lnTo>
                  <a:lnTo>
                    <a:pt x="332" y="85"/>
                  </a:lnTo>
                  <a:lnTo>
                    <a:pt x="332" y="92"/>
                  </a:lnTo>
                  <a:lnTo>
                    <a:pt x="330" y="100"/>
                  </a:lnTo>
                  <a:lnTo>
                    <a:pt x="328" y="105"/>
                  </a:lnTo>
                  <a:lnTo>
                    <a:pt x="325" y="111"/>
                  </a:lnTo>
                  <a:lnTo>
                    <a:pt x="320" y="117"/>
                  </a:lnTo>
                  <a:lnTo>
                    <a:pt x="314" y="122"/>
                  </a:lnTo>
                  <a:lnTo>
                    <a:pt x="307" y="127"/>
                  </a:lnTo>
                  <a:lnTo>
                    <a:pt x="290" y="130"/>
                  </a:lnTo>
                  <a:lnTo>
                    <a:pt x="272" y="132"/>
                  </a:lnTo>
                  <a:lnTo>
                    <a:pt x="254" y="132"/>
                  </a:lnTo>
                  <a:lnTo>
                    <a:pt x="237" y="132"/>
                  </a:lnTo>
                  <a:lnTo>
                    <a:pt x="216" y="130"/>
                  </a:lnTo>
                  <a:lnTo>
                    <a:pt x="198" y="127"/>
                  </a:lnTo>
                  <a:lnTo>
                    <a:pt x="178" y="122"/>
                  </a:lnTo>
                  <a:lnTo>
                    <a:pt x="159" y="117"/>
                  </a:lnTo>
                  <a:lnTo>
                    <a:pt x="139" y="110"/>
                  </a:lnTo>
                  <a:lnTo>
                    <a:pt x="120" y="103"/>
                  </a:lnTo>
                  <a:lnTo>
                    <a:pt x="101" y="95"/>
                  </a:lnTo>
                  <a:lnTo>
                    <a:pt x="83" y="88"/>
                  </a:lnTo>
                  <a:lnTo>
                    <a:pt x="64" y="80"/>
                  </a:lnTo>
                  <a:lnTo>
                    <a:pt x="48" y="71"/>
                  </a:lnTo>
                  <a:lnTo>
                    <a:pt x="32" y="63"/>
                  </a:lnTo>
                  <a:lnTo>
                    <a:pt x="17" y="56"/>
                  </a:lnTo>
                  <a:lnTo>
                    <a:pt x="12" y="51"/>
                  </a:lnTo>
                  <a:lnTo>
                    <a:pt x="7" y="48"/>
                  </a:lnTo>
                  <a:lnTo>
                    <a:pt x="4" y="43"/>
                  </a:lnTo>
                  <a:lnTo>
                    <a:pt x="2" y="38"/>
                  </a:lnTo>
                  <a:lnTo>
                    <a:pt x="0" y="34"/>
                  </a:lnTo>
                  <a:lnTo>
                    <a:pt x="0" y="28"/>
                  </a:lnTo>
                  <a:lnTo>
                    <a:pt x="0" y="23"/>
                  </a:lnTo>
                  <a:lnTo>
                    <a:pt x="2" y="18"/>
                  </a:lnTo>
                  <a:lnTo>
                    <a:pt x="3" y="14"/>
                  </a:lnTo>
                  <a:lnTo>
                    <a:pt x="5" y="9"/>
                  </a:lnTo>
                  <a:lnTo>
                    <a:pt x="8" y="5"/>
                  </a:lnTo>
                  <a:lnTo>
                    <a:pt x="12" y="3"/>
                  </a:lnTo>
                  <a:lnTo>
                    <a:pt x="16" y="1"/>
                  </a:lnTo>
                  <a:lnTo>
                    <a:pt x="22" y="0"/>
                  </a:lnTo>
                  <a:lnTo>
                    <a:pt x="27" y="0"/>
                  </a:lnTo>
                  <a:lnTo>
                    <a:pt x="35" y="2"/>
                  </a:lnTo>
                  <a:close/>
                </a:path>
              </a:pathLst>
            </a:custGeom>
            <a:solidFill>
              <a:srgbClr val="FF4D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53" name="Freeform 17"/>
            <p:cNvSpPr>
              <a:spLocks/>
            </p:cNvSpPr>
            <p:nvPr/>
          </p:nvSpPr>
          <p:spPr bwMode="auto">
            <a:xfrm>
              <a:off x="3224" y="2379"/>
              <a:ext cx="96" cy="34"/>
            </a:xfrm>
            <a:custGeom>
              <a:avLst/>
              <a:gdLst>
                <a:gd name="T0" fmla="*/ 0 w 288"/>
                <a:gd name="T1" fmla="*/ 0 h 138"/>
                <a:gd name="T2" fmla="*/ 0 w 288"/>
                <a:gd name="T3" fmla="*/ 0 h 138"/>
                <a:gd name="T4" fmla="*/ 0 w 288"/>
                <a:gd name="T5" fmla="*/ 0 h 138"/>
                <a:gd name="T6" fmla="*/ 0 w 288"/>
                <a:gd name="T7" fmla="*/ 0 h 138"/>
                <a:gd name="T8" fmla="*/ 0 w 288"/>
                <a:gd name="T9" fmla="*/ 0 h 138"/>
                <a:gd name="T10" fmla="*/ 0 w 288"/>
                <a:gd name="T11" fmla="*/ 0 h 138"/>
                <a:gd name="T12" fmla="*/ 0 w 288"/>
                <a:gd name="T13" fmla="*/ 0 h 138"/>
                <a:gd name="T14" fmla="*/ 0 w 288"/>
                <a:gd name="T15" fmla="*/ 0 h 138"/>
                <a:gd name="T16" fmla="*/ 0 w 288"/>
                <a:gd name="T17" fmla="*/ 0 h 138"/>
                <a:gd name="T18" fmla="*/ 0 w 288"/>
                <a:gd name="T19" fmla="*/ 0 h 138"/>
                <a:gd name="T20" fmla="*/ 0 w 288"/>
                <a:gd name="T21" fmla="*/ 0 h 138"/>
                <a:gd name="T22" fmla="*/ 0 w 288"/>
                <a:gd name="T23" fmla="*/ 0 h 138"/>
                <a:gd name="T24" fmla="*/ 0 w 288"/>
                <a:gd name="T25" fmla="*/ 0 h 138"/>
                <a:gd name="T26" fmla="*/ 0 w 288"/>
                <a:gd name="T27" fmla="*/ 0 h 138"/>
                <a:gd name="T28" fmla="*/ 0 w 288"/>
                <a:gd name="T29" fmla="*/ 0 h 138"/>
                <a:gd name="T30" fmla="*/ 0 w 288"/>
                <a:gd name="T31" fmla="*/ 0 h 138"/>
                <a:gd name="T32" fmla="*/ 0 w 288"/>
                <a:gd name="T33" fmla="*/ 0 h 138"/>
                <a:gd name="T34" fmla="*/ 0 w 288"/>
                <a:gd name="T35" fmla="*/ 0 h 138"/>
                <a:gd name="T36" fmla="*/ 0 w 288"/>
                <a:gd name="T37" fmla="*/ 0 h 138"/>
                <a:gd name="T38" fmla="*/ 0 w 288"/>
                <a:gd name="T39" fmla="*/ 0 h 138"/>
                <a:gd name="T40" fmla="*/ 0 w 288"/>
                <a:gd name="T41" fmla="*/ 0 h 138"/>
                <a:gd name="T42" fmla="*/ 0 w 288"/>
                <a:gd name="T43" fmla="*/ 0 h 138"/>
                <a:gd name="T44" fmla="*/ 0 w 288"/>
                <a:gd name="T45" fmla="*/ 0 h 138"/>
                <a:gd name="T46" fmla="*/ 0 w 288"/>
                <a:gd name="T47" fmla="*/ 0 h 138"/>
                <a:gd name="T48" fmla="*/ 0 w 288"/>
                <a:gd name="T49" fmla="*/ 0 h 138"/>
                <a:gd name="T50" fmla="*/ 0 w 288"/>
                <a:gd name="T51" fmla="*/ 0 h 138"/>
                <a:gd name="T52" fmla="*/ 0 w 288"/>
                <a:gd name="T53" fmla="*/ 0 h 138"/>
                <a:gd name="T54" fmla="*/ 0 w 288"/>
                <a:gd name="T55" fmla="*/ 0 h 138"/>
                <a:gd name="T56" fmla="*/ 0 w 288"/>
                <a:gd name="T57" fmla="*/ 0 h 138"/>
                <a:gd name="T58" fmla="*/ 0 w 288"/>
                <a:gd name="T59" fmla="*/ 0 h 138"/>
                <a:gd name="T60" fmla="*/ 0 w 288"/>
                <a:gd name="T61" fmla="*/ 0 h 138"/>
                <a:gd name="T62" fmla="*/ 0 w 288"/>
                <a:gd name="T63" fmla="*/ 0 h 138"/>
                <a:gd name="T64" fmla="*/ 0 w 288"/>
                <a:gd name="T65" fmla="*/ 0 h 13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88"/>
                <a:gd name="T100" fmla="*/ 0 h 138"/>
                <a:gd name="T101" fmla="*/ 288 w 288"/>
                <a:gd name="T102" fmla="*/ 138 h 13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88" h="138">
                  <a:moveTo>
                    <a:pt x="42" y="5"/>
                  </a:moveTo>
                  <a:lnTo>
                    <a:pt x="60" y="16"/>
                  </a:lnTo>
                  <a:lnTo>
                    <a:pt x="77" y="26"/>
                  </a:lnTo>
                  <a:lnTo>
                    <a:pt x="92" y="33"/>
                  </a:lnTo>
                  <a:lnTo>
                    <a:pt x="104" y="40"/>
                  </a:lnTo>
                  <a:lnTo>
                    <a:pt x="115" y="46"/>
                  </a:lnTo>
                  <a:lnTo>
                    <a:pt x="125" y="51"/>
                  </a:lnTo>
                  <a:lnTo>
                    <a:pt x="134" y="55"/>
                  </a:lnTo>
                  <a:lnTo>
                    <a:pt x="143" y="57"/>
                  </a:lnTo>
                  <a:lnTo>
                    <a:pt x="151" y="59"/>
                  </a:lnTo>
                  <a:lnTo>
                    <a:pt x="161" y="60"/>
                  </a:lnTo>
                  <a:lnTo>
                    <a:pt x="171" y="60"/>
                  </a:lnTo>
                  <a:lnTo>
                    <a:pt x="184" y="60"/>
                  </a:lnTo>
                  <a:lnTo>
                    <a:pt x="198" y="60"/>
                  </a:lnTo>
                  <a:lnTo>
                    <a:pt x="213" y="60"/>
                  </a:lnTo>
                  <a:lnTo>
                    <a:pt x="231" y="59"/>
                  </a:lnTo>
                  <a:lnTo>
                    <a:pt x="254" y="59"/>
                  </a:lnTo>
                  <a:lnTo>
                    <a:pt x="260" y="59"/>
                  </a:lnTo>
                  <a:lnTo>
                    <a:pt x="267" y="62"/>
                  </a:lnTo>
                  <a:lnTo>
                    <a:pt x="273" y="65"/>
                  </a:lnTo>
                  <a:lnTo>
                    <a:pt x="279" y="70"/>
                  </a:lnTo>
                  <a:lnTo>
                    <a:pt x="282" y="75"/>
                  </a:lnTo>
                  <a:lnTo>
                    <a:pt x="286" y="80"/>
                  </a:lnTo>
                  <a:lnTo>
                    <a:pt x="287" y="86"/>
                  </a:lnTo>
                  <a:lnTo>
                    <a:pt x="288" y="93"/>
                  </a:lnTo>
                  <a:lnTo>
                    <a:pt x="288" y="99"/>
                  </a:lnTo>
                  <a:lnTo>
                    <a:pt x="287" y="106"/>
                  </a:lnTo>
                  <a:lnTo>
                    <a:pt x="284" y="112"/>
                  </a:lnTo>
                  <a:lnTo>
                    <a:pt x="282" y="119"/>
                  </a:lnTo>
                  <a:lnTo>
                    <a:pt x="276" y="124"/>
                  </a:lnTo>
                  <a:lnTo>
                    <a:pt x="272" y="129"/>
                  </a:lnTo>
                  <a:lnTo>
                    <a:pt x="265" y="131"/>
                  </a:lnTo>
                  <a:lnTo>
                    <a:pt x="259" y="133"/>
                  </a:lnTo>
                  <a:lnTo>
                    <a:pt x="239" y="136"/>
                  </a:lnTo>
                  <a:lnTo>
                    <a:pt x="220" y="137"/>
                  </a:lnTo>
                  <a:lnTo>
                    <a:pt x="203" y="137"/>
                  </a:lnTo>
                  <a:lnTo>
                    <a:pt x="187" y="138"/>
                  </a:lnTo>
                  <a:lnTo>
                    <a:pt x="171" y="137"/>
                  </a:lnTo>
                  <a:lnTo>
                    <a:pt x="157" y="135"/>
                  </a:lnTo>
                  <a:lnTo>
                    <a:pt x="142" y="132"/>
                  </a:lnTo>
                  <a:lnTo>
                    <a:pt x="129" y="129"/>
                  </a:lnTo>
                  <a:lnTo>
                    <a:pt x="116" y="124"/>
                  </a:lnTo>
                  <a:lnTo>
                    <a:pt x="101" y="118"/>
                  </a:lnTo>
                  <a:lnTo>
                    <a:pt x="88" y="110"/>
                  </a:lnTo>
                  <a:lnTo>
                    <a:pt x="74" y="103"/>
                  </a:lnTo>
                  <a:lnTo>
                    <a:pt x="59" y="92"/>
                  </a:lnTo>
                  <a:lnTo>
                    <a:pt x="45" y="83"/>
                  </a:lnTo>
                  <a:lnTo>
                    <a:pt x="29" y="71"/>
                  </a:lnTo>
                  <a:lnTo>
                    <a:pt x="14" y="59"/>
                  </a:lnTo>
                  <a:lnTo>
                    <a:pt x="8" y="53"/>
                  </a:lnTo>
                  <a:lnTo>
                    <a:pt x="5" y="49"/>
                  </a:lnTo>
                  <a:lnTo>
                    <a:pt x="2" y="43"/>
                  </a:lnTo>
                  <a:lnTo>
                    <a:pt x="1" y="37"/>
                  </a:lnTo>
                  <a:lnTo>
                    <a:pt x="0" y="31"/>
                  </a:lnTo>
                  <a:lnTo>
                    <a:pt x="1" y="26"/>
                  </a:lnTo>
                  <a:lnTo>
                    <a:pt x="2" y="19"/>
                  </a:lnTo>
                  <a:lnTo>
                    <a:pt x="5" y="16"/>
                  </a:lnTo>
                  <a:lnTo>
                    <a:pt x="7" y="10"/>
                  </a:lnTo>
                  <a:lnTo>
                    <a:pt x="11" y="6"/>
                  </a:lnTo>
                  <a:lnTo>
                    <a:pt x="14" y="3"/>
                  </a:lnTo>
                  <a:lnTo>
                    <a:pt x="19" y="2"/>
                  </a:lnTo>
                  <a:lnTo>
                    <a:pt x="24" y="0"/>
                  </a:lnTo>
                  <a:lnTo>
                    <a:pt x="29" y="0"/>
                  </a:lnTo>
                  <a:lnTo>
                    <a:pt x="36" y="2"/>
                  </a:lnTo>
                  <a:lnTo>
                    <a:pt x="42" y="5"/>
                  </a:lnTo>
                  <a:close/>
                </a:path>
              </a:pathLst>
            </a:custGeom>
            <a:solidFill>
              <a:srgbClr val="FF4D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54" name="Freeform 18"/>
            <p:cNvSpPr>
              <a:spLocks/>
            </p:cNvSpPr>
            <p:nvPr/>
          </p:nvSpPr>
          <p:spPr bwMode="auto">
            <a:xfrm>
              <a:off x="3228" y="2415"/>
              <a:ext cx="74" cy="24"/>
            </a:xfrm>
            <a:custGeom>
              <a:avLst/>
              <a:gdLst>
                <a:gd name="T0" fmla="*/ 0 w 222"/>
                <a:gd name="T1" fmla="*/ 0 h 98"/>
                <a:gd name="T2" fmla="*/ 0 w 222"/>
                <a:gd name="T3" fmla="*/ 0 h 98"/>
                <a:gd name="T4" fmla="*/ 0 w 222"/>
                <a:gd name="T5" fmla="*/ 0 h 98"/>
                <a:gd name="T6" fmla="*/ 0 w 222"/>
                <a:gd name="T7" fmla="*/ 0 h 98"/>
                <a:gd name="T8" fmla="*/ 0 w 222"/>
                <a:gd name="T9" fmla="*/ 0 h 98"/>
                <a:gd name="T10" fmla="*/ 0 w 222"/>
                <a:gd name="T11" fmla="*/ 0 h 98"/>
                <a:gd name="T12" fmla="*/ 0 w 222"/>
                <a:gd name="T13" fmla="*/ 0 h 98"/>
                <a:gd name="T14" fmla="*/ 0 w 222"/>
                <a:gd name="T15" fmla="*/ 0 h 98"/>
                <a:gd name="T16" fmla="*/ 0 w 222"/>
                <a:gd name="T17" fmla="*/ 0 h 98"/>
                <a:gd name="T18" fmla="*/ 0 w 222"/>
                <a:gd name="T19" fmla="*/ 0 h 98"/>
                <a:gd name="T20" fmla="*/ 0 w 222"/>
                <a:gd name="T21" fmla="*/ 0 h 98"/>
                <a:gd name="T22" fmla="*/ 0 w 222"/>
                <a:gd name="T23" fmla="*/ 0 h 98"/>
                <a:gd name="T24" fmla="*/ 0 w 222"/>
                <a:gd name="T25" fmla="*/ 0 h 98"/>
                <a:gd name="T26" fmla="*/ 0 w 222"/>
                <a:gd name="T27" fmla="*/ 0 h 98"/>
                <a:gd name="T28" fmla="*/ 0 w 222"/>
                <a:gd name="T29" fmla="*/ 0 h 98"/>
                <a:gd name="T30" fmla="*/ 0 w 222"/>
                <a:gd name="T31" fmla="*/ 0 h 98"/>
                <a:gd name="T32" fmla="*/ 0 w 222"/>
                <a:gd name="T33" fmla="*/ 0 h 98"/>
                <a:gd name="T34" fmla="*/ 0 w 222"/>
                <a:gd name="T35" fmla="*/ 0 h 98"/>
                <a:gd name="T36" fmla="*/ 0 w 222"/>
                <a:gd name="T37" fmla="*/ 0 h 98"/>
                <a:gd name="T38" fmla="*/ 0 w 222"/>
                <a:gd name="T39" fmla="*/ 0 h 98"/>
                <a:gd name="T40" fmla="*/ 0 w 222"/>
                <a:gd name="T41" fmla="*/ 0 h 98"/>
                <a:gd name="T42" fmla="*/ 0 w 222"/>
                <a:gd name="T43" fmla="*/ 0 h 98"/>
                <a:gd name="T44" fmla="*/ 0 w 222"/>
                <a:gd name="T45" fmla="*/ 0 h 98"/>
                <a:gd name="T46" fmla="*/ 0 w 222"/>
                <a:gd name="T47" fmla="*/ 0 h 98"/>
                <a:gd name="T48" fmla="*/ 0 w 222"/>
                <a:gd name="T49" fmla="*/ 0 h 98"/>
                <a:gd name="T50" fmla="*/ 0 w 222"/>
                <a:gd name="T51" fmla="*/ 0 h 98"/>
                <a:gd name="T52" fmla="*/ 0 w 222"/>
                <a:gd name="T53" fmla="*/ 0 h 98"/>
                <a:gd name="T54" fmla="*/ 0 w 222"/>
                <a:gd name="T55" fmla="*/ 0 h 98"/>
                <a:gd name="T56" fmla="*/ 0 w 222"/>
                <a:gd name="T57" fmla="*/ 0 h 98"/>
                <a:gd name="T58" fmla="*/ 0 w 222"/>
                <a:gd name="T59" fmla="*/ 0 h 98"/>
                <a:gd name="T60" fmla="*/ 0 w 222"/>
                <a:gd name="T61" fmla="*/ 0 h 98"/>
                <a:gd name="T62" fmla="*/ 0 w 222"/>
                <a:gd name="T63" fmla="*/ 0 h 98"/>
                <a:gd name="T64" fmla="*/ 0 w 222"/>
                <a:gd name="T65" fmla="*/ 0 h 9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2"/>
                <a:gd name="T100" fmla="*/ 0 h 98"/>
                <a:gd name="T101" fmla="*/ 222 w 222"/>
                <a:gd name="T102" fmla="*/ 98 h 9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2" h="98">
                  <a:moveTo>
                    <a:pt x="34" y="1"/>
                  </a:moveTo>
                  <a:lnTo>
                    <a:pt x="44" y="2"/>
                  </a:lnTo>
                  <a:lnTo>
                    <a:pt x="54" y="6"/>
                  </a:lnTo>
                  <a:lnTo>
                    <a:pt x="64" y="8"/>
                  </a:lnTo>
                  <a:lnTo>
                    <a:pt x="75" y="11"/>
                  </a:lnTo>
                  <a:lnTo>
                    <a:pt x="84" y="13"/>
                  </a:lnTo>
                  <a:lnTo>
                    <a:pt x="94" y="15"/>
                  </a:lnTo>
                  <a:lnTo>
                    <a:pt x="104" y="18"/>
                  </a:lnTo>
                  <a:lnTo>
                    <a:pt x="114" y="20"/>
                  </a:lnTo>
                  <a:lnTo>
                    <a:pt x="123" y="21"/>
                  </a:lnTo>
                  <a:lnTo>
                    <a:pt x="133" y="24"/>
                  </a:lnTo>
                  <a:lnTo>
                    <a:pt x="143" y="25"/>
                  </a:lnTo>
                  <a:lnTo>
                    <a:pt x="153" y="27"/>
                  </a:lnTo>
                  <a:lnTo>
                    <a:pt x="164" y="27"/>
                  </a:lnTo>
                  <a:lnTo>
                    <a:pt x="174" y="28"/>
                  </a:lnTo>
                  <a:lnTo>
                    <a:pt x="185" y="30"/>
                  </a:lnTo>
                  <a:lnTo>
                    <a:pt x="196" y="30"/>
                  </a:lnTo>
                  <a:lnTo>
                    <a:pt x="202" y="30"/>
                  </a:lnTo>
                  <a:lnTo>
                    <a:pt x="207" y="33"/>
                  </a:lnTo>
                  <a:lnTo>
                    <a:pt x="212" y="35"/>
                  </a:lnTo>
                  <a:lnTo>
                    <a:pt x="216" y="40"/>
                  </a:lnTo>
                  <a:lnTo>
                    <a:pt x="218" y="45"/>
                  </a:lnTo>
                  <a:lnTo>
                    <a:pt x="221" y="51"/>
                  </a:lnTo>
                  <a:lnTo>
                    <a:pt x="222" y="57"/>
                  </a:lnTo>
                  <a:lnTo>
                    <a:pt x="222" y="64"/>
                  </a:lnTo>
                  <a:lnTo>
                    <a:pt x="222" y="70"/>
                  </a:lnTo>
                  <a:lnTo>
                    <a:pt x="221" y="75"/>
                  </a:lnTo>
                  <a:lnTo>
                    <a:pt x="218" y="81"/>
                  </a:lnTo>
                  <a:lnTo>
                    <a:pt x="216" y="86"/>
                  </a:lnTo>
                  <a:lnTo>
                    <a:pt x="212" y="91"/>
                  </a:lnTo>
                  <a:lnTo>
                    <a:pt x="207" y="94"/>
                  </a:lnTo>
                  <a:lnTo>
                    <a:pt x="202" y="97"/>
                  </a:lnTo>
                  <a:lnTo>
                    <a:pt x="196" y="98"/>
                  </a:lnTo>
                  <a:lnTo>
                    <a:pt x="184" y="97"/>
                  </a:lnTo>
                  <a:lnTo>
                    <a:pt x="171" y="97"/>
                  </a:lnTo>
                  <a:lnTo>
                    <a:pt x="160" y="95"/>
                  </a:lnTo>
                  <a:lnTo>
                    <a:pt x="149" y="95"/>
                  </a:lnTo>
                  <a:lnTo>
                    <a:pt x="137" y="93"/>
                  </a:lnTo>
                  <a:lnTo>
                    <a:pt x="127" y="92"/>
                  </a:lnTo>
                  <a:lnTo>
                    <a:pt x="117" y="90"/>
                  </a:lnTo>
                  <a:lnTo>
                    <a:pt x="106" y="87"/>
                  </a:lnTo>
                  <a:lnTo>
                    <a:pt x="95" y="85"/>
                  </a:lnTo>
                  <a:lnTo>
                    <a:pt x="84" y="82"/>
                  </a:lnTo>
                  <a:lnTo>
                    <a:pt x="73" y="79"/>
                  </a:lnTo>
                  <a:lnTo>
                    <a:pt x="63" y="77"/>
                  </a:lnTo>
                  <a:lnTo>
                    <a:pt x="52" y="72"/>
                  </a:lnTo>
                  <a:lnTo>
                    <a:pt x="42" y="70"/>
                  </a:lnTo>
                  <a:lnTo>
                    <a:pt x="31" y="65"/>
                  </a:lnTo>
                  <a:lnTo>
                    <a:pt x="21" y="61"/>
                  </a:lnTo>
                  <a:lnTo>
                    <a:pt x="14" y="59"/>
                  </a:lnTo>
                  <a:lnTo>
                    <a:pt x="9" y="54"/>
                  </a:lnTo>
                  <a:lnTo>
                    <a:pt x="5" y="50"/>
                  </a:lnTo>
                  <a:lnTo>
                    <a:pt x="3" y="46"/>
                  </a:lnTo>
                  <a:lnTo>
                    <a:pt x="1" y="40"/>
                  </a:lnTo>
                  <a:lnTo>
                    <a:pt x="0" y="34"/>
                  </a:lnTo>
                  <a:lnTo>
                    <a:pt x="0" y="30"/>
                  </a:lnTo>
                  <a:lnTo>
                    <a:pt x="1" y="24"/>
                  </a:lnTo>
                  <a:lnTo>
                    <a:pt x="2" y="18"/>
                  </a:lnTo>
                  <a:lnTo>
                    <a:pt x="4" y="13"/>
                  </a:lnTo>
                  <a:lnTo>
                    <a:pt x="8" y="8"/>
                  </a:lnTo>
                  <a:lnTo>
                    <a:pt x="11" y="6"/>
                  </a:lnTo>
                  <a:lnTo>
                    <a:pt x="15" y="2"/>
                  </a:lnTo>
                  <a:lnTo>
                    <a:pt x="22" y="0"/>
                  </a:lnTo>
                  <a:lnTo>
                    <a:pt x="28" y="0"/>
                  </a:lnTo>
                  <a:lnTo>
                    <a:pt x="34" y="1"/>
                  </a:lnTo>
                  <a:close/>
                </a:path>
              </a:pathLst>
            </a:custGeom>
            <a:solidFill>
              <a:srgbClr val="FF4D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55" name="Freeform 19"/>
            <p:cNvSpPr>
              <a:spLocks/>
            </p:cNvSpPr>
            <p:nvPr/>
          </p:nvSpPr>
          <p:spPr bwMode="auto">
            <a:xfrm>
              <a:off x="3220" y="2440"/>
              <a:ext cx="47" cy="41"/>
            </a:xfrm>
            <a:custGeom>
              <a:avLst/>
              <a:gdLst>
                <a:gd name="T0" fmla="*/ 0 w 139"/>
                <a:gd name="T1" fmla="*/ 0 h 165"/>
                <a:gd name="T2" fmla="*/ 0 w 139"/>
                <a:gd name="T3" fmla="*/ 0 h 165"/>
                <a:gd name="T4" fmla="*/ 0 w 139"/>
                <a:gd name="T5" fmla="*/ 0 h 165"/>
                <a:gd name="T6" fmla="*/ 0 w 139"/>
                <a:gd name="T7" fmla="*/ 0 h 165"/>
                <a:gd name="T8" fmla="*/ 0 w 139"/>
                <a:gd name="T9" fmla="*/ 0 h 165"/>
                <a:gd name="T10" fmla="*/ 0 w 139"/>
                <a:gd name="T11" fmla="*/ 0 h 165"/>
                <a:gd name="T12" fmla="*/ 0 w 139"/>
                <a:gd name="T13" fmla="*/ 0 h 165"/>
                <a:gd name="T14" fmla="*/ 0 w 139"/>
                <a:gd name="T15" fmla="*/ 0 h 165"/>
                <a:gd name="T16" fmla="*/ 0 w 139"/>
                <a:gd name="T17" fmla="*/ 0 h 165"/>
                <a:gd name="T18" fmla="*/ 0 w 139"/>
                <a:gd name="T19" fmla="*/ 0 h 165"/>
                <a:gd name="T20" fmla="*/ 0 w 139"/>
                <a:gd name="T21" fmla="*/ 0 h 165"/>
                <a:gd name="T22" fmla="*/ 0 w 139"/>
                <a:gd name="T23" fmla="*/ 0 h 165"/>
                <a:gd name="T24" fmla="*/ 0 w 139"/>
                <a:gd name="T25" fmla="*/ 0 h 165"/>
                <a:gd name="T26" fmla="*/ 0 w 139"/>
                <a:gd name="T27" fmla="*/ 0 h 165"/>
                <a:gd name="T28" fmla="*/ 0 w 139"/>
                <a:gd name="T29" fmla="*/ 0 h 165"/>
                <a:gd name="T30" fmla="*/ 0 w 139"/>
                <a:gd name="T31" fmla="*/ 0 h 165"/>
                <a:gd name="T32" fmla="*/ 0 w 139"/>
                <a:gd name="T33" fmla="*/ 0 h 165"/>
                <a:gd name="T34" fmla="*/ 0 w 139"/>
                <a:gd name="T35" fmla="*/ 0 h 165"/>
                <a:gd name="T36" fmla="*/ 0 w 139"/>
                <a:gd name="T37" fmla="*/ 0 h 165"/>
                <a:gd name="T38" fmla="*/ 0 w 139"/>
                <a:gd name="T39" fmla="*/ 0 h 165"/>
                <a:gd name="T40" fmla="*/ 0 w 139"/>
                <a:gd name="T41" fmla="*/ 0 h 165"/>
                <a:gd name="T42" fmla="*/ 0 w 139"/>
                <a:gd name="T43" fmla="*/ 0 h 165"/>
                <a:gd name="T44" fmla="*/ 0 w 139"/>
                <a:gd name="T45" fmla="*/ 0 h 165"/>
                <a:gd name="T46" fmla="*/ 0 w 139"/>
                <a:gd name="T47" fmla="*/ 0 h 165"/>
                <a:gd name="T48" fmla="*/ 0 w 139"/>
                <a:gd name="T49" fmla="*/ 0 h 165"/>
                <a:gd name="T50" fmla="*/ 0 w 139"/>
                <a:gd name="T51" fmla="*/ 0 h 165"/>
                <a:gd name="T52" fmla="*/ 0 w 139"/>
                <a:gd name="T53" fmla="*/ 0 h 165"/>
                <a:gd name="T54" fmla="*/ 0 w 139"/>
                <a:gd name="T55" fmla="*/ 0 h 165"/>
                <a:gd name="T56" fmla="*/ 0 w 139"/>
                <a:gd name="T57" fmla="*/ 0 h 165"/>
                <a:gd name="T58" fmla="*/ 0 w 139"/>
                <a:gd name="T59" fmla="*/ 0 h 165"/>
                <a:gd name="T60" fmla="*/ 0 w 139"/>
                <a:gd name="T61" fmla="*/ 0 h 165"/>
                <a:gd name="T62" fmla="*/ 0 w 139"/>
                <a:gd name="T63" fmla="*/ 0 h 165"/>
                <a:gd name="T64" fmla="*/ 0 w 139"/>
                <a:gd name="T65" fmla="*/ 0 h 1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9"/>
                <a:gd name="T100" fmla="*/ 0 h 165"/>
                <a:gd name="T101" fmla="*/ 139 w 139"/>
                <a:gd name="T102" fmla="*/ 165 h 1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9" h="165">
                  <a:moveTo>
                    <a:pt x="58" y="25"/>
                  </a:moveTo>
                  <a:lnTo>
                    <a:pt x="59" y="30"/>
                  </a:lnTo>
                  <a:lnTo>
                    <a:pt x="61" y="34"/>
                  </a:lnTo>
                  <a:lnTo>
                    <a:pt x="63" y="39"/>
                  </a:lnTo>
                  <a:lnTo>
                    <a:pt x="66" y="44"/>
                  </a:lnTo>
                  <a:lnTo>
                    <a:pt x="68" y="46"/>
                  </a:lnTo>
                  <a:lnTo>
                    <a:pt x="72" y="50"/>
                  </a:lnTo>
                  <a:lnTo>
                    <a:pt x="75" y="52"/>
                  </a:lnTo>
                  <a:lnTo>
                    <a:pt x="80" y="54"/>
                  </a:lnTo>
                  <a:lnTo>
                    <a:pt x="84" y="57"/>
                  </a:lnTo>
                  <a:lnTo>
                    <a:pt x="88" y="59"/>
                  </a:lnTo>
                  <a:lnTo>
                    <a:pt x="93" y="60"/>
                  </a:lnTo>
                  <a:lnTo>
                    <a:pt x="97" y="63"/>
                  </a:lnTo>
                  <a:lnTo>
                    <a:pt x="102" y="65"/>
                  </a:lnTo>
                  <a:lnTo>
                    <a:pt x="107" y="67"/>
                  </a:lnTo>
                  <a:lnTo>
                    <a:pt x="112" y="70"/>
                  </a:lnTo>
                  <a:lnTo>
                    <a:pt x="117" y="73"/>
                  </a:lnTo>
                  <a:lnTo>
                    <a:pt x="125" y="79"/>
                  </a:lnTo>
                  <a:lnTo>
                    <a:pt x="131" y="87"/>
                  </a:lnTo>
                  <a:lnTo>
                    <a:pt x="136" y="94"/>
                  </a:lnTo>
                  <a:lnTo>
                    <a:pt x="138" y="104"/>
                  </a:lnTo>
                  <a:lnTo>
                    <a:pt x="139" y="113"/>
                  </a:lnTo>
                  <a:lnTo>
                    <a:pt x="138" y="121"/>
                  </a:lnTo>
                  <a:lnTo>
                    <a:pt x="136" y="131"/>
                  </a:lnTo>
                  <a:lnTo>
                    <a:pt x="133" y="140"/>
                  </a:lnTo>
                  <a:lnTo>
                    <a:pt x="128" y="147"/>
                  </a:lnTo>
                  <a:lnTo>
                    <a:pt x="122" y="153"/>
                  </a:lnTo>
                  <a:lnTo>
                    <a:pt x="115" y="159"/>
                  </a:lnTo>
                  <a:lnTo>
                    <a:pt x="109" y="164"/>
                  </a:lnTo>
                  <a:lnTo>
                    <a:pt x="101" y="165"/>
                  </a:lnTo>
                  <a:lnTo>
                    <a:pt x="93" y="165"/>
                  </a:lnTo>
                  <a:lnTo>
                    <a:pt x="84" y="164"/>
                  </a:lnTo>
                  <a:lnTo>
                    <a:pt x="75" y="159"/>
                  </a:lnTo>
                  <a:lnTo>
                    <a:pt x="67" y="153"/>
                  </a:lnTo>
                  <a:lnTo>
                    <a:pt x="60" y="148"/>
                  </a:lnTo>
                  <a:lnTo>
                    <a:pt x="53" y="143"/>
                  </a:lnTo>
                  <a:lnTo>
                    <a:pt x="48" y="137"/>
                  </a:lnTo>
                  <a:lnTo>
                    <a:pt x="41" y="130"/>
                  </a:lnTo>
                  <a:lnTo>
                    <a:pt x="36" y="124"/>
                  </a:lnTo>
                  <a:lnTo>
                    <a:pt x="32" y="116"/>
                  </a:lnTo>
                  <a:lnTo>
                    <a:pt x="28" y="110"/>
                  </a:lnTo>
                  <a:lnTo>
                    <a:pt x="23" y="101"/>
                  </a:lnTo>
                  <a:lnTo>
                    <a:pt x="20" y="93"/>
                  </a:lnTo>
                  <a:lnTo>
                    <a:pt x="16" y="85"/>
                  </a:lnTo>
                  <a:lnTo>
                    <a:pt x="14" y="77"/>
                  </a:lnTo>
                  <a:lnTo>
                    <a:pt x="10" y="67"/>
                  </a:lnTo>
                  <a:lnTo>
                    <a:pt x="8" y="59"/>
                  </a:lnTo>
                  <a:lnTo>
                    <a:pt x="5" y="50"/>
                  </a:lnTo>
                  <a:lnTo>
                    <a:pt x="3" y="41"/>
                  </a:lnTo>
                  <a:lnTo>
                    <a:pt x="0" y="33"/>
                  </a:lnTo>
                  <a:lnTo>
                    <a:pt x="1" y="26"/>
                  </a:lnTo>
                  <a:lnTo>
                    <a:pt x="3" y="20"/>
                  </a:lnTo>
                  <a:lnTo>
                    <a:pt x="6" y="14"/>
                  </a:lnTo>
                  <a:lnTo>
                    <a:pt x="10" y="10"/>
                  </a:lnTo>
                  <a:lnTo>
                    <a:pt x="14" y="6"/>
                  </a:lnTo>
                  <a:lnTo>
                    <a:pt x="19" y="3"/>
                  </a:lnTo>
                  <a:lnTo>
                    <a:pt x="24" y="1"/>
                  </a:lnTo>
                  <a:lnTo>
                    <a:pt x="29" y="0"/>
                  </a:lnTo>
                  <a:lnTo>
                    <a:pt x="34" y="0"/>
                  </a:lnTo>
                  <a:lnTo>
                    <a:pt x="39" y="1"/>
                  </a:lnTo>
                  <a:lnTo>
                    <a:pt x="45" y="4"/>
                  </a:lnTo>
                  <a:lnTo>
                    <a:pt x="49" y="6"/>
                  </a:lnTo>
                  <a:lnTo>
                    <a:pt x="53" y="11"/>
                  </a:lnTo>
                  <a:lnTo>
                    <a:pt x="56" y="17"/>
                  </a:lnTo>
                  <a:lnTo>
                    <a:pt x="58" y="25"/>
                  </a:lnTo>
                  <a:close/>
                </a:path>
              </a:pathLst>
            </a:custGeom>
            <a:solidFill>
              <a:srgbClr val="FF1A5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56" name="Freeform 20"/>
            <p:cNvSpPr>
              <a:spLocks/>
            </p:cNvSpPr>
            <p:nvPr/>
          </p:nvSpPr>
          <p:spPr bwMode="auto">
            <a:xfrm>
              <a:off x="3042" y="2009"/>
              <a:ext cx="89" cy="58"/>
            </a:xfrm>
            <a:custGeom>
              <a:avLst/>
              <a:gdLst>
                <a:gd name="T0" fmla="*/ 0 w 267"/>
                <a:gd name="T1" fmla="*/ 0 h 232"/>
                <a:gd name="T2" fmla="*/ 0 w 267"/>
                <a:gd name="T3" fmla="*/ 0 h 232"/>
                <a:gd name="T4" fmla="*/ 0 w 267"/>
                <a:gd name="T5" fmla="*/ 0 h 232"/>
                <a:gd name="T6" fmla="*/ 0 w 267"/>
                <a:gd name="T7" fmla="*/ 0 h 232"/>
                <a:gd name="T8" fmla="*/ 0 w 267"/>
                <a:gd name="T9" fmla="*/ 0 h 232"/>
                <a:gd name="T10" fmla="*/ 0 w 267"/>
                <a:gd name="T11" fmla="*/ 0 h 232"/>
                <a:gd name="T12" fmla="*/ 0 w 267"/>
                <a:gd name="T13" fmla="*/ 0 h 232"/>
                <a:gd name="T14" fmla="*/ 0 w 267"/>
                <a:gd name="T15" fmla="*/ 0 h 232"/>
                <a:gd name="T16" fmla="*/ 0 w 267"/>
                <a:gd name="T17" fmla="*/ 0 h 232"/>
                <a:gd name="T18" fmla="*/ 0 w 267"/>
                <a:gd name="T19" fmla="*/ 0 h 232"/>
                <a:gd name="T20" fmla="*/ 0 w 267"/>
                <a:gd name="T21" fmla="*/ 0 h 232"/>
                <a:gd name="T22" fmla="*/ 0 w 267"/>
                <a:gd name="T23" fmla="*/ 0 h 232"/>
                <a:gd name="T24" fmla="*/ 0 w 267"/>
                <a:gd name="T25" fmla="*/ 0 h 232"/>
                <a:gd name="T26" fmla="*/ 0 w 267"/>
                <a:gd name="T27" fmla="*/ 0 h 232"/>
                <a:gd name="T28" fmla="*/ 0 w 267"/>
                <a:gd name="T29" fmla="*/ 0 h 232"/>
                <a:gd name="T30" fmla="*/ 0 w 267"/>
                <a:gd name="T31" fmla="*/ 0 h 232"/>
                <a:gd name="T32" fmla="*/ 0 w 267"/>
                <a:gd name="T33" fmla="*/ 0 h 232"/>
                <a:gd name="T34" fmla="*/ 0 w 267"/>
                <a:gd name="T35" fmla="*/ 0 h 232"/>
                <a:gd name="T36" fmla="*/ 0 w 267"/>
                <a:gd name="T37" fmla="*/ 0 h 232"/>
                <a:gd name="T38" fmla="*/ 0 w 267"/>
                <a:gd name="T39" fmla="*/ 0 h 232"/>
                <a:gd name="T40" fmla="*/ 0 w 267"/>
                <a:gd name="T41" fmla="*/ 0 h 232"/>
                <a:gd name="T42" fmla="*/ 0 w 267"/>
                <a:gd name="T43" fmla="*/ 0 h 232"/>
                <a:gd name="T44" fmla="*/ 0 w 267"/>
                <a:gd name="T45" fmla="*/ 0 h 232"/>
                <a:gd name="T46" fmla="*/ 0 w 267"/>
                <a:gd name="T47" fmla="*/ 0 h 232"/>
                <a:gd name="T48" fmla="*/ 0 w 267"/>
                <a:gd name="T49" fmla="*/ 0 h 232"/>
                <a:gd name="T50" fmla="*/ 0 w 267"/>
                <a:gd name="T51" fmla="*/ 0 h 232"/>
                <a:gd name="T52" fmla="*/ 0 w 267"/>
                <a:gd name="T53" fmla="*/ 0 h 232"/>
                <a:gd name="T54" fmla="*/ 0 w 267"/>
                <a:gd name="T55" fmla="*/ 0 h 232"/>
                <a:gd name="T56" fmla="*/ 0 w 267"/>
                <a:gd name="T57" fmla="*/ 0 h 232"/>
                <a:gd name="T58" fmla="*/ 0 w 267"/>
                <a:gd name="T59" fmla="*/ 0 h 232"/>
                <a:gd name="T60" fmla="*/ 0 w 267"/>
                <a:gd name="T61" fmla="*/ 0 h 232"/>
                <a:gd name="T62" fmla="*/ 0 w 267"/>
                <a:gd name="T63" fmla="*/ 0 h 232"/>
                <a:gd name="T64" fmla="*/ 0 w 267"/>
                <a:gd name="T65" fmla="*/ 0 h 2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67"/>
                <a:gd name="T100" fmla="*/ 0 h 232"/>
                <a:gd name="T101" fmla="*/ 267 w 267"/>
                <a:gd name="T102" fmla="*/ 232 h 2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67" h="232">
                  <a:moveTo>
                    <a:pt x="51" y="10"/>
                  </a:moveTo>
                  <a:lnTo>
                    <a:pt x="62" y="20"/>
                  </a:lnTo>
                  <a:lnTo>
                    <a:pt x="72" y="30"/>
                  </a:lnTo>
                  <a:lnTo>
                    <a:pt x="81" y="39"/>
                  </a:lnTo>
                  <a:lnTo>
                    <a:pt x="92" y="48"/>
                  </a:lnTo>
                  <a:lnTo>
                    <a:pt x="101" y="55"/>
                  </a:lnTo>
                  <a:lnTo>
                    <a:pt x="111" y="63"/>
                  </a:lnTo>
                  <a:lnTo>
                    <a:pt x="120" y="70"/>
                  </a:lnTo>
                  <a:lnTo>
                    <a:pt x="131" y="78"/>
                  </a:lnTo>
                  <a:lnTo>
                    <a:pt x="141" y="82"/>
                  </a:lnTo>
                  <a:lnTo>
                    <a:pt x="151" y="88"/>
                  </a:lnTo>
                  <a:lnTo>
                    <a:pt x="161" y="93"/>
                  </a:lnTo>
                  <a:lnTo>
                    <a:pt x="173" y="98"/>
                  </a:lnTo>
                  <a:lnTo>
                    <a:pt x="184" y="102"/>
                  </a:lnTo>
                  <a:lnTo>
                    <a:pt x="196" y="106"/>
                  </a:lnTo>
                  <a:lnTo>
                    <a:pt x="209" y="109"/>
                  </a:lnTo>
                  <a:lnTo>
                    <a:pt x="224" y="113"/>
                  </a:lnTo>
                  <a:lnTo>
                    <a:pt x="235" y="116"/>
                  </a:lnTo>
                  <a:lnTo>
                    <a:pt x="244" y="121"/>
                  </a:lnTo>
                  <a:lnTo>
                    <a:pt x="253" y="129"/>
                  </a:lnTo>
                  <a:lnTo>
                    <a:pt x="260" y="138"/>
                  </a:lnTo>
                  <a:lnTo>
                    <a:pt x="264" y="148"/>
                  </a:lnTo>
                  <a:lnTo>
                    <a:pt x="267" y="159"/>
                  </a:lnTo>
                  <a:lnTo>
                    <a:pt x="267" y="169"/>
                  </a:lnTo>
                  <a:lnTo>
                    <a:pt x="267" y="181"/>
                  </a:lnTo>
                  <a:lnTo>
                    <a:pt x="264" y="192"/>
                  </a:lnTo>
                  <a:lnTo>
                    <a:pt x="261" y="202"/>
                  </a:lnTo>
                  <a:lnTo>
                    <a:pt x="255" y="212"/>
                  </a:lnTo>
                  <a:lnTo>
                    <a:pt x="248" y="220"/>
                  </a:lnTo>
                  <a:lnTo>
                    <a:pt x="239" y="226"/>
                  </a:lnTo>
                  <a:lnTo>
                    <a:pt x="230" y="229"/>
                  </a:lnTo>
                  <a:lnTo>
                    <a:pt x="219" y="232"/>
                  </a:lnTo>
                  <a:lnTo>
                    <a:pt x="206" y="232"/>
                  </a:lnTo>
                  <a:lnTo>
                    <a:pt x="189" y="227"/>
                  </a:lnTo>
                  <a:lnTo>
                    <a:pt x="174" y="221"/>
                  </a:lnTo>
                  <a:lnTo>
                    <a:pt x="159" y="214"/>
                  </a:lnTo>
                  <a:lnTo>
                    <a:pt x="146" y="207"/>
                  </a:lnTo>
                  <a:lnTo>
                    <a:pt x="134" y="198"/>
                  </a:lnTo>
                  <a:lnTo>
                    <a:pt x="121" y="188"/>
                  </a:lnTo>
                  <a:lnTo>
                    <a:pt x="111" y="178"/>
                  </a:lnTo>
                  <a:lnTo>
                    <a:pt x="101" y="167"/>
                  </a:lnTo>
                  <a:lnTo>
                    <a:pt x="90" y="154"/>
                  </a:lnTo>
                  <a:lnTo>
                    <a:pt x="79" y="142"/>
                  </a:lnTo>
                  <a:lnTo>
                    <a:pt x="69" y="130"/>
                  </a:lnTo>
                  <a:lnTo>
                    <a:pt x="59" y="118"/>
                  </a:lnTo>
                  <a:lnTo>
                    <a:pt x="49" y="103"/>
                  </a:lnTo>
                  <a:lnTo>
                    <a:pt x="36" y="90"/>
                  </a:lnTo>
                  <a:lnTo>
                    <a:pt x="25" y="78"/>
                  </a:lnTo>
                  <a:lnTo>
                    <a:pt x="12" y="65"/>
                  </a:lnTo>
                  <a:lnTo>
                    <a:pt x="7" y="58"/>
                  </a:lnTo>
                  <a:lnTo>
                    <a:pt x="2" y="52"/>
                  </a:lnTo>
                  <a:lnTo>
                    <a:pt x="0" y="45"/>
                  </a:lnTo>
                  <a:lnTo>
                    <a:pt x="0" y="39"/>
                  </a:lnTo>
                  <a:lnTo>
                    <a:pt x="0" y="30"/>
                  </a:lnTo>
                  <a:lnTo>
                    <a:pt x="2" y="25"/>
                  </a:lnTo>
                  <a:lnTo>
                    <a:pt x="4" y="19"/>
                  </a:lnTo>
                  <a:lnTo>
                    <a:pt x="8" y="14"/>
                  </a:lnTo>
                  <a:lnTo>
                    <a:pt x="12" y="8"/>
                  </a:lnTo>
                  <a:lnTo>
                    <a:pt x="16" y="5"/>
                  </a:lnTo>
                  <a:lnTo>
                    <a:pt x="21" y="2"/>
                  </a:lnTo>
                  <a:lnTo>
                    <a:pt x="27" y="1"/>
                  </a:lnTo>
                  <a:lnTo>
                    <a:pt x="32" y="0"/>
                  </a:lnTo>
                  <a:lnTo>
                    <a:pt x="39" y="2"/>
                  </a:lnTo>
                  <a:lnTo>
                    <a:pt x="44" y="6"/>
                  </a:lnTo>
                  <a:lnTo>
                    <a:pt x="51" y="10"/>
                  </a:lnTo>
                  <a:close/>
                </a:path>
              </a:pathLst>
            </a:custGeom>
            <a:solidFill>
              <a:srgbClr val="FFFF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57" name="Freeform 21"/>
            <p:cNvSpPr>
              <a:spLocks/>
            </p:cNvSpPr>
            <p:nvPr/>
          </p:nvSpPr>
          <p:spPr bwMode="auto">
            <a:xfrm>
              <a:off x="3135" y="1910"/>
              <a:ext cx="77" cy="69"/>
            </a:xfrm>
            <a:custGeom>
              <a:avLst/>
              <a:gdLst>
                <a:gd name="T0" fmla="*/ 0 w 230"/>
                <a:gd name="T1" fmla="*/ 0 h 278"/>
                <a:gd name="T2" fmla="*/ 0 w 230"/>
                <a:gd name="T3" fmla="*/ 0 h 278"/>
                <a:gd name="T4" fmla="*/ 0 w 230"/>
                <a:gd name="T5" fmla="*/ 0 h 278"/>
                <a:gd name="T6" fmla="*/ 0 w 230"/>
                <a:gd name="T7" fmla="*/ 0 h 278"/>
                <a:gd name="T8" fmla="*/ 0 w 230"/>
                <a:gd name="T9" fmla="*/ 0 h 278"/>
                <a:gd name="T10" fmla="*/ 0 w 230"/>
                <a:gd name="T11" fmla="*/ 0 h 278"/>
                <a:gd name="T12" fmla="*/ 0 w 230"/>
                <a:gd name="T13" fmla="*/ 0 h 278"/>
                <a:gd name="T14" fmla="*/ 0 w 230"/>
                <a:gd name="T15" fmla="*/ 0 h 278"/>
                <a:gd name="T16" fmla="*/ 0 w 230"/>
                <a:gd name="T17" fmla="*/ 0 h 278"/>
                <a:gd name="T18" fmla="*/ 0 w 230"/>
                <a:gd name="T19" fmla="*/ 0 h 278"/>
                <a:gd name="T20" fmla="*/ 0 w 230"/>
                <a:gd name="T21" fmla="*/ 0 h 278"/>
                <a:gd name="T22" fmla="*/ 0 w 230"/>
                <a:gd name="T23" fmla="*/ 0 h 278"/>
                <a:gd name="T24" fmla="*/ 0 w 230"/>
                <a:gd name="T25" fmla="*/ 0 h 278"/>
                <a:gd name="T26" fmla="*/ 0 w 230"/>
                <a:gd name="T27" fmla="*/ 0 h 278"/>
                <a:gd name="T28" fmla="*/ 0 w 230"/>
                <a:gd name="T29" fmla="*/ 0 h 278"/>
                <a:gd name="T30" fmla="*/ 0 w 230"/>
                <a:gd name="T31" fmla="*/ 0 h 278"/>
                <a:gd name="T32" fmla="*/ 0 w 230"/>
                <a:gd name="T33" fmla="*/ 0 h 278"/>
                <a:gd name="T34" fmla="*/ 0 w 230"/>
                <a:gd name="T35" fmla="*/ 0 h 278"/>
                <a:gd name="T36" fmla="*/ 0 w 230"/>
                <a:gd name="T37" fmla="*/ 0 h 278"/>
                <a:gd name="T38" fmla="*/ 0 w 230"/>
                <a:gd name="T39" fmla="*/ 0 h 278"/>
                <a:gd name="T40" fmla="*/ 0 w 230"/>
                <a:gd name="T41" fmla="*/ 0 h 278"/>
                <a:gd name="T42" fmla="*/ 0 w 230"/>
                <a:gd name="T43" fmla="*/ 0 h 278"/>
                <a:gd name="T44" fmla="*/ 0 w 230"/>
                <a:gd name="T45" fmla="*/ 0 h 278"/>
                <a:gd name="T46" fmla="*/ 0 w 230"/>
                <a:gd name="T47" fmla="*/ 0 h 278"/>
                <a:gd name="T48" fmla="*/ 0 w 230"/>
                <a:gd name="T49" fmla="*/ 0 h 278"/>
                <a:gd name="T50" fmla="*/ 0 w 230"/>
                <a:gd name="T51" fmla="*/ 0 h 278"/>
                <a:gd name="T52" fmla="*/ 0 w 230"/>
                <a:gd name="T53" fmla="*/ 0 h 278"/>
                <a:gd name="T54" fmla="*/ 0 w 230"/>
                <a:gd name="T55" fmla="*/ 0 h 278"/>
                <a:gd name="T56" fmla="*/ 0 w 230"/>
                <a:gd name="T57" fmla="*/ 0 h 278"/>
                <a:gd name="T58" fmla="*/ 0 w 230"/>
                <a:gd name="T59" fmla="*/ 0 h 278"/>
                <a:gd name="T60" fmla="*/ 0 w 230"/>
                <a:gd name="T61" fmla="*/ 0 h 278"/>
                <a:gd name="T62" fmla="*/ 0 w 230"/>
                <a:gd name="T63" fmla="*/ 0 h 278"/>
                <a:gd name="T64" fmla="*/ 0 w 230"/>
                <a:gd name="T65" fmla="*/ 0 h 27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30"/>
                <a:gd name="T100" fmla="*/ 0 h 278"/>
                <a:gd name="T101" fmla="*/ 230 w 230"/>
                <a:gd name="T102" fmla="*/ 278 h 27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30" h="278">
                  <a:moveTo>
                    <a:pt x="61" y="12"/>
                  </a:moveTo>
                  <a:lnTo>
                    <a:pt x="72" y="23"/>
                  </a:lnTo>
                  <a:lnTo>
                    <a:pt x="83" y="33"/>
                  </a:lnTo>
                  <a:lnTo>
                    <a:pt x="96" y="41"/>
                  </a:lnTo>
                  <a:lnTo>
                    <a:pt x="107" y="52"/>
                  </a:lnTo>
                  <a:lnTo>
                    <a:pt x="118" y="60"/>
                  </a:lnTo>
                  <a:lnTo>
                    <a:pt x="128" y="69"/>
                  </a:lnTo>
                  <a:lnTo>
                    <a:pt x="140" y="77"/>
                  </a:lnTo>
                  <a:lnTo>
                    <a:pt x="151" y="85"/>
                  </a:lnTo>
                  <a:lnTo>
                    <a:pt x="160" y="93"/>
                  </a:lnTo>
                  <a:lnTo>
                    <a:pt x="170" y="103"/>
                  </a:lnTo>
                  <a:lnTo>
                    <a:pt x="180" y="112"/>
                  </a:lnTo>
                  <a:lnTo>
                    <a:pt x="189" y="123"/>
                  </a:lnTo>
                  <a:lnTo>
                    <a:pt x="197" y="133"/>
                  </a:lnTo>
                  <a:lnTo>
                    <a:pt x="206" y="146"/>
                  </a:lnTo>
                  <a:lnTo>
                    <a:pt x="214" y="159"/>
                  </a:lnTo>
                  <a:lnTo>
                    <a:pt x="223" y="174"/>
                  </a:lnTo>
                  <a:lnTo>
                    <a:pt x="228" y="190"/>
                  </a:lnTo>
                  <a:lnTo>
                    <a:pt x="230" y="205"/>
                  </a:lnTo>
                  <a:lnTo>
                    <a:pt x="230" y="218"/>
                  </a:lnTo>
                  <a:lnTo>
                    <a:pt x="228" y="231"/>
                  </a:lnTo>
                  <a:lnTo>
                    <a:pt x="223" y="243"/>
                  </a:lnTo>
                  <a:lnTo>
                    <a:pt x="215" y="252"/>
                  </a:lnTo>
                  <a:lnTo>
                    <a:pt x="207" y="261"/>
                  </a:lnTo>
                  <a:lnTo>
                    <a:pt x="199" y="270"/>
                  </a:lnTo>
                  <a:lnTo>
                    <a:pt x="188" y="273"/>
                  </a:lnTo>
                  <a:lnTo>
                    <a:pt x="177" y="277"/>
                  </a:lnTo>
                  <a:lnTo>
                    <a:pt x="165" y="278"/>
                  </a:lnTo>
                  <a:lnTo>
                    <a:pt x="155" y="277"/>
                  </a:lnTo>
                  <a:lnTo>
                    <a:pt x="144" y="272"/>
                  </a:lnTo>
                  <a:lnTo>
                    <a:pt x="133" y="265"/>
                  </a:lnTo>
                  <a:lnTo>
                    <a:pt x="124" y="254"/>
                  </a:lnTo>
                  <a:lnTo>
                    <a:pt x="116" y="243"/>
                  </a:lnTo>
                  <a:lnTo>
                    <a:pt x="110" y="229"/>
                  </a:lnTo>
                  <a:lnTo>
                    <a:pt x="104" y="217"/>
                  </a:lnTo>
                  <a:lnTo>
                    <a:pt x="99" y="204"/>
                  </a:lnTo>
                  <a:lnTo>
                    <a:pt x="93" y="192"/>
                  </a:lnTo>
                  <a:lnTo>
                    <a:pt x="87" y="181"/>
                  </a:lnTo>
                  <a:lnTo>
                    <a:pt x="82" y="171"/>
                  </a:lnTo>
                  <a:lnTo>
                    <a:pt x="77" y="161"/>
                  </a:lnTo>
                  <a:lnTo>
                    <a:pt x="72" y="151"/>
                  </a:lnTo>
                  <a:lnTo>
                    <a:pt x="66" y="140"/>
                  </a:lnTo>
                  <a:lnTo>
                    <a:pt x="60" y="131"/>
                  </a:lnTo>
                  <a:lnTo>
                    <a:pt x="54" y="120"/>
                  </a:lnTo>
                  <a:lnTo>
                    <a:pt x="47" y="111"/>
                  </a:lnTo>
                  <a:lnTo>
                    <a:pt x="39" y="101"/>
                  </a:lnTo>
                  <a:lnTo>
                    <a:pt x="31" y="92"/>
                  </a:lnTo>
                  <a:lnTo>
                    <a:pt x="22" y="81"/>
                  </a:lnTo>
                  <a:lnTo>
                    <a:pt x="14" y="72"/>
                  </a:lnTo>
                  <a:lnTo>
                    <a:pt x="6" y="65"/>
                  </a:lnTo>
                  <a:lnTo>
                    <a:pt x="2" y="57"/>
                  </a:lnTo>
                  <a:lnTo>
                    <a:pt x="0" y="50"/>
                  </a:lnTo>
                  <a:lnTo>
                    <a:pt x="0" y="43"/>
                  </a:lnTo>
                  <a:lnTo>
                    <a:pt x="0" y="34"/>
                  </a:lnTo>
                  <a:lnTo>
                    <a:pt x="2" y="29"/>
                  </a:lnTo>
                  <a:lnTo>
                    <a:pt x="5" y="20"/>
                  </a:lnTo>
                  <a:lnTo>
                    <a:pt x="9" y="16"/>
                  </a:lnTo>
                  <a:lnTo>
                    <a:pt x="15" y="10"/>
                  </a:lnTo>
                  <a:lnTo>
                    <a:pt x="20" y="6"/>
                  </a:lnTo>
                  <a:lnTo>
                    <a:pt x="26" y="3"/>
                  </a:lnTo>
                  <a:lnTo>
                    <a:pt x="33" y="1"/>
                  </a:lnTo>
                  <a:lnTo>
                    <a:pt x="39" y="0"/>
                  </a:lnTo>
                  <a:lnTo>
                    <a:pt x="46" y="3"/>
                  </a:lnTo>
                  <a:lnTo>
                    <a:pt x="54" y="6"/>
                  </a:lnTo>
                  <a:lnTo>
                    <a:pt x="61" y="12"/>
                  </a:lnTo>
                  <a:close/>
                </a:path>
              </a:pathLst>
            </a:custGeom>
            <a:solidFill>
              <a:srgbClr val="FFFF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58" name="Freeform 22"/>
            <p:cNvSpPr>
              <a:spLocks/>
            </p:cNvSpPr>
            <p:nvPr/>
          </p:nvSpPr>
          <p:spPr bwMode="auto">
            <a:xfrm>
              <a:off x="3316" y="1860"/>
              <a:ext cx="46" cy="78"/>
            </a:xfrm>
            <a:custGeom>
              <a:avLst/>
              <a:gdLst>
                <a:gd name="T0" fmla="*/ 0 w 139"/>
                <a:gd name="T1" fmla="*/ 0 h 310"/>
                <a:gd name="T2" fmla="*/ 0 w 139"/>
                <a:gd name="T3" fmla="*/ 0 h 310"/>
                <a:gd name="T4" fmla="*/ 0 w 139"/>
                <a:gd name="T5" fmla="*/ 0 h 310"/>
                <a:gd name="T6" fmla="*/ 0 w 139"/>
                <a:gd name="T7" fmla="*/ 0 h 310"/>
                <a:gd name="T8" fmla="*/ 0 w 139"/>
                <a:gd name="T9" fmla="*/ 0 h 310"/>
                <a:gd name="T10" fmla="*/ 0 w 139"/>
                <a:gd name="T11" fmla="*/ 0 h 310"/>
                <a:gd name="T12" fmla="*/ 0 w 139"/>
                <a:gd name="T13" fmla="*/ 0 h 310"/>
                <a:gd name="T14" fmla="*/ 0 w 139"/>
                <a:gd name="T15" fmla="*/ 0 h 310"/>
                <a:gd name="T16" fmla="*/ 0 w 139"/>
                <a:gd name="T17" fmla="*/ 0 h 310"/>
                <a:gd name="T18" fmla="*/ 0 w 139"/>
                <a:gd name="T19" fmla="*/ 0 h 310"/>
                <a:gd name="T20" fmla="*/ 0 w 139"/>
                <a:gd name="T21" fmla="*/ 0 h 310"/>
                <a:gd name="T22" fmla="*/ 0 w 139"/>
                <a:gd name="T23" fmla="*/ 0 h 310"/>
                <a:gd name="T24" fmla="*/ 0 w 139"/>
                <a:gd name="T25" fmla="*/ 0 h 310"/>
                <a:gd name="T26" fmla="*/ 0 w 139"/>
                <a:gd name="T27" fmla="*/ 0 h 310"/>
                <a:gd name="T28" fmla="*/ 0 w 139"/>
                <a:gd name="T29" fmla="*/ 0 h 310"/>
                <a:gd name="T30" fmla="*/ 0 w 139"/>
                <a:gd name="T31" fmla="*/ 0 h 310"/>
                <a:gd name="T32" fmla="*/ 0 w 139"/>
                <a:gd name="T33" fmla="*/ 0 h 310"/>
                <a:gd name="T34" fmla="*/ 0 w 139"/>
                <a:gd name="T35" fmla="*/ 0 h 310"/>
                <a:gd name="T36" fmla="*/ 0 w 139"/>
                <a:gd name="T37" fmla="*/ 0 h 310"/>
                <a:gd name="T38" fmla="*/ 0 w 139"/>
                <a:gd name="T39" fmla="*/ 0 h 310"/>
                <a:gd name="T40" fmla="*/ 0 w 139"/>
                <a:gd name="T41" fmla="*/ 0 h 310"/>
                <a:gd name="T42" fmla="*/ 0 w 139"/>
                <a:gd name="T43" fmla="*/ 0 h 310"/>
                <a:gd name="T44" fmla="*/ 0 w 139"/>
                <a:gd name="T45" fmla="*/ 0 h 310"/>
                <a:gd name="T46" fmla="*/ 0 w 139"/>
                <a:gd name="T47" fmla="*/ 0 h 310"/>
                <a:gd name="T48" fmla="*/ 0 w 139"/>
                <a:gd name="T49" fmla="*/ 0 h 310"/>
                <a:gd name="T50" fmla="*/ 0 w 139"/>
                <a:gd name="T51" fmla="*/ 0 h 310"/>
                <a:gd name="T52" fmla="*/ 0 w 139"/>
                <a:gd name="T53" fmla="*/ 0 h 310"/>
                <a:gd name="T54" fmla="*/ 0 w 139"/>
                <a:gd name="T55" fmla="*/ 0 h 310"/>
                <a:gd name="T56" fmla="*/ 0 w 139"/>
                <a:gd name="T57" fmla="*/ 0 h 310"/>
                <a:gd name="T58" fmla="*/ 0 w 139"/>
                <a:gd name="T59" fmla="*/ 0 h 310"/>
                <a:gd name="T60" fmla="*/ 0 w 139"/>
                <a:gd name="T61" fmla="*/ 0 h 310"/>
                <a:gd name="T62" fmla="*/ 0 w 139"/>
                <a:gd name="T63" fmla="*/ 0 h 310"/>
                <a:gd name="T64" fmla="*/ 0 w 139"/>
                <a:gd name="T65" fmla="*/ 0 h 310"/>
                <a:gd name="T66" fmla="*/ 0 w 139"/>
                <a:gd name="T67" fmla="*/ 0 h 310"/>
                <a:gd name="T68" fmla="*/ 0 w 139"/>
                <a:gd name="T69" fmla="*/ 0 h 310"/>
                <a:gd name="T70" fmla="*/ 0 w 139"/>
                <a:gd name="T71" fmla="*/ 0 h 310"/>
                <a:gd name="T72" fmla="*/ 0 w 139"/>
                <a:gd name="T73" fmla="*/ 0 h 310"/>
                <a:gd name="T74" fmla="*/ 0 w 139"/>
                <a:gd name="T75" fmla="*/ 0 h 310"/>
                <a:gd name="T76" fmla="*/ 0 w 139"/>
                <a:gd name="T77" fmla="*/ 0 h 31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39"/>
                <a:gd name="T118" fmla="*/ 0 h 310"/>
                <a:gd name="T119" fmla="*/ 139 w 139"/>
                <a:gd name="T120" fmla="*/ 310 h 31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39" h="310">
                  <a:moveTo>
                    <a:pt x="59" y="40"/>
                  </a:moveTo>
                  <a:lnTo>
                    <a:pt x="55" y="29"/>
                  </a:lnTo>
                  <a:lnTo>
                    <a:pt x="54" y="20"/>
                  </a:lnTo>
                  <a:lnTo>
                    <a:pt x="55" y="12"/>
                  </a:lnTo>
                  <a:lnTo>
                    <a:pt x="58" y="8"/>
                  </a:lnTo>
                  <a:lnTo>
                    <a:pt x="63" y="3"/>
                  </a:lnTo>
                  <a:lnTo>
                    <a:pt x="69" y="1"/>
                  </a:lnTo>
                  <a:lnTo>
                    <a:pt x="77" y="0"/>
                  </a:lnTo>
                  <a:lnTo>
                    <a:pt x="87" y="1"/>
                  </a:lnTo>
                  <a:lnTo>
                    <a:pt x="96" y="2"/>
                  </a:lnTo>
                  <a:lnTo>
                    <a:pt x="104" y="7"/>
                  </a:lnTo>
                  <a:lnTo>
                    <a:pt x="112" y="11"/>
                  </a:lnTo>
                  <a:lnTo>
                    <a:pt x="120" y="17"/>
                  </a:lnTo>
                  <a:lnTo>
                    <a:pt x="127" y="24"/>
                  </a:lnTo>
                  <a:lnTo>
                    <a:pt x="132" y="34"/>
                  </a:lnTo>
                  <a:lnTo>
                    <a:pt x="136" y="43"/>
                  </a:lnTo>
                  <a:lnTo>
                    <a:pt x="137" y="56"/>
                  </a:lnTo>
                  <a:lnTo>
                    <a:pt x="137" y="68"/>
                  </a:lnTo>
                  <a:lnTo>
                    <a:pt x="137" y="81"/>
                  </a:lnTo>
                  <a:lnTo>
                    <a:pt x="137" y="92"/>
                  </a:lnTo>
                  <a:lnTo>
                    <a:pt x="138" y="105"/>
                  </a:lnTo>
                  <a:lnTo>
                    <a:pt x="138" y="118"/>
                  </a:lnTo>
                  <a:lnTo>
                    <a:pt x="139" y="131"/>
                  </a:lnTo>
                  <a:lnTo>
                    <a:pt x="139" y="143"/>
                  </a:lnTo>
                  <a:lnTo>
                    <a:pt x="139" y="156"/>
                  </a:lnTo>
                  <a:lnTo>
                    <a:pt x="139" y="168"/>
                  </a:lnTo>
                  <a:lnTo>
                    <a:pt x="139" y="181"/>
                  </a:lnTo>
                  <a:lnTo>
                    <a:pt x="138" y="192"/>
                  </a:lnTo>
                  <a:lnTo>
                    <a:pt x="137" y="205"/>
                  </a:lnTo>
                  <a:lnTo>
                    <a:pt x="136" y="217"/>
                  </a:lnTo>
                  <a:lnTo>
                    <a:pt x="134" y="229"/>
                  </a:lnTo>
                  <a:lnTo>
                    <a:pt x="132" y="242"/>
                  </a:lnTo>
                  <a:lnTo>
                    <a:pt x="130" y="255"/>
                  </a:lnTo>
                  <a:lnTo>
                    <a:pt x="123" y="270"/>
                  </a:lnTo>
                  <a:lnTo>
                    <a:pt x="116" y="283"/>
                  </a:lnTo>
                  <a:lnTo>
                    <a:pt x="107" y="294"/>
                  </a:lnTo>
                  <a:lnTo>
                    <a:pt x="97" y="302"/>
                  </a:lnTo>
                  <a:lnTo>
                    <a:pt x="86" y="308"/>
                  </a:lnTo>
                  <a:lnTo>
                    <a:pt x="74" y="310"/>
                  </a:lnTo>
                  <a:lnTo>
                    <a:pt x="62" y="310"/>
                  </a:lnTo>
                  <a:lnTo>
                    <a:pt x="51" y="309"/>
                  </a:lnTo>
                  <a:lnTo>
                    <a:pt x="38" y="303"/>
                  </a:lnTo>
                  <a:lnTo>
                    <a:pt x="28" y="297"/>
                  </a:lnTo>
                  <a:lnTo>
                    <a:pt x="19" y="288"/>
                  </a:lnTo>
                  <a:lnTo>
                    <a:pt x="12" y="278"/>
                  </a:lnTo>
                  <a:lnTo>
                    <a:pt x="6" y="265"/>
                  </a:lnTo>
                  <a:lnTo>
                    <a:pt x="1" y="251"/>
                  </a:lnTo>
                  <a:lnTo>
                    <a:pt x="0" y="235"/>
                  </a:lnTo>
                  <a:lnTo>
                    <a:pt x="4" y="218"/>
                  </a:lnTo>
                  <a:lnTo>
                    <a:pt x="5" y="211"/>
                  </a:lnTo>
                  <a:lnTo>
                    <a:pt x="7" y="203"/>
                  </a:lnTo>
                  <a:lnTo>
                    <a:pt x="9" y="196"/>
                  </a:lnTo>
                  <a:lnTo>
                    <a:pt x="12" y="189"/>
                  </a:lnTo>
                  <a:lnTo>
                    <a:pt x="14" y="181"/>
                  </a:lnTo>
                  <a:lnTo>
                    <a:pt x="17" y="175"/>
                  </a:lnTo>
                  <a:lnTo>
                    <a:pt x="20" y="168"/>
                  </a:lnTo>
                  <a:lnTo>
                    <a:pt x="23" y="162"/>
                  </a:lnTo>
                  <a:lnTo>
                    <a:pt x="26" y="154"/>
                  </a:lnTo>
                  <a:lnTo>
                    <a:pt x="29" y="148"/>
                  </a:lnTo>
                  <a:lnTo>
                    <a:pt x="32" y="141"/>
                  </a:lnTo>
                  <a:lnTo>
                    <a:pt x="35" y="135"/>
                  </a:lnTo>
                  <a:lnTo>
                    <a:pt x="37" y="127"/>
                  </a:lnTo>
                  <a:lnTo>
                    <a:pt x="40" y="121"/>
                  </a:lnTo>
                  <a:lnTo>
                    <a:pt x="43" y="114"/>
                  </a:lnTo>
                  <a:lnTo>
                    <a:pt x="46" y="108"/>
                  </a:lnTo>
                  <a:lnTo>
                    <a:pt x="47" y="101"/>
                  </a:lnTo>
                  <a:lnTo>
                    <a:pt x="49" y="94"/>
                  </a:lnTo>
                  <a:lnTo>
                    <a:pt x="49" y="88"/>
                  </a:lnTo>
                  <a:lnTo>
                    <a:pt x="50" y="82"/>
                  </a:lnTo>
                  <a:lnTo>
                    <a:pt x="50" y="74"/>
                  </a:lnTo>
                  <a:lnTo>
                    <a:pt x="51" y="68"/>
                  </a:lnTo>
                  <a:lnTo>
                    <a:pt x="52" y="62"/>
                  </a:lnTo>
                  <a:lnTo>
                    <a:pt x="54" y="56"/>
                  </a:lnTo>
                  <a:lnTo>
                    <a:pt x="54" y="52"/>
                  </a:lnTo>
                  <a:lnTo>
                    <a:pt x="55" y="49"/>
                  </a:lnTo>
                  <a:lnTo>
                    <a:pt x="57" y="44"/>
                  </a:lnTo>
                  <a:lnTo>
                    <a:pt x="59" y="40"/>
                  </a:lnTo>
                  <a:close/>
                </a:path>
              </a:pathLst>
            </a:custGeom>
            <a:solidFill>
              <a:srgbClr val="FFFF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59" name="Freeform 23"/>
            <p:cNvSpPr>
              <a:spLocks/>
            </p:cNvSpPr>
            <p:nvPr/>
          </p:nvSpPr>
          <p:spPr bwMode="auto">
            <a:xfrm>
              <a:off x="3444" y="1926"/>
              <a:ext cx="70" cy="57"/>
            </a:xfrm>
            <a:custGeom>
              <a:avLst/>
              <a:gdLst>
                <a:gd name="T0" fmla="*/ 0 w 209"/>
                <a:gd name="T1" fmla="*/ 0 h 229"/>
                <a:gd name="T2" fmla="*/ 0 w 209"/>
                <a:gd name="T3" fmla="*/ 0 h 229"/>
                <a:gd name="T4" fmla="*/ 0 w 209"/>
                <a:gd name="T5" fmla="*/ 0 h 229"/>
                <a:gd name="T6" fmla="*/ 0 w 209"/>
                <a:gd name="T7" fmla="*/ 0 h 229"/>
                <a:gd name="T8" fmla="*/ 0 w 209"/>
                <a:gd name="T9" fmla="*/ 0 h 229"/>
                <a:gd name="T10" fmla="*/ 0 w 209"/>
                <a:gd name="T11" fmla="*/ 0 h 229"/>
                <a:gd name="T12" fmla="*/ 0 w 209"/>
                <a:gd name="T13" fmla="*/ 0 h 229"/>
                <a:gd name="T14" fmla="*/ 0 w 209"/>
                <a:gd name="T15" fmla="*/ 0 h 229"/>
                <a:gd name="T16" fmla="*/ 0 w 209"/>
                <a:gd name="T17" fmla="*/ 0 h 229"/>
                <a:gd name="T18" fmla="*/ 0 w 209"/>
                <a:gd name="T19" fmla="*/ 0 h 229"/>
                <a:gd name="T20" fmla="*/ 0 w 209"/>
                <a:gd name="T21" fmla="*/ 0 h 229"/>
                <a:gd name="T22" fmla="*/ 0 w 209"/>
                <a:gd name="T23" fmla="*/ 0 h 229"/>
                <a:gd name="T24" fmla="*/ 0 w 209"/>
                <a:gd name="T25" fmla="*/ 0 h 229"/>
                <a:gd name="T26" fmla="*/ 0 w 209"/>
                <a:gd name="T27" fmla="*/ 0 h 229"/>
                <a:gd name="T28" fmla="*/ 0 w 209"/>
                <a:gd name="T29" fmla="*/ 0 h 229"/>
                <a:gd name="T30" fmla="*/ 0 w 209"/>
                <a:gd name="T31" fmla="*/ 0 h 229"/>
                <a:gd name="T32" fmla="*/ 0 w 209"/>
                <a:gd name="T33" fmla="*/ 0 h 229"/>
                <a:gd name="T34" fmla="*/ 0 w 209"/>
                <a:gd name="T35" fmla="*/ 0 h 229"/>
                <a:gd name="T36" fmla="*/ 0 w 209"/>
                <a:gd name="T37" fmla="*/ 0 h 229"/>
                <a:gd name="T38" fmla="*/ 0 w 209"/>
                <a:gd name="T39" fmla="*/ 0 h 229"/>
                <a:gd name="T40" fmla="*/ 0 w 209"/>
                <a:gd name="T41" fmla="*/ 0 h 229"/>
                <a:gd name="T42" fmla="*/ 0 w 209"/>
                <a:gd name="T43" fmla="*/ 0 h 229"/>
                <a:gd name="T44" fmla="*/ 0 w 209"/>
                <a:gd name="T45" fmla="*/ 0 h 229"/>
                <a:gd name="T46" fmla="*/ 0 w 209"/>
                <a:gd name="T47" fmla="*/ 0 h 229"/>
                <a:gd name="T48" fmla="*/ 0 w 209"/>
                <a:gd name="T49" fmla="*/ 0 h 229"/>
                <a:gd name="T50" fmla="*/ 0 w 209"/>
                <a:gd name="T51" fmla="*/ 0 h 229"/>
                <a:gd name="T52" fmla="*/ 0 w 209"/>
                <a:gd name="T53" fmla="*/ 0 h 229"/>
                <a:gd name="T54" fmla="*/ 0 w 209"/>
                <a:gd name="T55" fmla="*/ 0 h 229"/>
                <a:gd name="T56" fmla="*/ 0 w 209"/>
                <a:gd name="T57" fmla="*/ 0 h 229"/>
                <a:gd name="T58" fmla="*/ 0 w 209"/>
                <a:gd name="T59" fmla="*/ 0 h 229"/>
                <a:gd name="T60" fmla="*/ 0 w 209"/>
                <a:gd name="T61" fmla="*/ 0 h 229"/>
                <a:gd name="T62" fmla="*/ 0 w 209"/>
                <a:gd name="T63" fmla="*/ 0 h 229"/>
                <a:gd name="T64" fmla="*/ 0 w 209"/>
                <a:gd name="T65" fmla="*/ 0 h 22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09"/>
                <a:gd name="T100" fmla="*/ 0 h 229"/>
                <a:gd name="T101" fmla="*/ 209 w 209"/>
                <a:gd name="T102" fmla="*/ 229 h 22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09" h="229">
                  <a:moveTo>
                    <a:pt x="201" y="61"/>
                  </a:moveTo>
                  <a:lnTo>
                    <a:pt x="195" y="72"/>
                  </a:lnTo>
                  <a:lnTo>
                    <a:pt x="188" y="81"/>
                  </a:lnTo>
                  <a:lnTo>
                    <a:pt x="182" y="92"/>
                  </a:lnTo>
                  <a:lnTo>
                    <a:pt x="177" y="101"/>
                  </a:lnTo>
                  <a:lnTo>
                    <a:pt x="172" y="111"/>
                  </a:lnTo>
                  <a:lnTo>
                    <a:pt x="169" y="120"/>
                  </a:lnTo>
                  <a:lnTo>
                    <a:pt x="163" y="129"/>
                  </a:lnTo>
                  <a:lnTo>
                    <a:pt x="160" y="139"/>
                  </a:lnTo>
                  <a:lnTo>
                    <a:pt x="154" y="147"/>
                  </a:lnTo>
                  <a:lnTo>
                    <a:pt x="150" y="156"/>
                  </a:lnTo>
                  <a:lnTo>
                    <a:pt x="144" y="165"/>
                  </a:lnTo>
                  <a:lnTo>
                    <a:pt x="139" y="174"/>
                  </a:lnTo>
                  <a:lnTo>
                    <a:pt x="133" y="182"/>
                  </a:lnTo>
                  <a:lnTo>
                    <a:pt x="127" y="192"/>
                  </a:lnTo>
                  <a:lnTo>
                    <a:pt x="119" y="200"/>
                  </a:lnTo>
                  <a:lnTo>
                    <a:pt x="112" y="208"/>
                  </a:lnTo>
                  <a:lnTo>
                    <a:pt x="99" y="219"/>
                  </a:lnTo>
                  <a:lnTo>
                    <a:pt x="86" y="226"/>
                  </a:lnTo>
                  <a:lnTo>
                    <a:pt x="74" y="229"/>
                  </a:lnTo>
                  <a:lnTo>
                    <a:pt x="61" y="229"/>
                  </a:lnTo>
                  <a:lnTo>
                    <a:pt x="49" y="227"/>
                  </a:lnTo>
                  <a:lnTo>
                    <a:pt x="38" y="221"/>
                  </a:lnTo>
                  <a:lnTo>
                    <a:pt x="28" y="213"/>
                  </a:lnTo>
                  <a:lnTo>
                    <a:pt x="19" y="205"/>
                  </a:lnTo>
                  <a:lnTo>
                    <a:pt x="11" y="192"/>
                  </a:lnTo>
                  <a:lnTo>
                    <a:pt x="5" y="180"/>
                  </a:lnTo>
                  <a:lnTo>
                    <a:pt x="1" y="167"/>
                  </a:lnTo>
                  <a:lnTo>
                    <a:pt x="0" y="153"/>
                  </a:lnTo>
                  <a:lnTo>
                    <a:pt x="1" y="138"/>
                  </a:lnTo>
                  <a:lnTo>
                    <a:pt x="5" y="124"/>
                  </a:lnTo>
                  <a:lnTo>
                    <a:pt x="11" y="109"/>
                  </a:lnTo>
                  <a:lnTo>
                    <a:pt x="22" y="98"/>
                  </a:lnTo>
                  <a:lnTo>
                    <a:pt x="30" y="89"/>
                  </a:lnTo>
                  <a:lnTo>
                    <a:pt x="38" y="84"/>
                  </a:lnTo>
                  <a:lnTo>
                    <a:pt x="46" y="78"/>
                  </a:lnTo>
                  <a:lnTo>
                    <a:pt x="54" y="73"/>
                  </a:lnTo>
                  <a:lnTo>
                    <a:pt x="62" y="68"/>
                  </a:lnTo>
                  <a:lnTo>
                    <a:pt x="72" y="66"/>
                  </a:lnTo>
                  <a:lnTo>
                    <a:pt x="80" y="61"/>
                  </a:lnTo>
                  <a:lnTo>
                    <a:pt x="89" y="59"/>
                  </a:lnTo>
                  <a:lnTo>
                    <a:pt x="96" y="55"/>
                  </a:lnTo>
                  <a:lnTo>
                    <a:pt x="104" y="51"/>
                  </a:lnTo>
                  <a:lnTo>
                    <a:pt x="113" y="46"/>
                  </a:lnTo>
                  <a:lnTo>
                    <a:pt x="121" y="42"/>
                  </a:lnTo>
                  <a:lnTo>
                    <a:pt x="128" y="35"/>
                  </a:lnTo>
                  <a:lnTo>
                    <a:pt x="136" y="29"/>
                  </a:lnTo>
                  <a:lnTo>
                    <a:pt x="143" y="22"/>
                  </a:lnTo>
                  <a:lnTo>
                    <a:pt x="151" y="14"/>
                  </a:lnTo>
                  <a:lnTo>
                    <a:pt x="156" y="7"/>
                  </a:lnTo>
                  <a:lnTo>
                    <a:pt x="162" y="2"/>
                  </a:lnTo>
                  <a:lnTo>
                    <a:pt x="167" y="0"/>
                  </a:lnTo>
                  <a:lnTo>
                    <a:pt x="174" y="0"/>
                  </a:lnTo>
                  <a:lnTo>
                    <a:pt x="179" y="0"/>
                  </a:lnTo>
                  <a:lnTo>
                    <a:pt x="185" y="1"/>
                  </a:lnTo>
                  <a:lnTo>
                    <a:pt x="191" y="4"/>
                  </a:lnTo>
                  <a:lnTo>
                    <a:pt x="197" y="8"/>
                  </a:lnTo>
                  <a:lnTo>
                    <a:pt x="201" y="13"/>
                  </a:lnTo>
                  <a:lnTo>
                    <a:pt x="204" y="19"/>
                  </a:lnTo>
                  <a:lnTo>
                    <a:pt x="207" y="25"/>
                  </a:lnTo>
                  <a:lnTo>
                    <a:pt x="209" y="32"/>
                  </a:lnTo>
                  <a:lnTo>
                    <a:pt x="209" y="39"/>
                  </a:lnTo>
                  <a:lnTo>
                    <a:pt x="208" y="46"/>
                  </a:lnTo>
                  <a:lnTo>
                    <a:pt x="205" y="54"/>
                  </a:lnTo>
                  <a:lnTo>
                    <a:pt x="201" y="61"/>
                  </a:lnTo>
                  <a:close/>
                </a:path>
              </a:pathLst>
            </a:custGeom>
            <a:solidFill>
              <a:srgbClr val="FFFF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60" name="Freeform 24"/>
            <p:cNvSpPr>
              <a:spLocks/>
            </p:cNvSpPr>
            <p:nvPr/>
          </p:nvSpPr>
          <p:spPr bwMode="auto">
            <a:xfrm>
              <a:off x="3500" y="2026"/>
              <a:ext cx="102" cy="52"/>
            </a:xfrm>
            <a:custGeom>
              <a:avLst/>
              <a:gdLst>
                <a:gd name="T0" fmla="*/ 0 w 307"/>
                <a:gd name="T1" fmla="*/ 0 h 207"/>
                <a:gd name="T2" fmla="*/ 0 w 307"/>
                <a:gd name="T3" fmla="*/ 0 h 207"/>
                <a:gd name="T4" fmla="*/ 0 w 307"/>
                <a:gd name="T5" fmla="*/ 0 h 207"/>
                <a:gd name="T6" fmla="*/ 0 w 307"/>
                <a:gd name="T7" fmla="*/ 0 h 207"/>
                <a:gd name="T8" fmla="*/ 0 w 307"/>
                <a:gd name="T9" fmla="*/ 0 h 207"/>
                <a:gd name="T10" fmla="*/ 0 w 307"/>
                <a:gd name="T11" fmla="*/ 0 h 207"/>
                <a:gd name="T12" fmla="*/ 0 w 307"/>
                <a:gd name="T13" fmla="*/ 0 h 207"/>
                <a:gd name="T14" fmla="*/ 0 w 307"/>
                <a:gd name="T15" fmla="*/ 0 h 207"/>
                <a:gd name="T16" fmla="*/ 0 w 307"/>
                <a:gd name="T17" fmla="*/ 0 h 207"/>
                <a:gd name="T18" fmla="*/ 0 w 307"/>
                <a:gd name="T19" fmla="*/ 0 h 207"/>
                <a:gd name="T20" fmla="*/ 0 w 307"/>
                <a:gd name="T21" fmla="*/ 0 h 207"/>
                <a:gd name="T22" fmla="*/ 0 w 307"/>
                <a:gd name="T23" fmla="*/ 0 h 207"/>
                <a:gd name="T24" fmla="*/ 0 w 307"/>
                <a:gd name="T25" fmla="*/ 0 h 207"/>
                <a:gd name="T26" fmla="*/ 0 w 307"/>
                <a:gd name="T27" fmla="*/ 0 h 207"/>
                <a:gd name="T28" fmla="*/ 0 w 307"/>
                <a:gd name="T29" fmla="*/ 0 h 207"/>
                <a:gd name="T30" fmla="*/ 0 w 307"/>
                <a:gd name="T31" fmla="*/ 0 h 207"/>
                <a:gd name="T32" fmla="*/ 0 w 307"/>
                <a:gd name="T33" fmla="*/ 0 h 207"/>
                <a:gd name="T34" fmla="*/ 0 w 307"/>
                <a:gd name="T35" fmla="*/ 0 h 207"/>
                <a:gd name="T36" fmla="*/ 0 w 307"/>
                <a:gd name="T37" fmla="*/ 0 h 207"/>
                <a:gd name="T38" fmla="*/ 0 w 307"/>
                <a:gd name="T39" fmla="*/ 0 h 207"/>
                <a:gd name="T40" fmla="*/ 0 w 307"/>
                <a:gd name="T41" fmla="*/ 0 h 207"/>
                <a:gd name="T42" fmla="*/ 0 w 307"/>
                <a:gd name="T43" fmla="*/ 0 h 207"/>
                <a:gd name="T44" fmla="*/ 0 w 307"/>
                <a:gd name="T45" fmla="*/ 0 h 207"/>
                <a:gd name="T46" fmla="*/ 0 w 307"/>
                <a:gd name="T47" fmla="*/ 0 h 207"/>
                <a:gd name="T48" fmla="*/ 0 w 307"/>
                <a:gd name="T49" fmla="*/ 0 h 207"/>
                <a:gd name="T50" fmla="*/ 0 w 307"/>
                <a:gd name="T51" fmla="*/ 0 h 207"/>
                <a:gd name="T52" fmla="*/ 0 w 307"/>
                <a:gd name="T53" fmla="*/ 0 h 207"/>
                <a:gd name="T54" fmla="*/ 0 w 307"/>
                <a:gd name="T55" fmla="*/ 0 h 207"/>
                <a:gd name="T56" fmla="*/ 0 w 307"/>
                <a:gd name="T57" fmla="*/ 0 h 207"/>
                <a:gd name="T58" fmla="*/ 0 w 307"/>
                <a:gd name="T59" fmla="*/ 0 h 207"/>
                <a:gd name="T60" fmla="*/ 0 w 307"/>
                <a:gd name="T61" fmla="*/ 0 h 207"/>
                <a:gd name="T62" fmla="*/ 0 w 307"/>
                <a:gd name="T63" fmla="*/ 0 h 207"/>
                <a:gd name="T64" fmla="*/ 0 w 307"/>
                <a:gd name="T65" fmla="*/ 0 h 20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07"/>
                <a:gd name="T100" fmla="*/ 0 h 207"/>
                <a:gd name="T101" fmla="*/ 307 w 307"/>
                <a:gd name="T102" fmla="*/ 207 h 20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07" h="207">
                  <a:moveTo>
                    <a:pt x="274" y="119"/>
                  </a:moveTo>
                  <a:lnTo>
                    <a:pt x="260" y="125"/>
                  </a:lnTo>
                  <a:lnTo>
                    <a:pt x="248" y="131"/>
                  </a:lnTo>
                  <a:lnTo>
                    <a:pt x="237" y="137"/>
                  </a:lnTo>
                  <a:lnTo>
                    <a:pt x="227" y="142"/>
                  </a:lnTo>
                  <a:lnTo>
                    <a:pt x="215" y="148"/>
                  </a:lnTo>
                  <a:lnTo>
                    <a:pt x="206" y="154"/>
                  </a:lnTo>
                  <a:lnTo>
                    <a:pt x="195" y="160"/>
                  </a:lnTo>
                  <a:lnTo>
                    <a:pt x="186" y="166"/>
                  </a:lnTo>
                  <a:lnTo>
                    <a:pt x="175" y="172"/>
                  </a:lnTo>
                  <a:lnTo>
                    <a:pt x="165" y="177"/>
                  </a:lnTo>
                  <a:lnTo>
                    <a:pt x="155" y="182"/>
                  </a:lnTo>
                  <a:lnTo>
                    <a:pt x="145" y="187"/>
                  </a:lnTo>
                  <a:lnTo>
                    <a:pt x="132" y="192"/>
                  </a:lnTo>
                  <a:lnTo>
                    <a:pt x="121" y="197"/>
                  </a:lnTo>
                  <a:lnTo>
                    <a:pt x="109" y="201"/>
                  </a:lnTo>
                  <a:lnTo>
                    <a:pt x="95" y="206"/>
                  </a:lnTo>
                  <a:lnTo>
                    <a:pt x="76" y="207"/>
                  </a:lnTo>
                  <a:lnTo>
                    <a:pt x="59" y="206"/>
                  </a:lnTo>
                  <a:lnTo>
                    <a:pt x="45" y="200"/>
                  </a:lnTo>
                  <a:lnTo>
                    <a:pt x="32" y="192"/>
                  </a:lnTo>
                  <a:lnTo>
                    <a:pt x="21" y="180"/>
                  </a:lnTo>
                  <a:lnTo>
                    <a:pt x="12" y="167"/>
                  </a:lnTo>
                  <a:lnTo>
                    <a:pt x="5" y="152"/>
                  </a:lnTo>
                  <a:lnTo>
                    <a:pt x="2" y="137"/>
                  </a:lnTo>
                  <a:lnTo>
                    <a:pt x="0" y="120"/>
                  </a:lnTo>
                  <a:lnTo>
                    <a:pt x="0" y="102"/>
                  </a:lnTo>
                  <a:lnTo>
                    <a:pt x="4" y="86"/>
                  </a:lnTo>
                  <a:lnTo>
                    <a:pt x="9" y="72"/>
                  </a:lnTo>
                  <a:lnTo>
                    <a:pt x="17" y="58"/>
                  </a:lnTo>
                  <a:lnTo>
                    <a:pt x="30" y="47"/>
                  </a:lnTo>
                  <a:lnTo>
                    <a:pt x="44" y="38"/>
                  </a:lnTo>
                  <a:lnTo>
                    <a:pt x="61" y="32"/>
                  </a:lnTo>
                  <a:lnTo>
                    <a:pt x="74" y="28"/>
                  </a:lnTo>
                  <a:lnTo>
                    <a:pt x="86" y="26"/>
                  </a:lnTo>
                  <a:lnTo>
                    <a:pt x="97" y="24"/>
                  </a:lnTo>
                  <a:lnTo>
                    <a:pt x="109" y="24"/>
                  </a:lnTo>
                  <a:lnTo>
                    <a:pt x="119" y="21"/>
                  </a:lnTo>
                  <a:lnTo>
                    <a:pt x="130" y="21"/>
                  </a:lnTo>
                  <a:lnTo>
                    <a:pt x="140" y="21"/>
                  </a:lnTo>
                  <a:lnTo>
                    <a:pt x="151" y="21"/>
                  </a:lnTo>
                  <a:lnTo>
                    <a:pt x="161" y="21"/>
                  </a:lnTo>
                  <a:lnTo>
                    <a:pt x="170" y="20"/>
                  </a:lnTo>
                  <a:lnTo>
                    <a:pt x="180" y="19"/>
                  </a:lnTo>
                  <a:lnTo>
                    <a:pt x="192" y="19"/>
                  </a:lnTo>
                  <a:lnTo>
                    <a:pt x="202" y="15"/>
                  </a:lnTo>
                  <a:lnTo>
                    <a:pt x="212" y="14"/>
                  </a:lnTo>
                  <a:lnTo>
                    <a:pt x="222" y="10"/>
                  </a:lnTo>
                  <a:lnTo>
                    <a:pt x="235" y="6"/>
                  </a:lnTo>
                  <a:lnTo>
                    <a:pt x="246" y="2"/>
                  </a:lnTo>
                  <a:lnTo>
                    <a:pt x="258" y="0"/>
                  </a:lnTo>
                  <a:lnTo>
                    <a:pt x="269" y="2"/>
                  </a:lnTo>
                  <a:lnTo>
                    <a:pt x="278" y="6"/>
                  </a:lnTo>
                  <a:lnTo>
                    <a:pt x="286" y="12"/>
                  </a:lnTo>
                  <a:lnTo>
                    <a:pt x="293" y="20"/>
                  </a:lnTo>
                  <a:lnTo>
                    <a:pt x="299" y="30"/>
                  </a:lnTo>
                  <a:lnTo>
                    <a:pt x="304" y="40"/>
                  </a:lnTo>
                  <a:lnTo>
                    <a:pt x="306" y="51"/>
                  </a:lnTo>
                  <a:lnTo>
                    <a:pt x="307" y="61"/>
                  </a:lnTo>
                  <a:lnTo>
                    <a:pt x="306" y="73"/>
                  </a:lnTo>
                  <a:lnTo>
                    <a:pt x="304" y="84"/>
                  </a:lnTo>
                  <a:lnTo>
                    <a:pt x="299" y="94"/>
                  </a:lnTo>
                  <a:lnTo>
                    <a:pt x="293" y="104"/>
                  </a:lnTo>
                  <a:lnTo>
                    <a:pt x="284" y="112"/>
                  </a:lnTo>
                  <a:lnTo>
                    <a:pt x="274" y="119"/>
                  </a:lnTo>
                  <a:close/>
                </a:path>
              </a:pathLst>
            </a:custGeom>
            <a:solidFill>
              <a:srgbClr val="FFFF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61" name="Freeform 25"/>
            <p:cNvSpPr>
              <a:spLocks/>
            </p:cNvSpPr>
            <p:nvPr/>
          </p:nvSpPr>
          <p:spPr bwMode="auto">
            <a:xfrm>
              <a:off x="3498" y="2155"/>
              <a:ext cx="99" cy="50"/>
            </a:xfrm>
            <a:custGeom>
              <a:avLst/>
              <a:gdLst>
                <a:gd name="T0" fmla="*/ 0 w 296"/>
                <a:gd name="T1" fmla="*/ 0 h 199"/>
                <a:gd name="T2" fmla="*/ 0 w 296"/>
                <a:gd name="T3" fmla="*/ 0 h 199"/>
                <a:gd name="T4" fmla="*/ 0 w 296"/>
                <a:gd name="T5" fmla="*/ 0 h 199"/>
                <a:gd name="T6" fmla="*/ 0 w 296"/>
                <a:gd name="T7" fmla="*/ 0 h 199"/>
                <a:gd name="T8" fmla="*/ 0 w 296"/>
                <a:gd name="T9" fmla="*/ 0 h 199"/>
                <a:gd name="T10" fmla="*/ 0 w 296"/>
                <a:gd name="T11" fmla="*/ 0 h 199"/>
                <a:gd name="T12" fmla="*/ 0 w 296"/>
                <a:gd name="T13" fmla="*/ 0 h 199"/>
                <a:gd name="T14" fmla="*/ 0 w 296"/>
                <a:gd name="T15" fmla="*/ 0 h 199"/>
                <a:gd name="T16" fmla="*/ 0 w 296"/>
                <a:gd name="T17" fmla="*/ 0 h 199"/>
                <a:gd name="T18" fmla="*/ 0 w 296"/>
                <a:gd name="T19" fmla="*/ 0 h 199"/>
                <a:gd name="T20" fmla="*/ 0 w 296"/>
                <a:gd name="T21" fmla="*/ 0 h 199"/>
                <a:gd name="T22" fmla="*/ 0 w 296"/>
                <a:gd name="T23" fmla="*/ 0 h 199"/>
                <a:gd name="T24" fmla="*/ 0 w 296"/>
                <a:gd name="T25" fmla="*/ 0 h 199"/>
                <a:gd name="T26" fmla="*/ 0 w 296"/>
                <a:gd name="T27" fmla="*/ 0 h 199"/>
                <a:gd name="T28" fmla="*/ 0 w 296"/>
                <a:gd name="T29" fmla="*/ 0 h 199"/>
                <a:gd name="T30" fmla="*/ 0 w 296"/>
                <a:gd name="T31" fmla="*/ 0 h 199"/>
                <a:gd name="T32" fmla="*/ 0 w 296"/>
                <a:gd name="T33" fmla="*/ 0 h 199"/>
                <a:gd name="T34" fmla="*/ 0 w 296"/>
                <a:gd name="T35" fmla="*/ 0 h 199"/>
                <a:gd name="T36" fmla="*/ 0 w 296"/>
                <a:gd name="T37" fmla="*/ 0 h 199"/>
                <a:gd name="T38" fmla="*/ 0 w 296"/>
                <a:gd name="T39" fmla="*/ 0 h 199"/>
                <a:gd name="T40" fmla="*/ 0 w 296"/>
                <a:gd name="T41" fmla="*/ 0 h 199"/>
                <a:gd name="T42" fmla="*/ 0 w 296"/>
                <a:gd name="T43" fmla="*/ 0 h 199"/>
                <a:gd name="T44" fmla="*/ 0 w 296"/>
                <a:gd name="T45" fmla="*/ 0 h 199"/>
                <a:gd name="T46" fmla="*/ 0 w 296"/>
                <a:gd name="T47" fmla="*/ 0 h 199"/>
                <a:gd name="T48" fmla="*/ 0 w 296"/>
                <a:gd name="T49" fmla="*/ 0 h 199"/>
                <a:gd name="T50" fmla="*/ 0 w 296"/>
                <a:gd name="T51" fmla="*/ 0 h 199"/>
                <a:gd name="T52" fmla="*/ 0 w 296"/>
                <a:gd name="T53" fmla="*/ 0 h 199"/>
                <a:gd name="T54" fmla="*/ 0 w 296"/>
                <a:gd name="T55" fmla="*/ 0 h 199"/>
                <a:gd name="T56" fmla="*/ 0 w 296"/>
                <a:gd name="T57" fmla="*/ 0 h 199"/>
                <a:gd name="T58" fmla="*/ 0 w 296"/>
                <a:gd name="T59" fmla="*/ 0 h 199"/>
                <a:gd name="T60" fmla="*/ 0 w 296"/>
                <a:gd name="T61" fmla="*/ 0 h 199"/>
                <a:gd name="T62" fmla="*/ 0 w 296"/>
                <a:gd name="T63" fmla="*/ 0 h 199"/>
                <a:gd name="T64" fmla="*/ 0 w 296"/>
                <a:gd name="T65" fmla="*/ 0 h 199"/>
                <a:gd name="T66" fmla="*/ 0 w 296"/>
                <a:gd name="T67" fmla="*/ 0 h 199"/>
                <a:gd name="T68" fmla="*/ 0 w 296"/>
                <a:gd name="T69" fmla="*/ 0 h 199"/>
                <a:gd name="T70" fmla="*/ 0 w 296"/>
                <a:gd name="T71" fmla="*/ 0 h 199"/>
                <a:gd name="T72" fmla="*/ 0 w 296"/>
                <a:gd name="T73" fmla="*/ 0 h 199"/>
                <a:gd name="T74" fmla="*/ 0 w 296"/>
                <a:gd name="T75" fmla="*/ 0 h 199"/>
                <a:gd name="T76" fmla="*/ 0 w 296"/>
                <a:gd name="T77" fmla="*/ 0 h 199"/>
                <a:gd name="T78" fmla="*/ 0 w 296"/>
                <a:gd name="T79" fmla="*/ 0 h 199"/>
                <a:gd name="T80" fmla="*/ 0 w 296"/>
                <a:gd name="T81" fmla="*/ 0 h 199"/>
                <a:gd name="T82" fmla="*/ 0 w 296"/>
                <a:gd name="T83" fmla="*/ 0 h 199"/>
                <a:gd name="T84" fmla="*/ 0 w 296"/>
                <a:gd name="T85" fmla="*/ 0 h 199"/>
                <a:gd name="T86" fmla="*/ 0 w 296"/>
                <a:gd name="T87" fmla="*/ 0 h 199"/>
                <a:gd name="T88" fmla="*/ 0 w 296"/>
                <a:gd name="T89" fmla="*/ 0 h 199"/>
                <a:gd name="T90" fmla="*/ 0 w 296"/>
                <a:gd name="T91" fmla="*/ 0 h 199"/>
                <a:gd name="T92" fmla="*/ 0 w 296"/>
                <a:gd name="T93" fmla="*/ 0 h 199"/>
                <a:gd name="T94" fmla="*/ 0 w 296"/>
                <a:gd name="T95" fmla="*/ 0 h 19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96"/>
                <a:gd name="T145" fmla="*/ 0 h 199"/>
                <a:gd name="T146" fmla="*/ 296 w 296"/>
                <a:gd name="T147" fmla="*/ 199 h 19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96" h="199">
                  <a:moveTo>
                    <a:pt x="96" y="52"/>
                  </a:moveTo>
                  <a:lnTo>
                    <a:pt x="125" y="91"/>
                  </a:lnTo>
                  <a:lnTo>
                    <a:pt x="125" y="89"/>
                  </a:lnTo>
                  <a:lnTo>
                    <a:pt x="125" y="85"/>
                  </a:lnTo>
                  <a:lnTo>
                    <a:pt x="123" y="79"/>
                  </a:lnTo>
                  <a:lnTo>
                    <a:pt x="121" y="72"/>
                  </a:lnTo>
                  <a:lnTo>
                    <a:pt x="119" y="64"/>
                  </a:lnTo>
                  <a:lnTo>
                    <a:pt x="117" y="54"/>
                  </a:lnTo>
                  <a:lnTo>
                    <a:pt x="115" y="46"/>
                  </a:lnTo>
                  <a:lnTo>
                    <a:pt x="112" y="37"/>
                  </a:lnTo>
                  <a:lnTo>
                    <a:pt x="110" y="27"/>
                  </a:lnTo>
                  <a:lnTo>
                    <a:pt x="108" y="20"/>
                  </a:lnTo>
                  <a:lnTo>
                    <a:pt x="106" y="13"/>
                  </a:lnTo>
                  <a:lnTo>
                    <a:pt x="104" y="6"/>
                  </a:lnTo>
                  <a:lnTo>
                    <a:pt x="104" y="3"/>
                  </a:lnTo>
                  <a:lnTo>
                    <a:pt x="105" y="0"/>
                  </a:lnTo>
                  <a:lnTo>
                    <a:pt x="108" y="0"/>
                  </a:lnTo>
                  <a:lnTo>
                    <a:pt x="116" y="5"/>
                  </a:lnTo>
                  <a:lnTo>
                    <a:pt x="123" y="9"/>
                  </a:lnTo>
                  <a:lnTo>
                    <a:pt x="131" y="11"/>
                  </a:lnTo>
                  <a:lnTo>
                    <a:pt x="139" y="13"/>
                  </a:lnTo>
                  <a:lnTo>
                    <a:pt x="146" y="14"/>
                  </a:lnTo>
                  <a:lnTo>
                    <a:pt x="155" y="16"/>
                  </a:lnTo>
                  <a:lnTo>
                    <a:pt x="163" y="16"/>
                  </a:lnTo>
                  <a:lnTo>
                    <a:pt x="170" y="16"/>
                  </a:lnTo>
                  <a:lnTo>
                    <a:pt x="178" y="16"/>
                  </a:lnTo>
                  <a:lnTo>
                    <a:pt x="186" y="16"/>
                  </a:lnTo>
                  <a:lnTo>
                    <a:pt x="194" y="16"/>
                  </a:lnTo>
                  <a:lnTo>
                    <a:pt x="203" y="16"/>
                  </a:lnTo>
                  <a:lnTo>
                    <a:pt x="211" y="16"/>
                  </a:lnTo>
                  <a:lnTo>
                    <a:pt x="220" y="18"/>
                  </a:lnTo>
                  <a:lnTo>
                    <a:pt x="229" y="20"/>
                  </a:lnTo>
                  <a:lnTo>
                    <a:pt x="239" y="24"/>
                  </a:lnTo>
                  <a:lnTo>
                    <a:pt x="255" y="31"/>
                  </a:lnTo>
                  <a:lnTo>
                    <a:pt x="269" y="40"/>
                  </a:lnTo>
                  <a:lnTo>
                    <a:pt x="280" y="53"/>
                  </a:lnTo>
                  <a:lnTo>
                    <a:pt x="288" y="69"/>
                  </a:lnTo>
                  <a:lnTo>
                    <a:pt x="293" y="84"/>
                  </a:lnTo>
                  <a:lnTo>
                    <a:pt x="296" y="100"/>
                  </a:lnTo>
                  <a:lnTo>
                    <a:pt x="295" y="117"/>
                  </a:lnTo>
                  <a:lnTo>
                    <a:pt x="293" y="134"/>
                  </a:lnTo>
                  <a:lnTo>
                    <a:pt x="287" y="150"/>
                  </a:lnTo>
                  <a:lnTo>
                    <a:pt x="280" y="165"/>
                  </a:lnTo>
                  <a:lnTo>
                    <a:pt x="270" y="177"/>
                  </a:lnTo>
                  <a:lnTo>
                    <a:pt x="259" y="187"/>
                  </a:lnTo>
                  <a:lnTo>
                    <a:pt x="246" y="196"/>
                  </a:lnTo>
                  <a:lnTo>
                    <a:pt x="231" y="199"/>
                  </a:lnTo>
                  <a:lnTo>
                    <a:pt x="214" y="199"/>
                  </a:lnTo>
                  <a:lnTo>
                    <a:pt x="197" y="196"/>
                  </a:lnTo>
                  <a:lnTo>
                    <a:pt x="184" y="191"/>
                  </a:lnTo>
                  <a:lnTo>
                    <a:pt x="174" y="187"/>
                  </a:lnTo>
                  <a:lnTo>
                    <a:pt x="164" y="183"/>
                  </a:lnTo>
                  <a:lnTo>
                    <a:pt x="155" y="179"/>
                  </a:lnTo>
                  <a:lnTo>
                    <a:pt x="144" y="174"/>
                  </a:lnTo>
                  <a:lnTo>
                    <a:pt x="136" y="170"/>
                  </a:lnTo>
                  <a:lnTo>
                    <a:pt x="127" y="164"/>
                  </a:lnTo>
                  <a:lnTo>
                    <a:pt x="120" y="159"/>
                  </a:lnTo>
                  <a:lnTo>
                    <a:pt x="111" y="153"/>
                  </a:lnTo>
                  <a:lnTo>
                    <a:pt x="102" y="149"/>
                  </a:lnTo>
                  <a:lnTo>
                    <a:pt x="94" y="143"/>
                  </a:lnTo>
                  <a:lnTo>
                    <a:pt x="86" y="137"/>
                  </a:lnTo>
                  <a:lnTo>
                    <a:pt x="77" y="130"/>
                  </a:lnTo>
                  <a:lnTo>
                    <a:pt x="69" y="123"/>
                  </a:lnTo>
                  <a:lnTo>
                    <a:pt x="59" y="117"/>
                  </a:lnTo>
                  <a:lnTo>
                    <a:pt x="49" y="110"/>
                  </a:lnTo>
                  <a:lnTo>
                    <a:pt x="40" y="103"/>
                  </a:lnTo>
                  <a:lnTo>
                    <a:pt x="32" y="96"/>
                  </a:lnTo>
                  <a:lnTo>
                    <a:pt x="25" y="87"/>
                  </a:lnTo>
                  <a:lnTo>
                    <a:pt x="18" y="79"/>
                  </a:lnTo>
                  <a:lnTo>
                    <a:pt x="12" y="70"/>
                  </a:lnTo>
                  <a:lnTo>
                    <a:pt x="8" y="63"/>
                  </a:lnTo>
                  <a:lnTo>
                    <a:pt x="4" y="53"/>
                  </a:lnTo>
                  <a:lnTo>
                    <a:pt x="2" y="46"/>
                  </a:lnTo>
                  <a:lnTo>
                    <a:pt x="0" y="38"/>
                  </a:lnTo>
                  <a:lnTo>
                    <a:pt x="0" y="32"/>
                  </a:lnTo>
                  <a:lnTo>
                    <a:pt x="2" y="26"/>
                  </a:lnTo>
                  <a:lnTo>
                    <a:pt x="4" y="21"/>
                  </a:lnTo>
                  <a:lnTo>
                    <a:pt x="8" y="19"/>
                  </a:lnTo>
                  <a:lnTo>
                    <a:pt x="14" y="17"/>
                  </a:lnTo>
                  <a:lnTo>
                    <a:pt x="22" y="17"/>
                  </a:lnTo>
                  <a:lnTo>
                    <a:pt x="33" y="20"/>
                  </a:lnTo>
                  <a:lnTo>
                    <a:pt x="75" y="32"/>
                  </a:lnTo>
                  <a:lnTo>
                    <a:pt x="78" y="33"/>
                  </a:lnTo>
                  <a:lnTo>
                    <a:pt x="80" y="33"/>
                  </a:lnTo>
                  <a:lnTo>
                    <a:pt x="82" y="34"/>
                  </a:lnTo>
                  <a:lnTo>
                    <a:pt x="84" y="36"/>
                  </a:lnTo>
                  <a:lnTo>
                    <a:pt x="86" y="36"/>
                  </a:lnTo>
                  <a:lnTo>
                    <a:pt x="88" y="37"/>
                  </a:lnTo>
                  <a:lnTo>
                    <a:pt x="89" y="38"/>
                  </a:lnTo>
                  <a:lnTo>
                    <a:pt x="91" y="41"/>
                  </a:lnTo>
                  <a:lnTo>
                    <a:pt x="91" y="43"/>
                  </a:lnTo>
                  <a:lnTo>
                    <a:pt x="92" y="45"/>
                  </a:lnTo>
                  <a:lnTo>
                    <a:pt x="94" y="47"/>
                  </a:lnTo>
                  <a:lnTo>
                    <a:pt x="96" y="52"/>
                  </a:lnTo>
                  <a:close/>
                </a:path>
              </a:pathLst>
            </a:custGeom>
            <a:solidFill>
              <a:srgbClr val="FFFF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62" name="Freeform 26"/>
            <p:cNvSpPr>
              <a:spLocks/>
            </p:cNvSpPr>
            <p:nvPr/>
          </p:nvSpPr>
          <p:spPr bwMode="auto">
            <a:xfrm>
              <a:off x="3070" y="2136"/>
              <a:ext cx="89" cy="61"/>
            </a:xfrm>
            <a:custGeom>
              <a:avLst/>
              <a:gdLst>
                <a:gd name="T0" fmla="*/ 0 w 269"/>
                <a:gd name="T1" fmla="*/ 0 h 247"/>
                <a:gd name="T2" fmla="*/ 0 w 269"/>
                <a:gd name="T3" fmla="*/ 0 h 247"/>
                <a:gd name="T4" fmla="*/ 0 w 269"/>
                <a:gd name="T5" fmla="*/ 0 h 247"/>
                <a:gd name="T6" fmla="*/ 0 w 269"/>
                <a:gd name="T7" fmla="*/ 0 h 247"/>
                <a:gd name="T8" fmla="*/ 0 w 269"/>
                <a:gd name="T9" fmla="*/ 0 h 247"/>
                <a:gd name="T10" fmla="*/ 0 w 269"/>
                <a:gd name="T11" fmla="*/ 0 h 247"/>
                <a:gd name="T12" fmla="*/ 0 w 269"/>
                <a:gd name="T13" fmla="*/ 0 h 247"/>
                <a:gd name="T14" fmla="*/ 0 w 269"/>
                <a:gd name="T15" fmla="*/ 0 h 247"/>
                <a:gd name="T16" fmla="*/ 0 w 269"/>
                <a:gd name="T17" fmla="*/ 0 h 247"/>
                <a:gd name="T18" fmla="*/ 0 w 269"/>
                <a:gd name="T19" fmla="*/ 0 h 247"/>
                <a:gd name="T20" fmla="*/ 0 w 269"/>
                <a:gd name="T21" fmla="*/ 0 h 247"/>
                <a:gd name="T22" fmla="*/ 0 w 269"/>
                <a:gd name="T23" fmla="*/ 0 h 247"/>
                <a:gd name="T24" fmla="*/ 0 w 269"/>
                <a:gd name="T25" fmla="*/ 0 h 247"/>
                <a:gd name="T26" fmla="*/ 0 w 269"/>
                <a:gd name="T27" fmla="*/ 0 h 247"/>
                <a:gd name="T28" fmla="*/ 0 w 269"/>
                <a:gd name="T29" fmla="*/ 0 h 247"/>
                <a:gd name="T30" fmla="*/ 0 w 269"/>
                <a:gd name="T31" fmla="*/ 0 h 247"/>
                <a:gd name="T32" fmla="*/ 0 w 269"/>
                <a:gd name="T33" fmla="*/ 0 h 247"/>
                <a:gd name="T34" fmla="*/ 0 w 269"/>
                <a:gd name="T35" fmla="*/ 0 h 247"/>
                <a:gd name="T36" fmla="*/ 0 w 269"/>
                <a:gd name="T37" fmla="*/ 0 h 247"/>
                <a:gd name="T38" fmla="*/ 0 w 269"/>
                <a:gd name="T39" fmla="*/ 0 h 247"/>
                <a:gd name="T40" fmla="*/ 0 w 269"/>
                <a:gd name="T41" fmla="*/ 0 h 247"/>
                <a:gd name="T42" fmla="*/ 0 w 269"/>
                <a:gd name="T43" fmla="*/ 0 h 247"/>
                <a:gd name="T44" fmla="*/ 0 w 269"/>
                <a:gd name="T45" fmla="*/ 0 h 247"/>
                <a:gd name="T46" fmla="*/ 0 w 269"/>
                <a:gd name="T47" fmla="*/ 0 h 247"/>
                <a:gd name="T48" fmla="*/ 0 w 269"/>
                <a:gd name="T49" fmla="*/ 0 h 247"/>
                <a:gd name="T50" fmla="*/ 0 w 269"/>
                <a:gd name="T51" fmla="*/ 0 h 247"/>
                <a:gd name="T52" fmla="*/ 0 w 269"/>
                <a:gd name="T53" fmla="*/ 0 h 247"/>
                <a:gd name="T54" fmla="*/ 0 w 269"/>
                <a:gd name="T55" fmla="*/ 0 h 247"/>
                <a:gd name="T56" fmla="*/ 0 w 269"/>
                <a:gd name="T57" fmla="*/ 0 h 247"/>
                <a:gd name="T58" fmla="*/ 0 w 269"/>
                <a:gd name="T59" fmla="*/ 0 h 247"/>
                <a:gd name="T60" fmla="*/ 0 w 269"/>
                <a:gd name="T61" fmla="*/ 0 h 247"/>
                <a:gd name="T62" fmla="*/ 0 w 269"/>
                <a:gd name="T63" fmla="*/ 0 h 247"/>
                <a:gd name="T64" fmla="*/ 0 w 269"/>
                <a:gd name="T65" fmla="*/ 0 h 247"/>
                <a:gd name="T66" fmla="*/ 0 w 269"/>
                <a:gd name="T67" fmla="*/ 0 h 247"/>
                <a:gd name="T68" fmla="*/ 0 w 269"/>
                <a:gd name="T69" fmla="*/ 0 h 247"/>
                <a:gd name="T70" fmla="*/ 0 w 269"/>
                <a:gd name="T71" fmla="*/ 0 h 247"/>
                <a:gd name="T72" fmla="*/ 0 w 269"/>
                <a:gd name="T73" fmla="*/ 0 h 247"/>
                <a:gd name="T74" fmla="*/ 0 w 269"/>
                <a:gd name="T75" fmla="*/ 0 h 247"/>
                <a:gd name="T76" fmla="*/ 0 w 269"/>
                <a:gd name="T77" fmla="*/ 0 h 247"/>
                <a:gd name="T78" fmla="*/ 0 w 269"/>
                <a:gd name="T79" fmla="*/ 0 h 247"/>
                <a:gd name="T80" fmla="*/ 0 w 269"/>
                <a:gd name="T81" fmla="*/ 0 h 247"/>
                <a:gd name="T82" fmla="*/ 0 w 269"/>
                <a:gd name="T83" fmla="*/ 0 h 247"/>
                <a:gd name="T84" fmla="*/ 0 w 269"/>
                <a:gd name="T85" fmla="*/ 0 h 247"/>
                <a:gd name="T86" fmla="*/ 0 w 269"/>
                <a:gd name="T87" fmla="*/ 0 h 247"/>
                <a:gd name="T88" fmla="*/ 0 w 269"/>
                <a:gd name="T89" fmla="*/ 0 h 247"/>
                <a:gd name="T90" fmla="*/ 0 w 269"/>
                <a:gd name="T91" fmla="*/ 0 h 247"/>
                <a:gd name="T92" fmla="*/ 0 w 269"/>
                <a:gd name="T93" fmla="*/ 0 h 24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69"/>
                <a:gd name="T142" fmla="*/ 0 h 247"/>
                <a:gd name="T143" fmla="*/ 269 w 269"/>
                <a:gd name="T144" fmla="*/ 247 h 24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69" h="247">
                  <a:moveTo>
                    <a:pt x="260" y="57"/>
                  </a:moveTo>
                  <a:lnTo>
                    <a:pt x="250" y="68"/>
                  </a:lnTo>
                  <a:lnTo>
                    <a:pt x="241" y="77"/>
                  </a:lnTo>
                  <a:lnTo>
                    <a:pt x="233" y="87"/>
                  </a:lnTo>
                  <a:lnTo>
                    <a:pt x="226" y="97"/>
                  </a:lnTo>
                  <a:lnTo>
                    <a:pt x="219" y="107"/>
                  </a:lnTo>
                  <a:lnTo>
                    <a:pt x="212" y="116"/>
                  </a:lnTo>
                  <a:lnTo>
                    <a:pt x="205" y="126"/>
                  </a:lnTo>
                  <a:lnTo>
                    <a:pt x="199" y="135"/>
                  </a:lnTo>
                  <a:lnTo>
                    <a:pt x="192" y="145"/>
                  </a:lnTo>
                  <a:lnTo>
                    <a:pt x="186" y="154"/>
                  </a:lnTo>
                  <a:lnTo>
                    <a:pt x="178" y="162"/>
                  </a:lnTo>
                  <a:lnTo>
                    <a:pt x="171" y="172"/>
                  </a:lnTo>
                  <a:lnTo>
                    <a:pt x="162" y="180"/>
                  </a:lnTo>
                  <a:lnTo>
                    <a:pt x="154" y="188"/>
                  </a:lnTo>
                  <a:lnTo>
                    <a:pt x="144" y="196"/>
                  </a:lnTo>
                  <a:lnTo>
                    <a:pt x="135" y="205"/>
                  </a:lnTo>
                  <a:lnTo>
                    <a:pt x="131" y="207"/>
                  </a:lnTo>
                  <a:lnTo>
                    <a:pt x="126" y="209"/>
                  </a:lnTo>
                  <a:lnTo>
                    <a:pt x="123" y="212"/>
                  </a:lnTo>
                  <a:lnTo>
                    <a:pt x="120" y="214"/>
                  </a:lnTo>
                  <a:lnTo>
                    <a:pt x="116" y="215"/>
                  </a:lnTo>
                  <a:lnTo>
                    <a:pt x="113" y="217"/>
                  </a:lnTo>
                  <a:lnTo>
                    <a:pt x="109" y="219"/>
                  </a:lnTo>
                  <a:lnTo>
                    <a:pt x="106" y="221"/>
                  </a:lnTo>
                  <a:lnTo>
                    <a:pt x="103" y="222"/>
                  </a:lnTo>
                  <a:lnTo>
                    <a:pt x="99" y="223"/>
                  </a:lnTo>
                  <a:lnTo>
                    <a:pt x="96" y="225"/>
                  </a:lnTo>
                  <a:lnTo>
                    <a:pt x="93" y="227"/>
                  </a:lnTo>
                  <a:lnTo>
                    <a:pt x="89" y="229"/>
                  </a:lnTo>
                  <a:lnTo>
                    <a:pt x="85" y="230"/>
                  </a:lnTo>
                  <a:lnTo>
                    <a:pt x="82" y="234"/>
                  </a:lnTo>
                  <a:lnTo>
                    <a:pt x="78" y="236"/>
                  </a:lnTo>
                  <a:lnTo>
                    <a:pt x="68" y="242"/>
                  </a:lnTo>
                  <a:lnTo>
                    <a:pt x="59" y="246"/>
                  </a:lnTo>
                  <a:lnTo>
                    <a:pt x="48" y="247"/>
                  </a:lnTo>
                  <a:lnTo>
                    <a:pt x="39" y="246"/>
                  </a:lnTo>
                  <a:lnTo>
                    <a:pt x="31" y="241"/>
                  </a:lnTo>
                  <a:lnTo>
                    <a:pt x="23" y="236"/>
                  </a:lnTo>
                  <a:lnTo>
                    <a:pt x="16" y="229"/>
                  </a:lnTo>
                  <a:lnTo>
                    <a:pt x="11" y="222"/>
                  </a:lnTo>
                  <a:lnTo>
                    <a:pt x="6" y="213"/>
                  </a:lnTo>
                  <a:lnTo>
                    <a:pt x="2" y="203"/>
                  </a:lnTo>
                  <a:lnTo>
                    <a:pt x="0" y="193"/>
                  </a:lnTo>
                  <a:lnTo>
                    <a:pt x="1" y="182"/>
                  </a:lnTo>
                  <a:lnTo>
                    <a:pt x="3" y="172"/>
                  </a:lnTo>
                  <a:lnTo>
                    <a:pt x="8" y="162"/>
                  </a:lnTo>
                  <a:lnTo>
                    <a:pt x="14" y="152"/>
                  </a:lnTo>
                  <a:lnTo>
                    <a:pt x="23" y="145"/>
                  </a:lnTo>
                  <a:lnTo>
                    <a:pt x="26" y="140"/>
                  </a:lnTo>
                  <a:lnTo>
                    <a:pt x="29" y="137"/>
                  </a:lnTo>
                  <a:lnTo>
                    <a:pt x="32" y="134"/>
                  </a:lnTo>
                  <a:lnTo>
                    <a:pt x="35" y="130"/>
                  </a:lnTo>
                  <a:lnTo>
                    <a:pt x="39" y="125"/>
                  </a:lnTo>
                  <a:lnTo>
                    <a:pt x="44" y="117"/>
                  </a:lnTo>
                  <a:lnTo>
                    <a:pt x="50" y="112"/>
                  </a:lnTo>
                  <a:lnTo>
                    <a:pt x="55" y="105"/>
                  </a:lnTo>
                  <a:lnTo>
                    <a:pt x="57" y="101"/>
                  </a:lnTo>
                  <a:lnTo>
                    <a:pt x="60" y="99"/>
                  </a:lnTo>
                  <a:lnTo>
                    <a:pt x="63" y="95"/>
                  </a:lnTo>
                  <a:lnTo>
                    <a:pt x="67" y="93"/>
                  </a:lnTo>
                  <a:lnTo>
                    <a:pt x="76" y="85"/>
                  </a:lnTo>
                  <a:lnTo>
                    <a:pt x="88" y="79"/>
                  </a:lnTo>
                  <a:lnTo>
                    <a:pt x="97" y="73"/>
                  </a:lnTo>
                  <a:lnTo>
                    <a:pt x="107" y="69"/>
                  </a:lnTo>
                  <a:lnTo>
                    <a:pt x="117" y="65"/>
                  </a:lnTo>
                  <a:lnTo>
                    <a:pt x="126" y="61"/>
                  </a:lnTo>
                  <a:lnTo>
                    <a:pt x="137" y="57"/>
                  </a:lnTo>
                  <a:lnTo>
                    <a:pt x="147" y="54"/>
                  </a:lnTo>
                  <a:lnTo>
                    <a:pt x="156" y="50"/>
                  </a:lnTo>
                  <a:lnTo>
                    <a:pt x="165" y="47"/>
                  </a:lnTo>
                  <a:lnTo>
                    <a:pt x="175" y="42"/>
                  </a:lnTo>
                  <a:lnTo>
                    <a:pt x="185" y="37"/>
                  </a:lnTo>
                  <a:lnTo>
                    <a:pt x="194" y="32"/>
                  </a:lnTo>
                  <a:lnTo>
                    <a:pt x="203" y="26"/>
                  </a:lnTo>
                  <a:lnTo>
                    <a:pt x="214" y="18"/>
                  </a:lnTo>
                  <a:lnTo>
                    <a:pt x="223" y="9"/>
                  </a:lnTo>
                  <a:lnTo>
                    <a:pt x="229" y="5"/>
                  </a:lnTo>
                  <a:lnTo>
                    <a:pt x="234" y="1"/>
                  </a:lnTo>
                  <a:lnTo>
                    <a:pt x="239" y="0"/>
                  </a:lnTo>
                  <a:lnTo>
                    <a:pt x="244" y="0"/>
                  </a:lnTo>
                  <a:lnTo>
                    <a:pt x="248" y="1"/>
                  </a:lnTo>
                  <a:lnTo>
                    <a:pt x="254" y="3"/>
                  </a:lnTo>
                  <a:lnTo>
                    <a:pt x="258" y="7"/>
                  </a:lnTo>
                  <a:lnTo>
                    <a:pt x="262" y="12"/>
                  </a:lnTo>
                  <a:lnTo>
                    <a:pt x="265" y="15"/>
                  </a:lnTo>
                  <a:lnTo>
                    <a:pt x="267" y="21"/>
                  </a:lnTo>
                  <a:lnTo>
                    <a:pt x="268" y="27"/>
                  </a:lnTo>
                  <a:lnTo>
                    <a:pt x="269" y="33"/>
                  </a:lnTo>
                  <a:lnTo>
                    <a:pt x="268" y="39"/>
                  </a:lnTo>
                  <a:lnTo>
                    <a:pt x="267" y="46"/>
                  </a:lnTo>
                  <a:lnTo>
                    <a:pt x="264" y="52"/>
                  </a:lnTo>
                  <a:lnTo>
                    <a:pt x="260" y="57"/>
                  </a:lnTo>
                  <a:close/>
                </a:path>
              </a:pathLst>
            </a:custGeom>
            <a:solidFill>
              <a:srgbClr val="FFFF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63" name="Freeform 27"/>
            <p:cNvSpPr>
              <a:spLocks/>
            </p:cNvSpPr>
            <p:nvPr/>
          </p:nvSpPr>
          <p:spPr bwMode="auto">
            <a:xfrm>
              <a:off x="3261" y="2372"/>
              <a:ext cx="61" cy="21"/>
            </a:xfrm>
            <a:custGeom>
              <a:avLst/>
              <a:gdLst>
                <a:gd name="T0" fmla="*/ 0 w 184"/>
                <a:gd name="T1" fmla="*/ 0 h 83"/>
                <a:gd name="T2" fmla="*/ 0 w 184"/>
                <a:gd name="T3" fmla="*/ 0 h 83"/>
                <a:gd name="T4" fmla="*/ 0 w 184"/>
                <a:gd name="T5" fmla="*/ 0 h 83"/>
                <a:gd name="T6" fmla="*/ 0 w 184"/>
                <a:gd name="T7" fmla="*/ 0 h 83"/>
                <a:gd name="T8" fmla="*/ 0 w 184"/>
                <a:gd name="T9" fmla="*/ 0 h 83"/>
                <a:gd name="T10" fmla="*/ 0 w 184"/>
                <a:gd name="T11" fmla="*/ 0 h 83"/>
                <a:gd name="T12" fmla="*/ 0 w 184"/>
                <a:gd name="T13" fmla="*/ 0 h 83"/>
                <a:gd name="T14" fmla="*/ 0 w 184"/>
                <a:gd name="T15" fmla="*/ 0 h 83"/>
                <a:gd name="T16" fmla="*/ 0 w 184"/>
                <a:gd name="T17" fmla="*/ 0 h 83"/>
                <a:gd name="T18" fmla="*/ 0 w 184"/>
                <a:gd name="T19" fmla="*/ 0 h 83"/>
                <a:gd name="T20" fmla="*/ 0 w 184"/>
                <a:gd name="T21" fmla="*/ 0 h 83"/>
                <a:gd name="T22" fmla="*/ 0 w 184"/>
                <a:gd name="T23" fmla="*/ 0 h 83"/>
                <a:gd name="T24" fmla="*/ 0 w 184"/>
                <a:gd name="T25" fmla="*/ 0 h 83"/>
                <a:gd name="T26" fmla="*/ 0 w 184"/>
                <a:gd name="T27" fmla="*/ 0 h 83"/>
                <a:gd name="T28" fmla="*/ 0 w 184"/>
                <a:gd name="T29" fmla="*/ 0 h 83"/>
                <a:gd name="T30" fmla="*/ 0 w 184"/>
                <a:gd name="T31" fmla="*/ 0 h 83"/>
                <a:gd name="T32" fmla="*/ 0 w 184"/>
                <a:gd name="T33" fmla="*/ 0 h 83"/>
                <a:gd name="T34" fmla="*/ 0 w 184"/>
                <a:gd name="T35" fmla="*/ 0 h 83"/>
                <a:gd name="T36" fmla="*/ 0 w 184"/>
                <a:gd name="T37" fmla="*/ 0 h 83"/>
                <a:gd name="T38" fmla="*/ 0 w 184"/>
                <a:gd name="T39" fmla="*/ 0 h 83"/>
                <a:gd name="T40" fmla="*/ 0 w 184"/>
                <a:gd name="T41" fmla="*/ 0 h 83"/>
                <a:gd name="T42" fmla="*/ 0 w 184"/>
                <a:gd name="T43" fmla="*/ 0 h 83"/>
                <a:gd name="T44" fmla="*/ 0 w 184"/>
                <a:gd name="T45" fmla="*/ 0 h 83"/>
                <a:gd name="T46" fmla="*/ 0 w 184"/>
                <a:gd name="T47" fmla="*/ 0 h 83"/>
                <a:gd name="T48" fmla="*/ 0 w 184"/>
                <a:gd name="T49" fmla="*/ 0 h 83"/>
                <a:gd name="T50" fmla="*/ 0 w 184"/>
                <a:gd name="T51" fmla="*/ 0 h 83"/>
                <a:gd name="T52" fmla="*/ 0 w 184"/>
                <a:gd name="T53" fmla="*/ 0 h 83"/>
                <a:gd name="T54" fmla="*/ 0 w 184"/>
                <a:gd name="T55" fmla="*/ 0 h 83"/>
                <a:gd name="T56" fmla="*/ 0 w 184"/>
                <a:gd name="T57" fmla="*/ 0 h 83"/>
                <a:gd name="T58" fmla="*/ 0 w 184"/>
                <a:gd name="T59" fmla="*/ 0 h 83"/>
                <a:gd name="T60" fmla="*/ 0 w 184"/>
                <a:gd name="T61" fmla="*/ 0 h 83"/>
                <a:gd name="T62" fmla="*/ 0 w 184"/>
                <a:gd name="T63" fmla="*/ 0 h 83"/>
                <a:gd name="T64" fmla="*/ 0 w 184"/>
                <a:gd name="T65" fmla="*/ 0 h 8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84"/>
                <a:gd name="T100" fmla="*/ 0 h 83"/>
                <a:gd name="T101" fmla="*/ 184 w 184"/>
                <a:gd name="T102" fmla="*/ 83 h 8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84" h="83">
                  <a:moveTo>
                    <a:pt x="25" y="0"/>
                  </a:moveTo>
                  <a:lnTo>
                    <a:pt x="33" y="0"/>
                  </a:lnTo>
                  <a:lnTo>
                    <a:pt x="41" y="1"/>
                  </a:lnTo>
                  <a:lnTo>
                    <a:pt x="51" y="2"/>
                  </a:lnTo>
                  <a:lnTo>
                    <a:pt x="59" y="3"/>
                  </a:lnTo>
                  <a:lnTo>
                    <a:pt x="67" y="6"/>
                  </a:lnTo>
                  <a:lnTo>
                    <a:pt x="75" y="8"/>
                  </a:lnTo>
                  <a:lnTo>
                    <a:pt x="83" y="10"/>
                  </a:lnTo>
                  <a:lnTo>
                    <a:pt x="92" y="13"/>
                  </a:lnTo>
                  <a:lnTo>
                    <a:pt x="100" y="15"/>
                  </a:lnTo>
                  <a:lnTo>
                    <a:pt x="108" y="17"/>
                  </a:lnTo>
                  <a:lnTo>
                    <a:pt x="116" y="20"/>
                  </a:lnTo>
                  <a:lnTo>
                    <a:pt x="124" y="21"/>
                  </a:lnTo>
                  <a:lnTo>
                    <a:pt x="133" y="23"/>
                  </a:lnTo>
                  <a:lnTo>
                    <a:pt x="142" y="24"/>
                  </a:lnTo>
                  <a:lnTo>
                    <a:pt x="150" y="26"/>
                  </a:lnTo>
                  <a:lnTo>
                    <a:pt x="159" y="26"/>
                  </a:lnTo>
                  <a:lnTo>
                    <a:pt x="164" y="26"/>
                  </a:lnTo>
                  <a:lnTo>
                    <a:pt x="170" y="28"/>
                  </a:lnTo>
                  <a:lnTo>
                    <a:pt x="174" y="30"/>
                  </a:lnTo>
                  <a:lnTo>
                    <a:pt x="178" y="35"/>
                  </a:lnTo>
                  <a:lnTo>
                    <a:pt x="180" y="39"/>
                  </a:lnTo>
                  <a:lnTo>
                    <a:pt x="182" y="43"/>
                  </a:lnTo>
                  <a:lnTo>
                    <a:pt x="184" y="48"/>
                  </a:lnTo>
                  <a:lnTo>
                    <a:pt x="184" y="54"/>
                  </a:lnTo>
                  <a:lnTo>
                    <a:pt x="184" y="60"/>
                  </a:lnTo>
                  <a:lnTo>
                    <a:pt x="182" y="64"/>
                  </a:lnTo>
                  <a:lnTo>
                    <a:pt x="180" y="69"/>
                  </a:lnTo>
                  <a:lnTo>
                    <a:pt x="178" y="74"/>
                  </a:lnTo>
                  <a:lnTo>
                    <a:pt x="174" y="77"/>
                  </a:lnTo>
                  <a:lnTo>
                    <a:pt x="170" y="81"/>
                  </a:lnTo>
                  <a:lnTo>
                    <a:pt x="164" y="82"/>
                  </a:lnTo>
                  <a:lnTo>
                    <a:pt x="159" y="83"/>
                  </a:lnTo>
                  <a:lnTo>
                    <a:pt x="150" y="83"/>
                  </a:lnTo>
                  <a:lnTo>
                    <a:pt x="141" y="82"/>
                  </a:lnTo>
                  <a:lnTo>
                    <a:pt x="133" y="81"/>
                  </a:lnTo>
                  <a:lnTo>
                    <a:pt x="124" y="80"/>
                  </a:lnTo>
                  <a:lnTo>
                    <a:pt x="115" y="77"/>
                  </a:lnTo>
                  <a:lnTo>
                    <a:pt x="107" y="75"/>
                  </a:lnTo>
                  <a:lnTo>
                    <a:pt x="99" y="73"/>
                  </a:lnTo>
                  <a:lnTo>
                    <a:pt x="91" y="72"/>
                  </a:lnTo>
                  <a:lnTo>
                    <a:pt x="82" y="68"/>
                  </a:lnTo>
                  <a:lnTo>
                    <a:pt x="73" y="66"/>
                  </a:lnTo>
                  <a:lnTo>
                    <a:pt x="65" y="62"/>
                  </a:lnTo>
                  <a:lnTo>
                    <a:pt x="57" y="61"/>
                  </a:lnTo>
                  <a:lnTo>
                    <a:pt x="49" y="57"/>
                  </a:lnTo>
                  <a:lnTo>
                    <a:pt x="39" y="55"/>
                  </a:lnTo>
                  <a:lnTo>
                    <a:pt x="31" y="53"/>
                  </a:lnTo>
                  <a:lnTo>
                    <a:pt x="23" y="52"/>
                  </a:lnTo>
                  <a:lnTo>
                    <a:pt x="17" y="50"/>
                  </a:lnTo>
                  <a:lnTo>
                    <a:pt x="12" y="48"/>
                  </a:lnTo>
                  <a:lnTo>
                    <a:pt x="8" y="46"/>
                  </a:lnTo>
                  <a:lnTo>
                    <a:pt x="6" y="42"/>
                  </a:lnTo>
                  <a:lnTo>
                    <a:pt x="3" y="37"/>
                  </a:lnTo>
                  <a:lnTo>
                    <a:pt x="1" y="33"/>
                  </a:lnTo>
                  <a:lnTo>
                    <a:pt x="0" y="29"/>
                  </a:lnTo>
                  <a:lnTo>
                    <a:pt x="0" y="24"/>
                  </a:lnTo>
                  <a:lnTo>
                    <a:pt x="0" y="20"/>
                  </a:lnTo>
                  <a:lnTo>
                    <a:pt x="3" y="15"/>
                  </a:lnTo>
                  <a:lnTo>
                    <a:pt x="5" y="10"/>
                  </a:lnTo>
                  <a:lnTo>
                    <a:pt x="8" y="8"/>
                  </a:lnTo>
                  <a:lnTo>
                    <a:pt x="11" y="3"/>
                  </a:lnTo>
                  <a:lnTo>
                    <a:pt x="15" y="2"/>
                  </a:lnTo>
                  <a:lnTo>
                    <a:pt x="20" y="0"/>
                  </a:lnTo>
                  <a:lnTo>
                    <a:pt x="25" y="0"/>
                  </a:lnTo>
                  <a:close/>
                </a:path>
              </a:pathLst>
            </a:custGeom>
            <a:solidFill>
              <a:srgbClr val="5ACC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64" name="Freeform 28"/>
            <p:cNvSpPr>
              <a:spLocks/>
            </p:cNvSpPr>
            <p:nvPr/>
          </p:nvSpPr>
          <p:spPr bwMode="auto">
            <a:xfrm>
              <a:off x="3258" y="2399"/>
              <a:ext cx="59" cy="18"/>
            </a:xfrm>
            <a:custGeom>
              <a:avLst/>
              <a:gdLst>
                <a:gd name="T0" fmla="*/ 0 w 175"/>
                <a:gd name="T1" fmla="*/ 0 h 76"/>
                <a:gd name="T2" fmla="*/ 0 w 175"/>
                <a:gd name="T3" fmla="*/ 0 h 76"/>
                <a:gd name="T4" fmla="*/ 0 w 175"/>
                <a:gd name="T5" fmla="*/ 0 h 76"/>
                <a:gd name="T6" fmla="*/ 0 w 175"/>
                <a:gd name="T7" fmla="*/ 0 h 76"/>
                <a:gd name="T8" fmla="*/ 0 w 175"/>
                <a:gd name="T9" fmla="*/ 0 h 76"/>
                <a:gd name="T10" fmla="*/ 0 w 175"/>
                <a:gd name="T11" fmla="*/ 0 h 76"/>
                <a:gd name="T12" fmla="*/ 0 w 175"/>
                <a:gd name="T13" fmla="*/ 0 h 76"/>
                <a:gd name="T14" fmla="*/ 0 w 175"/>
                <a:gd name="T15" fmla="*/ 0 h 76"/>
                <a:gd name="T16" fmla="*/ 0 w 175"/>
                <a:gd name="T17" fmla="*/ 0 h 76"/>
                <a:gd name="T18" fmla="*/ 0 w 175"/>
                <a:gd name="T19" fmla="*/ 0 h 76"/>
                <a:gd name="T20" fmla="*/ 0 w 175"/>
                <a:gd name="T21" fmla="*/ 0 h 76"/>
                <a:gd name="T22" fmla="*/ 0 w 175"/>
                <a:gd name="T23" fmla="*/ 0 h 76"/>
                <a:gd name="T24" fmla="*/ 0 w 175"/>
                <a:gd name="T25" fmla="*/ 0 h 76"/>
                <a:gd name="T26" fmla="*/ 0 w 175"/>
                <a:gd name="T27" fmla="*/ 0 h 76"/>
                <a:gd name="T28" fmla="*/ 0 w 175"/>
                <a:gd name="T29" fmla="*/ 0 h 76"/>
                <a:gd name="T30" fmla="*/ 0 w 175"/>
                <a:gd name="T31" fmla="*/ 0 h 76"/>
                <a:gd name="T32" fmla="*/ 0 w 175"/>
                <a:gd name="T33" fmla="*/ 0 h 76"/>
                <a:gd name="T34" fmla="*/ 0 w 175"/>
                <a:gd name="T35" fmla="*/ 0 h 76"/>
                <a:gd name="T36" fmla="*/ 0 w 175"/>
                <a:gd name="T37" fmla="*/ 0 h 76"/>
                <a:gd name="T38" fmla="*/ 0 w 175"/>
                <a:gd name="T39" fmla="*/ 0 h 76"/>
                <a:gd name="T40" fmla="*/ 0 w 175"/>
                <a:gd name="T41" fmla="*/ 0 h 76"/>
                <a:gd name="T42" fmla="*/ 0 w 175"/>
                <a:gd name="T43" fmla="*/ 0 h 76"/>
                <a:gd name="T44" fmla="*/ 0 w 175"/>
                <a:gd name="T45" fmla="*/ 0 h 76"/>
                <a:gd name="T46" fmla="*/ 0 w 175"/>
                <a:gd name="T47" fmla="*/ 0 h 76"/>
                <a:gd name="T48" fmla="*/ 0 w 175"/>
                <a:gd name="T49" fmla="*/ 0 h 76"/>
                <a:gd name="T50" fmla="*/ 0 w 175"/>
                <a:gd name="T51" fmla="*/ 0 h 76"/>
                <a:gd name="T52" fmla="*/ 0 w 175"/>
                <a:gd name="T53" fmla="*/ 0 h 76"/>
                <a:gd name="T54" fmla="*/ 0 w 175"/>
                <a:gd name="T55" fmla="*/ 0 h 76"/>
                <a:gd name="T56" fmla="*/ 0 w 175"/>
                <a:gd name="T57" fmla="*/ 0 h 76"/>
                <a:gd name="T58" fmla="*/ 0 w 175"/>
                <a:gd name="T59" fmla="*/ 0 h 76"/>
                <a:gd name="T60" fmla="*/ 0 w 175"/>
                <a:gd name="T61" fmla="*/ 0 h 76"/>
                <a:gd name="T62" fmla="*/ 0 w 175"/>
                <a:gd name="T63" fmla="*/ 0 h 76"/>
                <a:gd name="T64" fmla="*/ 0 w 175"/>
                <a:gd name="T65" fmla="*/ 0 h 7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5"/>
                <a:gd name="T100" fmla="*/ 0 h 76"/>
                <a:gd name="T101" fmla="*/ 175 w 175"/>
                <a:gd name="T102" fmla="*/ 76 h 7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5" h="76">
                  <a:moveTo>
                    <a:pt x="28" y="12"/>
                  </a:moveTo>
                  <a:lnTo>
                    <a:pt x="33" y="12"/>
                  </a:lnTo>
                  <a:lnTo>
                    <a:pt x="40" y="13"/>
                  </a:lnTo>
                  <a:lnTo>
                    <a:pt x="47" y="13"/>
                  </a:lnTo>
                  <a:lnTo>
                    <a:pt x="55" y="15"/>
                  </a:lnTo>
                  <a:lnTo>
                    <a:pt x="62" y="15"/>
                  </a:lnTo>
                  <a:lnTo>
                    <a:pt x="71" y="15"/>
                  </a:lnTo>
                  <a:lnTo>
                    <a:pt x="79" y="13"/>
                  </a:lnTo>
                  <a:lnTo>
                    <a:pt x="87" y="13"/>
                  </a:lnTo>
                  <a:lnTo>
                    <a:pt x="96" y="12"/>
                  </a:lnTo>
                  <a:lnTo>
                    <a:pt x="104" y="12"/>
                  </a:lnTo>
                  <a:lnTo>
                    <a:pt x="112" y="11"/>
                  </a:lnTo>
                  <a:lnTo>
                    <a:pt x="120" y="10"/>
                  </a:lnTo>
                  <a:lnTo>
                    <a:pt x="127" y="7"/>
                  </a:lnTo>
                  <a:lnTo>
                    <a:pt x="135" y="6"/>
                  </a:lnTo>
                  <a:lnTo>
                    <a:pt x="141" y="4"/>
                  </a:lnTo>
                  <a:lnTo>
                    <a:pt x="148" y="2"/>
                  </a:lnTo>
                  <a:lnTo>
                    <a:pt x="152" y="0"/>
                  </a:lnTo>
                  <a:lnTo>
                    <a:pt x="156" y="0"/>
                  </a:lnTo>
                  <a:lnTo>
                    <a:pt x="160" y="0"/>
                  </a:lnTo>
                  <a:lnTo>
                    <a:pt x="164" y="3"/>
                  </a:lnTo>
                  <a:lnTo>
                    <a:pt x="166" y="5"/>
                  </a:lnTo>
                  <a:lnTo>
                    <a:pt x="169" y="9"/>
                  </a:lnTo>
                  <a:lnTo>
                    <a:pt x="171" y="12"/>
                  </a:lnTo>
                  <a:lnTo>
                    <a:pt x="173" y="17"/>
                  </a:lnTo>
                  <a:lnTo>
                    <a:pt x="175" y="20"/>
                  </a:lnTo>
                  <a:lnTo>
                    <a:pt x="175" y="25"/>
                  </a:lnTo>
                  <a:lnTo>
                    <a:pt x="175" y="29"/>
                  </a:lnTo>
                  <a:lnTo>
                    <a:pt x="173" y="35"/>
                  </a:lnTo>
                  <a:lnTo>
                    <a:pt x="171" y="38"/>
                  </a:lnTo>
                  <a:lnTo>
                    <a:pt x="169" y="43"/>
                  </a:lnTo>
                  <a:lnTo>
                    <a:pt x="165" y="46"/>
                  </a:lnTo>
                  <a:lnTo>
                    <a:pt x="161" y="50"/>
                  </a:lnTo>
                  <a:lnTo>
                    <a:pt x="150" y="56"/>
                  </a:lnTo>
                  <a:lnTo>
                    <a:pt x="139" y="60"/>
                  </a:lnTo>
                  <a:lnTo>
                    <a:pt x="129" y="64"/>
                  </a:lnTo>
                  <a:lnTo>
                    <a:pt x="121" y="67"/>
                  </a:lnTo>
                  <a:lnTo>
                    <a:pt x="113" y="70"/>
                  </a:lnTo>
                  <a:lnTo>
                    <a:pt x="105" y="72"/>
                  </a:lnTo>
                  <a:lnTo>
                    <a:pt x="98" y="73"/>
                  </a:lnTo>
                  <a:lnTo>
                    <a:pt x="90" y="76"/>
                  </a:lnTo>
                  <a:lnTo>
                    <a:pt x="83" y="75"/>
                  </a:lnTo>
                  <a:lnTo>
                    <a:pt x="75" y="73"/>
                  </a:lnTo>
                  <a:lnTo>
                    <a:pt x="67" y="72"/>
                  </a:lnTo>
                  <a:lnTo>
                    <a:pt x="59" y="71"/>
                  </a:lnTo>
                  <a:lnTo>
                    <a:pt x="49" y="67"/>
                  </a:lnTo>
                  <a:lnTo>
                    <a:pt x="39" y="65"/>
                  </a:lnTo>
                  <a:lnTo>
                    <a:pt x="29" y="60"/>
                  </a:lnTo>
                  <a:lnTo>
                    <a:pt x="17" y="57"/>
                  </a:lnTo>
                  <a:lnTo>
                    <a:pt x="12" y="55"/>
                  </a:lnTo>
                  <a:lnTo>
                    <a:pt x="7" y="52"/>
                  </a:lnTo>
                  <a:lnTo>
                    <a:pt x="4" y="49"/>
                  </a:lnTo>
                  <a:lnTo>
                    <a:pt x="2" y="45"/>
                  </a:lnTo>
                  <a:lnTo>
                    <a:pt x="0" y="40"/>
                  </a:lnTo>
                  <a:lnTo>
                    <a:pt x="0" y="37"/>
                  </a:lnTo>
                  <a:lnTo>
                    <a:pt x="0" y="33"/>
                  </a:lnTo>
                  <a:lnTo>
                    <a:pt x="1" y="29"/>
                  </a:lnTo>
                  <a:lnTo>
                    <a:pt x="2" y="24"/>
                  </a:lnTo>
                  <a:lnTo>
                    <a:pt x="4" y="20"/>
                  </a:lnTo>
                  <a:lnTo>
                    <a:pt x="6" y="17"/>
                  </a:lnTo>
                  <a:lnTo>
                    <a:pt x="9" y="15"/>
                  </a:lnTo>
                  <a:lnTo>
                    <a:pt x="14" y="12"/>
                  </a:lnTo>
                  <a:lnTo>
                    <a:pt x="18" y="11"/>
                  </a:lnTo>
                  <a:lnTo>
                    <a:pt x="23" y="11"/>
                  </a:lnTo>
                  <a:lnTo>
                    <a:pt x="28" y="12"/>
                  </a:lnTo>
                  <a:close/>
                </a:path>
              </a:pathLst>
            </a:custGeom>
            <a:solidFill>
              <a:srgbClr val="4DFF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65" name="Freeform 29"/>
            <p:cNvSpPr>
              <a:spLocks/>
            </p:cNvSpPr>
            <p:nvPr/>
          </p:nvSpPr>
          <p:spPr bwMode="auto">
            <a:xfrm>
              <a:off x="3278" y="2419"/>
              <a:ext cx="35" cy="15"/>
            </a:xfrm>
            <a:custGeom>
              <a:avLst/>
              <a:gdLst>
                <a:gd name="T0" fmla="*/ 0 w 104"/>
                <a:gd name="T1" fmla="*/ 0 h 60"/>
                <a:gd name="T2" fmla="*/ 0 w 104"/>
                <a:gd name="T3" fmla="*/ 0 h 60"/>
                <a:gd name="T4" fmla="*/ 0 w 104"/>
                <a:gd name="T5" fmla="*/ 0 h 60"/>
                <a:gd name="T6" fmla="*/ 0 w 104"/>
                <a:gd name="T7" fmla="*/ 0 h 60"/>
                <a:gd name="T8" fmla="*/ 0 w 104"/>
                <a:gd name="T9" fmla="*/ 0 h 60"/>
                <a:gd name="T10" fmla="*/ 0 w 104"/>
                <a:gd name="T11" fmla="*/ 0 h 60"/>
                <a:gd name="T12" fmla="*/ 0 w 104"/>
                <a:gd name="T13" fmla="*/ 0 h 60"/>
                <a:gd name="T14" fmla="*/ 0 w 104"/>
                <a:gd name="T15" fmla="*/ 0 h 60"/>
                <a:gd name="T16" fmla="*/ 0 w 104"/>
                <a:gd name="T17" fmla="*/ 0 h 60"/>
                <a:gd name="T18" fmla="*/ 0 w 104"/>
                <a:gd name="T19" fmla="*/ 0 h 60"/>
                <a:gd name="T20" fmla="*/ 0 w 104"/>
                <a:gd name="T21" fmla="*/ 0 h 60"/>
                <a:gd name="T22" fmla="*/ 0 w 104"/>
                <a:gd name="T23" fmla="*/ 0 h 60"/>
                <a:gd name="T24" fmla="*/ 0 w 104"/>
                <a:gd name="T25" fmla="*/ 0 h 60"/>
                <a:gd name="T26" fmla="*/ 0 w 104"/>
                <a:gd name="T27" fmla="*/ 0 h 60"/>
                <a:gd name="T28" fmla="*/ 0 w 104"/>
                <a:gd name="T29" fmla="*/ 0 h 60"/>
                <a:gd name="T30" fmla="*/ 0 w 104"/>
                <a:gd name="T31" fmla="*/ 0 h 60"/>
                <a:gd name="T32" fmla="*/ 0 w 104"/>
                <a:gd name="T33" fmla="*/ 0 h 60"/>
                <a:gd name="T34" fmla="*/ 0 w 104"/>
                <a:gd name="T35" fmla="*/ 0 h 60"/>
                <a:gd name="T36" fmla="*/ 0 w 104"/>
                <a:gd name="T37" fmla="*/ 0 h 60"/>
                <a:gd name="T38" fmla="*/ 0 w 104"/>
                <a:gd name="T39" fmla="*/ 0 h 60"/>
                <a:gd name="T40" fmla="*/ 0 w 104"/>
                <a:gd name="T41" fmla="*/ 0 h 60"/>
                <a:gd name="T42" fmla="*/ 0 w 104"/>
                <a:gd name="T43" fmla="*/ 0 h 60"/>
                <a:gd name="T44" fmla="*/ 0 w 104"/>
                <a:gd name="T45" fmla="*/ 0 h 60"/>
                <a:gd name="T46" fmla="*/ 0 w 104"/>
                <a:gd name="T47" fmla="*/ 0 h 60"/>
                <a:gd name="T48" fmla="*/ 0 w 104"/>
                <a:gd name="T49" fmla="*/ 0 h 60"/>
                <a:gd name="T50" fmla="*/ 0 w 104"/>
                <a:gd name="T51" fmla="*/ 0 h 60"/>
                <a:gd name="T52" fmla="*/ 0 w 104"/>
                <a:gd name="T53" fmla="*/ 0 h 60"/>
                <a:gd name="T54" fmla="*/ 0 w 104"/>
                <a:gd name="T55" fmla="*/ 0 h 60"/>
                <a:gd name="T56" fmla="*/ 0 w 104"/>
                <a:gd name="T57" fmla="*/ 0 h 60"/>
                <a:gd name="T58" fmla="*/ 0 w 104"/>
                <a:gd name="T59" fmla="*/ 0 h 60"/>
                <a:gd name="T60" fmla="*/ 0 w 104"/>
                <a:gd name="T61" fmla="*/ 0 h 60"/>
                <a:gd name="T62" fmla="*/ 0 w 104"/>
                <a:gd name="T63" fmla="*/ 0 h 60"/>
                <a:gd name="T64" fmla="*/ 0 w 104"/>
                <a:gd name="T65" fmla="*/ 0 h 60"/>
                <a:gd name="T66" fmla="*/ 0 w 104"/>
                <a:gd name="T67" fmla="*/ 0 h 60"/>
                <a:gd name="T68" fmla="*/ 0 w 104"/>
                <a:gd name="T69" fmla="*/ 0 h 60"/>
                <a:gd name="T70" fmla="*/ 0 w 104"/>
                <a:gd name="T71" fmla="*/ 0 h 60"/>
                <a:gd name="T72" fmla="*/ 0 w 104"/>
                <a:gd name="T73" fmla="*/ 0 h 60"/>
                <a:gd name="T74" fmla="*/ 0 w 104"/>
                <a:gd name="T75" fmla="*/ 0 h 60"/>
                <a:gd name="T76" fmla="*/ 0 w 104"/>
                <a:gd name="T77" fmla="*/ 0 h 60"/>
                <a:gd name="T78" fmla="*/ 0 w 104"/>
                <a:gd name="T79" fmla="*/ 0 h 60"/>
                <a:gd name="T80" fmla="*/ 0 w 104"/>
                <a:gd name="T81" fmla="*/ 0 h 60"/>
                <a:gd name="T82" fmla="*/ 0 w 104"/>
                <a:gd name="T83" fmla="*/ 0 h 60"/>
                <a:gd name="T84" fmla="*/ 0 w 104"/>
                <a:gd name="T85" fmla="*/ 0 h 60"/>
                <a:gd name="T86" fmla="*/ 0 w 104"/>
                <a:gd name="T87" fmla="*/ 0 h 60"/>
                <a:gd name="T88" fmla="*/ 0 w 104"/>
                <a:gd name="T89" fmla="*/ 0 h 60"/>
                <a:gd name="T90" fmla="*/ 0 w 104"/>
                <a:gd name="T91" fmla="*/ 0 h 60"/>
                <a:gd name="T92" fmla="*/ 0 w 104"/>
                <a:gd name="T93" fmla="*/ 0 h 60"/>
                <a:gd name="T94" fmla="*/ 0 w 104"/>
                <a:gd name="T95" fmla="*/ 0 h 60"/>
                <a:gd name="T96" fmla="*/ 0 w 104"/>
                <a:gd name="T97" fmla="*/ 0 h 60"/>
                <a:gd name="T98" fmla="*/ 0 w 104"/>
                <a:gd name="T99" fmla="*/ 0 h 60"/>
                <a:gd name="T100" fmla="*/ 0 w 104"/>
                <a:gd name="T101" fmla="*/ 0 h 60"/>
                <a:gd name="T102" fmla="*/ 0 w 104"/>
                <a:gd name="T103" fmla="*/ 0 h 60"/>
                <a:gd name="T104" fmla="*/ 0 w 104"/>
                <a:gd name="T105" fmla="*/ 0 h 60"/>
                <a:gd name="T106" fmla="*/ 0 w 104"/>
                <a:gd name="T107" fmla="*/ 0 h 60"/>
                <a:gd name="T108" fmla="*/ 0 w 104"/>
                <a:gd name="T109" fmla="*/ 0 h 60"/>
                <a:gd name="T110" fmla="*/ 0 w 104"/>
                <a:gd name="T111" fmla="*/ 0 h 60"/>
                <a:gd name="T112" fmla="*/ 0 w 104"/>
                <a:gd name="T113" fmla="*/ 0 h 60"/>
                <a:gd name="T114" fmla="*/ 0 w 104"/>
                <a:gd name="T115" fmla="*/ 0 h 60"/>
                <a:gd name="T116" fmla="*/ 0 w 104"/>
                <a:gd name="T117" fmla="*/ 0 h 60"/>
                <a:gd name="T118" fmla="*/ 0 w 104"/>
                <a:gd name="T119" fmla="*/ 0 h 6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4"/>
                <a:gd name="T181" fmla="*/ 0 h 60"/>
                <a:gd name="T182" fmla="*/ 104 w 104"/>
                <a:gd name="T183" fmla="*/ 60 h 6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4" h="60">
                  <a:moveTo>
                    <a:pt x="24" y="12"/>
                  </a:moveTo>
                  <a:lnTo>
                    <a:pt x="30" y="14"/>
                  </a:lnTo>
                  <a:lnTo>
                    <a:pt x="36" y="14"/>
                  </a:lnTo>
                  <a:lnTo>
                    <a:pt x="42" y="13"/>
                  </a:lnTo>
                  <a:lnTo>
                    <a:pt x="48" y="12"/>
                  </a:lnTo>
                  <a:lnTo>
                    <a:pt x="54" y="9"/>
                  </a:lnTo>
                  <a:lnTo>
                    <a:pt x="59" y="7"/>
                  </a:lnTo>
                  <a:lnTo>
                    <a:pt x="62" y="6"/>
                  </a:lnTo>
                  <a:lnTo>
                    <a:pt x="65" y="4"/>
                  </a:lnTo>
                  <a:lnTo>
                    <a:pt x="68" y="3"/>
                  </a:lnTo>
                  <a:lnTo>
                    <a:pt x="72" y="2"/>
                  </a:lnTo>
                  <a:lnTo>
                    <a:pt x="78" y="0"/>
                  </a:lnTo>
                  <a:lnTo>
                    <a:pt x="83" y="0"/>
                  </a:lnTo>
                  <a:lnTo>
                    <a:pt x="87" y="0"/>
                  </a:lnTo>
                  <a:lnTo>
                    <a:pt x="92" y="3"/>
                  </a:lnTo>
                  <a:lnTo>
                    <a:pt x="94" y="4"/>
                  </a:lnTo>
                  <a:lnTo>
                    <a:pt x="98" y="9"/>
                  </a:lnTo>
                  <a:lnTo>
                    <a:pt x="101" y="13"/>
                  </a:lnTo>
                  <a:lnTo>
                    <a:pt x="103" y="19"/>
                  </a:lnTo>
                  <a:lnTo>
                    <a:pt x="103" y="22"/>
                  </a:lnTo>
                  <a:lnTo>
                    <a:pt x="104" y="28"/>
                  </a:lnTo>
                  <a:lnTo>
                    <a:pt x="103" y="33"/>
                  </a:lnTo>
                  <a:lnTo>
                    <a:pt x="102" y="37"/>
                  </a:lnTo>
                  <a:lnTo>
                    <a:pt x="100" y="42"/>
                  </a:lnTo>
                  <a:lnTo>
                    <a:pt x="97" y="47"/>
                  </a:lnTo>
                  <a:lnTo>
                    <a:pt x="93" y="50"/>
                  </a:lnTo>
                  <a:lnTo>
                    <a:pt x="89" y="54"/>
                  </a:lnTo>
                  <a:lnTo>
                    <a:pt x="84" y="55"/>
                  </a:lnTo>
                  <a:lnTo>
                    <a:pt x="79" y="57"/>
                  </a:lnTo>
                  <a:lnTo>
                    <a:pt x="75" y="59"/>
                  </a:lnTo>
                  <a:lnTo>
                    <a:pt x="69" y="60"/>
                  </a:lnTo>
                  <a:lnTo>
                    <a:pt x="65" y="60"/>
                  </a:lnTo>
                  <a:lnTo>
                    <a:pt x="60" y="60"/>
                  </a:lnTo>
                  <a:lnTo>
                    <a:pt x="56" y="60"/>
                  </a:lnTo>
                  <a:lnTo>
                    <a:pt x="52" y="60"/>
                  </a:lnTo>
                  <a:lnTo>
                    <a:pt x="47" y="60"/>
                  </a:lnTo>
                  <a:lnTo>
                    <a:pt x="42" y="59"/>
                  </a:lnTo>
                  <a:lnTo>
                    <a:pt x="38" y="59"/>
                  </a:lnTo>
                  <a:lnTo>
                    <a:pt x="32" y="57"/>
                  </a:lnTo>
                  <a:lnTo>
                    <a:pt x="27" y="56"/>
                  </a:lnTo>
                  <a:lnTo>
                    <a:pt x="23" y="56"/>
                  </a:lnTo>
                  <a:lnTo>
                    <a:pt x="18" y="54"/>
                  </a:lnTo>
                  <a:lnTo>
                    <a:pt x="13" y="54"/>
                  </a:lnTo>
                  <a:lnTo>
                    <a:pt x="9" y="52"/>
                  </a:lnTo>
                  <a:lnTo>
                    <a:pt x="6" y="49"/>
                  </a:lnTo>
                  <a:lnTo>
                    <a:pt x="3" y="46"/>
                  </a:lnTo>
                  <a:lnTo>
                    <a:pt x="2" y="43"/>
                  </a:lnTo>
                  <a:lnTo>
                    <a:pt x="0" y="39"/>
                  </a:lnTo>
                  <a:lnTo>
                    <a:pt x="0" y="35"/>
                  </a:lnTo>
                  <a:lnTo>
                    <a:pt x="0" y="32"/>
                  </a:lnTo>
                  <a:lnTo>
                    <a:pt x="2" y="28"/>
                  </a:lnTo>
                  <a:lnTo>
                    <a:pt x="3" y="24"/>
                  </a:lnTo>
                  <a:lnTo>
                    <a:pt x="5" y="20"/>
                  </a:lnTo>
                  <a:lnTo>
                    <a:pt x="7" y="16"/>
                  </a:lnTo>
                  <a:lnTo>
                    <a:pt x="10" y="15"/>
                  </a:lnTo>
                  <a:lnTo>
                    <a:pt x="13" y="12"/>
                  </a:lnTo>
                  <a:lnTo>
                    <a:pt x="16" y="12"/>
                  </a:lnTo>
                  <a:lnTo>
                    <a:pt x="20" y="10"/>
                  </a:lnTo>
                  <a:lnTo>
                    <a:pt x="24" y="12"/>
                  </a:lnTo>
                  <a:close/>
                </a:path>
              </a:pathLst>
            </a:custGeom>
            <a:solidFill>
              <a:srgbClr val="4DFF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66" name="Freeform 30"/>
            <p:cNvSpPr>
              <a:spLocks/>
            </p:cNvSpPr>
            <p:nvPr/>
          </p:nvSpPr>
          <p:spPr bwMode="auto">
            <a:xfrm>
              <a:off x="3186" y="1981"/>
              <a:ext cx="272" cy="355"/>
            </a:xfrm>
            <a:custGeom>
              <a:avLst/>
              <a:gdLst>
                <a:gd name="T0" fmla="*/ 0 w 818"/>
                <a:gd name="T1" fmla="*/ 0 h 1419"/>
                <a:gd name="T2" fmla="*/ 0 w 818"/>
                <a:gd name="T3" fmla="*/ 0 h 1419"/>
                <a:gd name="T4" fmla="*/ 0 w 818"/>
                <a:gd name="T5" fmla="*/ 0 h 1419"/>
                <a:gd name="T6" fmla="*/ 0 w 818"/>
                <a:gd name="T7" fmla="*/ 0 h 1419"/>
                <a:gd name="T8" fmla="*/ 0 w 818"/>
                <a:gd name="T9" fmla="*/ 0 h 1419"/>
                <a:gd name="T10" fmla="*/ 0 w 818"/>
                <a:gd name="T11" fmla="*/ 0 h 1419"/>
                <a:gd name="T12" fmla="*/ 0 w 818"/>
                <a:gd name="T13" fmla="*/ 0 h 1419"/>
                <a:gd name="T14" fmla="*/ 0 w 818"/>
                <a:gd name="T15" fmla="*/ 0 h 1419"/>
                <a:gd name="T16" fmla="*/ 0 w 818"/>
                <a:gd name="T17" fmla="*/ 0 h 1419"/>
                <a:gd name="T18" fmla="*/ 0 w 818"/>
                <a:gd name="T19" fmla="*/ 0 h 1419"/>
                <a:gd name="T20" fmla="*/ 0 w 818"/>
                <a:gd name="T21" fmla="*/ 0 h 1419"/>
                <a:gd name="T22" fmla="*/ 0 w 818"/>
                <a:gd name="T23" fmla="*/ 0 h 1419"/>
                <a:gd name="T24" fmla="*/ 0 w 818"/>
                <a:gd name="T25" fmla="*/ 0 h 1419"/>
                <a:gd name="T26" fmla="*/ 0 w 818"/>
                <a:gd name="T27" fmla="*/ 0 h 1419"/>
                <a:gd name="T28" fmla="*/ 0 w 818"/>
                <a:gd name="T29" fmla="*/ 0 h 1419"/>
                <a:gd name="T30" fmla="*/ 0 w 818"/>
                <a:gd name="T31" fmla="*/ 0 h 1419"/>
                <a:gd name="T32" fmla="*/ 0 w 818"/>
                <a:gd name="T33" fmla="*/ 0 h 1419"/>
                <a:gd name="T34" fmla="*/ 0 w 818"/>
                <a:gd name="T35" fmla="*/ 0 h 1419"/>
                <a:gd name="T36" fmla="*/ 0 w 818"/>
                <a:gd name="T37" fmla="*/ 0 h 1419"/>
                <a:gd name="T38" fmla="*/ 0 w 818"/>
                <a:gd name="T39" fmla="*/ 0 h 1419"/>
                <a:gd name="T40" fmla="*/ 0 w 818"/>
                <a:gd name="T41" fmla="*/ 0 h 1419"/>
                <a:gd name="T42" fmla="*/ 0 w 818"/>
                <a:gd name="T43" fmla="*/ 0 h 1419"/>
                <a:gd name="T44" fmla="*/ 0 w 818"/>
                <a:gd name="T45" fmla="*/ 0 h 1419"/>
                <a:gd name="T46" fmla="*/ 0 w 818"/>
                <a:gd name="T47" fmla="*/ 0 h 1419"/>
                <a:gd name="T48" fmla="*/ 0 w 818"/>
                <a:gd name="T49" fmla="*/ 0 h 1419"/>
                <a:gd name="T50" fmla="*/ 0 w 818"/>
                <a:gd name="T51" fmla="*/ 0 h 1419"/>
                <a:gd name="T52" fmla="*/ 0 w 818"/>
                <a:gd name="T53" fmla="*/ 0 h 1419"/>
                <a:gd name="T54" fmla="*/ 0 w 818"/>
                <a:gd name="T55" fmla="*/ 0 h 1419"/>
                <a:gd name="T56" fmla="*/ 0 w 818"/>
                <a:gd name="T57" fmla="*/ 0 h 1419"/>
                <a:gd name="T58" fmla="*/ 0 w 818"/>
                <a:gd name="T59" fmla="*/ 0 h 1419"/>
                <a:gd name="T60" fmla="*/ 0 w 818"/>
                <a:gd name="T61" fmla="*/ 0 h 1419"/>
                <a:gd name="T62" fmla="*/ 0 w 818"/>
                <a:gd name="T63" fmla="*/ 0 h 1419"/>
                <a:gd name="T64" fmla="*/ 0 w 818"/>
                <a:gd name="T65" fmla="*/ 0 h 1419"/>
                <a:gd name="T66" fmla="*/ 0 w 818"/>
                <a:gd name="T67" fmla="*/ 0 h 1419"/>
                <a:gd name="T68" fmla="*/ 0 w 818"/>
                <a:gd name="T69" fmla="*/ 0 h 1419"/>
                <a:gd name="T70" fmla="*/ 0 w 818"/>
                <a:gd name="T71" fmla="*/ 0 h 1419"/>
                <a:gd name="T72" fmla="*/ 0 w 818"/>
                <a:gd name="T73" fmla="*/ 0 h 1419"/>
                <a:gd name="T74" fmla="*/ 0 w 818"/>
                <a:gd name="T75" fmla="*/ 0 h 1419"/>
                <a:gd name="T76" fmla="*/ 0 w 818"/>
                <a:gd name="T77" fmla="*/ 0 h 1419"/>
                <a:gd name="T78" fmla="*/ 0 w 818"/>
                <a:gd name="T79" fmla="*/ 0 h 1419"/>
                <a:gd name="T80" fmla="*/ 0 w 818"/>
                <a:gd name="T81" fmla="*/ 0 h 1419"/>
                <a:gd name="T82" fmla="*/ 0 w 818"/>
                <a:gd name="T83" fmla="*/ 0 h 1419"/>
                <a:gd name="T84" fmla="*/ 0 w 818"/>
                <a:gd name="T85" fmla="*/ 0 h 1419"/>
                <a:gd name="T86" fmla="*/ 0 w 818"/>
                <a:gd name="T87" fmla="*/ 0 h 1419"/>
                <a:gd name="T88" fmla="*/ 0 w 818"/>
                <a:gd name="T89" fmla="*/ 0 h 1419"/>
                <a:gd name="T90" fmla="*/ 0 w 818"/>
                <a:gd name="T91" fmla="*/ 0 h 1419"/>
                <a:gd name="T92" fmla="*/ 0 w 818"/>
                <a:gd name="T93" fmla="*/ 0 h 1419"/>
                <a:gd name="T94" fmla="*/ 0 w 818"/>
                <a:gd name="T95" fmla="*/ 0 h 1419"/>
                <a:gd name="T96" fmla="*/ 0 w 818"/>
                <a:gd name="T97" fmla="*/ 0 h 1419"/>
                <a:gd name="T98" fmla="*/ 0 w 818"/>
                <a:gd name="T99" fmla="*/ 0 h 141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18"/>
                <a:gd name="T151" fmla="*/ 0 h 1419"/>
                <a:gd name="T152" fmla="*/ 818 w 818"/>
                <a:gd name="T153" fmla="*/ 1419 h 141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18" h="1419">
                  <a:moveTo>
                    <a:pt x="126" y="1336"/>
                  </a:moveTo>
                  <a:lnTo>
                    <a:pt x="127" y="1330"/>
                  </a:lnTo>
                  <a:lnTo>
                    <a:pt x="129" y="1326"/>
                  </a:lnTo>
                  <a:lnTo>
                    <a:pt x="131" y="1321"/>
                  </a:lnTo>
                  <a:lnTo>
                    <a:pt x="133" y="1316"/>
                  </a:lnTo>
                  <a:lnTo>
                    <a:pt x="135" y="1312"/>
                  </a:lnTo>
                  <a:lnTo>
                    <a:pt x="137" y="1307"/>
                  </a:lnTo>
                  <a:lnTo>
                    <a:pt x="139" y="1301"/>
                  </a:lnTo>
                  <a:lnTo>
                    <a:pt x="142" y="1298"/>
                  </a:lnTo>
                  <a:lnTo>
                    <a:pt x="144" y="1292"/>
                  </a:lnTo>
                  <a:lnTo>
                    <a:pt x="148" y="1288"/>
                  </a:lnTo>
                  <a:lnTo>
                    <a:pt x="149" y="1282"/>
                  </a:lnTo>
                  <a:lnTo>
                    <a:pt x="152" y="1279"/>
                  </a:lnTo>
                  <a:lnTo>
                    <a:pt x="154" y="1273"/>
                  </a:lnTo>
                  <a:lnTo>
                    <a:pt x="156" y="1268"/>
                  </a:lnTo>
                  <a:lnTo>
                    <a:pt x="157" y="1263"/>
                  </a:lnTo>
                  <a:lnTo>
                    <a:pt x="160" y="1259"/>
                  </a:lnTo>
                  <a:lnTo>
                    <a:pt x="170" y="1215"/>
                  </a:lnTo>
                  <a:lnTo>
                    <a:pt x="176" y="1173"/>
                  </a:lnTo>
                  <a:lnTo>
                    <a:pt x="178" y="1131"/>
                  </a:lnTo>
                  <a:lnTo>
                    <a:pt x="176" y="1091"/>
                  </a:lnTo>
                  <a:lnTo>
                    <a:pt x="171" y="1048"/>
                  </a:lnTo>
                  <a:lnTo>
                    <a:pt x="163" y="1009"/>
                  </a:lnTo>
                  <a:lnTo>
                    <a:pt x="152" y="969"/>
                  </a:lnTo>
                  <a:lnTo>
                    <a:pt x="139" y="931"/>
                  </a:lnTo>
                  <a:lnTo>
                    <a:pt x="124" y="891"/>
                  </a:lnTo>
                  <a:lnTo>
                    <a:pt x="109" y="853"/>
                  </a:lnTo>
                  <a:lnTo>
                    <a:pt x="93" y="814"/>
                  </a:lnTo>
                  <a:lnTo>
                    <a:pt x="77" y="776"/>
                  </a:lnTo>
                  <a:lnTo>
                    <a:pt x="61" y="739"/>
                  </a:lnTo>
                  <a:lnTo>
                    <a:pt x="47" y="701"/>
                  </a:lnTo>
                  <a:lnTo>
                    <a:pt x="34" y="665"/>
                  </a:lnTo>
                  <a:lnTo>
                    <a:pt x="23" y="628"/>
                  </a:lnTo>
                  <a:lnTo>
                    <a:pt x="14" y="594"/>
                  </a:lnTo>
                  <a:lnTo>
                    <a:pt x="8" y="560"/>
                  </a:lnTo>
                  <a:lnTo>
                    <a:pt x="4" y="526"/>
                  </a:lnTo>
                  <a:lnTo>
                    <a:pt x="1" y="491"/>
                  </a:lnTo>
                  <a:lnTo>
                    <a:pt x="0" y="455"/>
                  </a:lnTo>
                  <a:lnTo>
                    <a:pt x="1" y="420"/>
                  </a:lnTo>
                  <a:lnTo>
                    <a:pt x="4" y="386"/>
                  </a:lnTo>
                  <a:lnTo>
                    <a:pt x="9" y="352"/>
                  </a:lnTo>
                  <a:lnTo>
                    <a:pt x="16" y="318"/>
                  </a:lnTo>
                  <a:lnTo>
                    <a:pt x="26" y="286"/>
                  </a:lnTo>
                  <a:lnTo>
                    <a:pt x="36" y="253"/>
                  </a:lnTo>
                  <a:lnTo>
                    <a:pt x="50" y="222"/>
                  </a:lnTo>
                  <a:lnTo>
                    <a:pt x="66" y="193"/>
                  </a:lnTo>
                  <a:lnTo>
                    <a:pt x="83" y="166"/>
                  </a:lnTo>
                  <a:lnTo>
                    <a:pt x="103" y="140"/>
                  </a:lnTo>
                  <a:lnTo>
                    <a:pt x="126" y="115"/>
                  </a:lnTo>
                  <a:lnTo>
                    <a:pt x="164" y="82"/>
                  </a:lnTo>
                  <a:lnTo>
                    <a:pt x="204" y="54"/>
                  </a:lnTo>
                  <a:lnTo>
                    <a:pt x="246" y="32"/>
                  </a:lnTo>
                  <a:lnTo>
                    <a:pt x="290" y="17"/>
                  </a:lnTo>
                  <a:lnTo>
                    <a:pt x="334" y="5"/>
                  </a:lnTo>
                  <a:lnTo>
                    <a:pt x="379" y="0"/>
                  </a:lnTo>
                  <a:lnTo>
                    <a:pt x="424" y="0"/>
                  </a:lnTo>
                  <a:lnTo>
                    <a:pt x="469" y="6"/>
                  </a:lnTo>
                  <a:lnTo>
                    <a:pt x="513" y="15"/>
                  </a:lnTo>
                  <a:lnTo>
                    <a:pt x="557" y="32"/>
                  </a:lnTo>
                  <a:lnTo>
                    <a:pt x="597" y="53"/>
                  </a:lnTo>
                  <a:lnTo>
                    <a:pt x="635" y="80"/>
                  </a:lnTo>
                  <a:lnTo>
                    <a:pt x="670" y="112"/>
                  </a:lnTo>
                  <a:lnTo>
                    <a:pt x="703" y="150"/>
                  </a:lnTo>
                  <a:lnTo>
                    <a:pt x="732" y="193"/>
                  </a:lnTo>
                  <a:lnTo>
                    <a:pt x="756" y="241"/>
                  </a:lnTo>
                  <a:lnTo>
                    <a:pt x="771" y="277"/>
                  </a:lnTo>
                  <a:lnTo>
                    <a:pt x="784" y="315"/>
                  </a:lnTo>
                  <a:lnTo>
                    <a:pt x="795" y="353"/>
                  </a:lnTo>
                  <a:lnTo>
                    <a:pt x="805" y="393"/>
                  </a:lnTo>
                  <a:lnTo>
                    <a:pt x="811" y="431"/>
                  </a:lnTo>
                  <a:lnTo>
                    <a:pt x="815" y="471"/>
                  </a:lnTo>
                  <a:lnTo>
                    <a:pt x="818" y="511"/>
                  </a:lnTo>
                  <a:lnTo>
                    <a:pt x="818" y="551"/>
                  </a:lnTo>
                  <a:lnTo>
                    <a:pt x="816" y="589"/>
                  </a:lnTo>
                  <a:lnTo>
                    <a:pt x="813" y="629"/>
                  </a:lnTo>
                  <a:lnTo>
                    <a:pt x="806" y="668"/>
                  </a:lnTo>
                  <a:lnTo>
                    <a:pt x="798" y="708"/>
                  </a:lnTo>
                  <a:lnTo>
                    <a:pt x="788" y="746"/>
                  </a:lnTo>
                  <a:lnTo>
                    <a:pt x="776" y="785"/>
                  </a:lnTo>
                  <a:lnTo>
                    <a:pt x="763" y="822"/>
                  </a:lnTo>
                  <a:lnTo>
                    <a:pt x="747" y="859"/>
                  </a:lnTo>
                  <a:lnTo>
                    <a:pt x="730" y="894"/>
                  </a:lnTo>
                  <a:lnTo>
                    <a:pt x="712" y="928"/>
                  </a:lnTo>
                  <a:lnTo>
                    <a:pt x="695" y="959"/>
                  </a:lnTo>
                  <a:lnTo>
                    <a:pt x="677" y="989"/>
                  </a:lnTo>
                  <a:lnTo>
                    <a:pt x="660" y="1019"/>
                  </a:lnTo>
                  <a:lnTo>
                    <a:pt x="644" y="1048"/>
                  </a:lnTo>
                  <a:lnTo>
                    <a:pt x="628" y="1076"/>
                  </a:lnTo>
                  <a:lnTo>
                    <a:pt x="614" y="1106"/>
                  </a:lnTo>
                  <a:lnTo>
                    <a:pt x="600" y="1135"/>
                  </a:lnTo>
                  <a:lnTo>
                    <a:pt x="587" y="1166"/>
                  </a:lnTo>
                  <a:lnTo>
                    <a:pt x="577" y="1198"/>
                  </a:lnTo>
                  <a:lnTo>
                    <a:pt x="568" y="1231"/>
                  </a:lnTo>
                  <a:lnTo>
                    <a:pt x="560" y="1266"/>
                  </a:lnTo>
                  <a:lnTo>
                    <a:pt x="554" y="1303"/>
                  </a:lnTo>
                  <a:lnTo>
                    <a:pt x="550" y="1343"/>
                  </a:lnTo>
                  <a:lnTo>
                    <a:pt x="549" y="1387"/>
                  </a:lnTo>
                  <a:lnTo>
                    <a:pt x="548" y="1394"/>
                  </a:lnTo>
                  <a:lnTo>
                    <a:pt x="547" y="1401"/>
                  </a:lnTo>
                  <a:lnTo>
                    <a:pt x="543" y="1406"/>
                  </a:lnTo>
                  <a:lnTo>
                    <a:pt x="540" y="1410"/>
                  </a:lnTo>
                  <a:lnTo>
                    <a:pt x="535" y="1414"/>
                  </a:lnTo>
                  <a:lnTo>
                    <a:pt x="531" y="1416"/>
                  </a:lnTo>
                  <a:lnTo>
                    <a:pt x="526" y="1418"/>
                  </a:lnTo>
                  <a:lnTo>
                    <a:pt x="521" y="1419"/>
                  </a:lnTo>
                  <a:lnTo>
                    <a:pt x="515" y="1418"/>
                  </a:lnTo>
                  <a:lnTo>
                    <a:pt x="508" y="1416"/>
                  </a:lnTo>
                  <a:lnTo>
                    <a:pt x="503" y="1414"/>
                  </a:lnTo>
                  <a:lnTo>
                    <a:pt x="500" y="1410"/>
                  </a:lnTo>
                  <a:lnTo>
                    <a:pt x="496" y="1406"/>
                  </a:lnTo>
                  <a:lnTo>
                    <a:pt x="493" y="1401"/>
                  </a:lnTo>
                  <a:lnTo>
                    <a:pt x="491" y="1394"/>
                  </a:lnTo>
                  <a:lnTo>
                    <a:pt x="491" y="1387"/>
                  </a:lnTo>
                  <a:lnTo>
                    <a:pt x="492" y="1340"/>
                  </a:lnTo>
                  <a:lnTo>
                    <a:pt x="496" y="1296"/>
                  </a:lnTo>
                  <a:lnTo>
                    <a:pt x="501" y="1256"/>
                  </a:lnTo>
                  <a:lnTo>
                    <a:pt x="509" y="1219"/>
                  </a:lnTo>
                  <a:lnTo>
                    <a:pt x="520" y="1183"/>
                  </a:lnTo>
                  <a:lnTo>
                    <a:pt x="531" y="1151"/>
                  </a:lnTo>
                  <a:lnTo>
                    <a:pt x="543" y="1118"/>
                  </a:lnTo>
                  <a:lnTo>
                    <a:pt x="559" y="1087"/>
                  </a:lnTo>
                  <a:lnTo>
                    <a:pt x="573" y="1056"/>
                  </a:lnTo>
                  <a:lnTo>
                    <a:pt x="589" y="1027"/>
                  </a:lnTo>
                  <a:lnTo>
                    <a:pt x="607" y="995"/>
                  </a:lnTo>
                  <a:lnTo>
                    <a:pt x="624" y="966"/>
                  </a:lnTo>
                  <a:lnTo>
                    <a:pt x="643" y="933"/>
                  </a:lnTo>
                  <a:lnTo>
                    <a:pt x="661" y="900"/>
                  </a:lnTo>
                  <a:lnTo>
                    <a:pt x="680" y="865"/>
                  </a:lnTo>
                  <a:lnTo>
                    <a:pt x="697" y="827"/>
                  </a:lnTo>
                  <a:lnTo>
                    <a:pt x="726" y="749"/>
                  </a:lnTo>
                  <a:lnTo>
                    <a:pt x="746" y="672"/>
                  </a:lnTo>
                  <a:lnTo>
                    <a:pt x="756" y="592"/>
                  </a:lnTo>
                  <a:lnTo>
                    <a:pt x="758" y="512"/>
                  </a:lnTo>
                  <a:lnTo>
                    <a:pt x="751" y="434"/>
                  </a:lnTo>
                  <a:lnTo>
                    <a:pt x="738" y="359"/>
                  </a:lnTo>
                  <a:lnTo>
                    <a:pt x="715" y="288"/>
                  </a:lnTo>
                  <a:lnTo>
                    <a:pt x="687" y="225"/>
                  </a:lnTo>
                  <a:lnTo>
                    <a:pt x="650" y="168"/>
                  </a:lnTo>
                  <a:lnTo>
                    <a:pt x="608" y="120"/>
                  </a:lnTo>
                  <a:lnTo>
                    <a:pt x="559" y="84"/>
                  </a:lnTo>
                  <a:lnTo>
                    <a:pt x="503" y="59"/>
                  </a:lnTo>
                  <a:lnTo>
                    <a:pt x="443" y="46"/>
                  </a:lnTo>
                  <a:lnTo>
                    <a:pt x="377" y="50"/>
                  </a:lnTo>
                  <a:lnTo>
                    <a:pt x="306" y="70"/>
                  </a:lnTo>
                  <a:lnTo>
                    <a:pt x="232" y="107"/>
                  </a:lnTo>
                  <a:lnTo>
                    <a:pt x="200" y="126"/>
                  </a:lnTo>
                  <a:lnTo>
                    <a:pt x="172" y="148"/>
                  </a:lnTo>
                  <a:lnTo>
                    <a:pt x="147" y="172"/>
                  </a:lnTo>
                  <a:lnTo>
                    <a:pt x="125" y="199"/>
                  </a:lnTo>
                  <a:lnTo>
                    <a:pt x="105" y="227"/>
                  </a:lnTo>
                  <a:lnTo>
                    <a:pt x="89" y="258"/>
                  </a:lnTo>
                  <a:lnTo>
                    <a:pt x="75" y="290"/>
                  </a:lnTo>
                  <a:lnTo>
                    <a:pt x="63" y="322"/>
                  </a:lnTo>
                  <a:lnTo>
                    <a:pt x="54" y="355"/>
                  </a:lnTo>
                  <a:lnTo>
                    <a:pt x="48" y="392"/>
                  </a:lnTo>
                  <a:lnTo>
                    <a:pt x="44" y="427"/>
                  </a:lnTo>
                  <a:lnTo>
                    <a:pt x="43" y="465"/>
                  </a:lnTo>
                  <a:lnTo>
                    <a:pt x="44" y="501"/>
                  </a:lnTo>
                  <a:lnTo>
                    <a:pt x="47" y="539"/>
                  </a:lnTo>
                  <a:lnTo>
                    <a:pt x="53" y="578"/>
                  </a:lnTo>
                  <a:lnTo>
                    <a:pt x="62" y="615"/>
                  </a:lnTo>
                  <a:lnTo>
                    <a:pt x="67" y="634"/>
                  </a:lnTo>
                  <a:lnTo>
                    <a:pt x="72" y="652"/>
                  </a:lnTo>
                  <a:lnTo>
                    <a:pt x="78" y="671"/>
                  </a:lnTo>
                  <a:lnTo>
                    <a:pt x="85" y="688"/>
                  </a:lnTo>
                  <a:lnTo>
                    <a:pt x="91" y="706"/>
                  </a:lnTo>
                  <a:lnTo>
                    <a:pt x="98" y="725"/>
                  </a:lnTo>
                  <a:lnTo>
                    <a:pt x="104" y="742"/>
                  </a:lnTo>
                  <a:lnTo>
                    <a:pt x="113" y="760"/>
                  </a:lnTo>
                  <a:lnTo>
                    <a:pt x="119" y="776"/>
                  </a:lnTo>
                  <a:lnTo>
                    <a:pt x="126" y="795"/>
                  </a:lnTo>
                  <a:lnTo>
                    <a:pt x="133" y="813"/>
                  </a:lnTo>
                  <a:lnTo>
                    <a:pt x="140" y="831"/>
                  </a:lnTo>
                  <a:lnTo>
                    <a:pt x="147" y="848"/>
                  </a:lnTo>
                  <a:lnTo>
                    <a:pt x="153" y="866"/>
                  </a:lnTo>
                  <a:lnTo>
                    <a:pt x="159" y="885"/>
                  </a:lnTo>
                  <a:lnTo>
                    <a:pt x="165" y="904"/>
                  </a:lnTo>
                  <a:lnTo>
                    <a:pt x="171" y="928"/>
                  </a:lnTo>
                  <a:lnTo>
                    <a:pt x="178" y="954"/>
                  </a:lnTo>
                  <a:lnTo>
                    <a:pt x="183" y="981"/>
                  </a:lnTo>
                  <a:lnTo>
                    <a:pt x="190" y="1011"/>
                  </a:lnTo>
                  <a:lnTo>
                    <a:pt x="194" y="1040"/>
                  </a:lnTo>
                  <a:lnTo>
                    <a:pt x="198" y="1071"/>
                  </a:lnTo>
                  <a:lnTo>
                    <a:pt x="200" y="1102"/>
                  </a:lnTo>
                  <a:lnTo>
                    <a:pt x="202" y="1133"/>
                  </a:lnTo>
                  <a:lnTo>
                    <a:pt x="201" y="1163"/>
                  </a:lnTo>
                  <a:lnTo>
                    <a:pt x="199" y="1194"/>
                  </a:lnTo>
                  <a:lnTo>
                    <a:pt x="195" y="1222"/>
                  </a:lnTo>
                  <a:lnTo>
                    <a:pt x="190" y="1252"/>
                  </a:lnTo>
                  <a:lnTo>
                    <a:pt x="181" y="1279"/>
                  </a:lnTo>
                  <a:lnTo>
                    <a:pt x="171" y="1305"/>
                  </a:lnTo>
                  <a:lnTo>
                    <a:pt x="158" y="1327"/>
                  </a:lnTo>
                  <a:lnTo>
                    <a:pt x="142" y="1349"/>
                  </a:lnTo>
                  <a:lnTo>
                    <a:pt x="138" y="1350"/>
                  </a:lnTo>
                  <a:lnTo>
                    <a:pt x="134" y="1353"/>
                  </a:lnTo>
                  <a:lnTo>
                    <a:pt x="131" y="1352"/>
                  </a:lnTo>
                  <a:lnTo>
                    <a:pt x="129" y="1350"/>
                  </a:lnTo>
                  <a:lnTo>
                    <a:pt x="127" y="1348"/>
                  </a:lnTo>
                  <a:lnTo>
                    <a:pt x="125" y="1345"/>
                  </a:lnTo>
                  <a:lnTo>
                    <a:pt x="125" y="1340"/>
                  </a:lnTo>
                  <a:lnTo>
                    <a:pt x="126" y="13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67" name="Freeform 31"/>
            <p:cNvSpPr>
              <a:spLocks/>
            </p:cNvSpPr>
            <p:nvPr/>
          </p:nvSpPr>
          <p:spPr bwMode="auto">
            <a:xfrm>
              <a:off x="3209" y="2310"/>
              <a:ext cx="168" cy="53"/>
            </a:xfrm>
            <a:custGeom>
              <a:avLst/>
              <a:gdLst>
                <a:gd name="T0" fmla="*/ 0 w 504"/>
                <a:gd name="T1" fmla="*/ 0 h 211"/>
                <a:gd name="T2" fmla="*/ 0 w 504"/>
                <a:gd name="T3" fmla="*/ 0 h 211"/>
                <a:gd name="T4" fmla="*/ 0 w 504"/>
                <a:gd name="T5" fmla="*/ 0 h 211"/>
                <a:gd name="T6" fmla="*/ 0 w 504"/>
                <a:gd name="T7" fmla="*/ 0 h 211"/>
                <a:gd name="T8" fmla="*/ 0 w 504"/>
                <a:gd name="T9" fmla="*/ 0 h 211"/>
                <a:gd name="T10" fmla="*/ 0 w 504"/>
                <a:gd name="T11" fmla="*/ 0 h 211"/>
                <a:gd name="T12" fmla="*/ 0 w 504"/>
                <a:gd name="T13" fmla="*/ 0 h 211"/>
                <a:gd name="T14" fmla="*/ 0 w 504"/>
                <a:gd name="T15" fmla="*/ 0 h 211"/>
                <a:gd name="T16" fmla="*/ 0 w 504"/>
                <a:gd name="T17" fmla="*/ 0 h 211"/>
                <a:gd name="T18" fmla="*/ 0 w 504"/>
                <a:gd name="T19" fmla="*/ 0 h 211"/>
                <a:gd name="T20" fmla="*/ 0 w 504"/>
                <a:gd name="T21" fmla="*/ 0 h 211"/>
                <a:gd name="T22" fmla="*/ 0 w 504"/>
                <a:gd name="T23" fmla="*/ 0 h 211"/>
                <a:gd name="T24" fmla="*/ 0 w 504"/>
                <a:gd name="T25" fmla="*/ 0 h 211"/>
                <a:gd name="T26" fmla="*/ 0 w 504"/>
                <a:gd name="T27" fmla="*/ 0 h 211"/>
                <a:gd name="T28" fmla="*/ 0 w 504"/>
                <a:gd name="T29" fmla="*/ 0 h 211"/>
                <a:gd name="T30" fmla="*/ 0 w 504"/>
                <a:gd name="T31" fmla="*/ 0 h 211"/>
                <a:gd name="T32" fmla="*/ 0 w 504"/>
                <a:gd name="T33" fmla="*/ 0 h 211"/>
                <a:gd name="T34" fmla="*/ 0 w 504"/>
                <a:gd name="T35" fmla="*/ 0 h 211"/>
                <a:gd name="T36" fmla="*/ 0 w 504"/>
                <a:gd name="T37" fmla="*/ 0 h 211"/>
                <a:gd name="T38" fmla="*/ 0 w 504"/>
                <a:gd name="T39" fmla="*/ 0 h 211"/>
                <a:gd name="T40" fmla="*/ 0 w 504"/>
                <a:gd name="T41" fmla="*/ 0 h 211"/>
                <a:gd name="T42" fmla="*/ 0 w 504"/>
                <a:gd name="T43" fmla="*/ 0 h 211"/>
                <a:gd name="T44" fmla="*/ 0 w 504"/>
                <a:gd name="T45" fmla="*/ 0 h 211"/>
                <a:gd name="T46" fmla="*/ 0 w 504"/>
                <a:gd name="T47" fmla="*/ 0 h 211"/>
                <a:gd name="T48" fmla="*/ 0 w 504"/>
                <a:gd name="T49" fmla="*/ 0 h 211"/>
                <a:gd name="T50" fmla="*/ 0 w 504"/>
                <a:gd name="T51" fmla="*/ 0 h 211"/>
                <a:gd name="T52" fmla="*/ 0 w 504"/>
                <a:gd name="T53" fmla="*/ 0 h 211"/>
                <a:gd name="T54" fmla="*/ 0 w 504"/>
                <a:gd name="T55" fmla="*/ 0 h 211"/>
                <a:gd name="T56" fmla="*/ 0 w 504"/>
                <a:gd name="T57" fmla="*/ 0 h 211"/>
                <a:gd name="T58" fmla="*/ 0 w 504"/>
                <a:gd name="T59" fmla="*/ 0 h 211"/>
                <a:gd name="T60" fmla="*/ 0 w 504"/>
                <a:gd name="T61" fmla="*/ 0 h 211"/>
                <a:gd name="T62" fmla="*/ 0 w 504"/>
                <a:gd name="T63" fmla="*/ 0 h 211"/>
                <a:gd name="T64" fmla="*/ 0 w 504"/>
                <a:gd name="T65" fmla="*/ 0 h 211"/>
                <a:gd name="T66" fmla="*/ 0 w 504"/>
                <a:gd name="T67" fmla="*/ 0 h 211"/>
                <a:gd name="T68" fmla="*/ 0 w 504"/>
                <a:gd name="T69" fmla="*/ 0 h 211"/>
                <a:gd name="T70" fmla="*/ 0 w 504"/>
                <a:gd name="T71" fmla="*/ 0 h 211"/>
                <a:gd name="T72" fmla="*/ 0 w 504"/>
                <a:gd name="T73" fmla="*/ 0 h 211"/>
                <a:gd name="T74" fmla="*/ 0 w 504"/>
                <a:gd name="T75" fmla="*/ 0 h 211"/>
                <a:gd name="T76" fmla="*/ 0 w 504"/>
                <a:gd name="T77" fmla="*/ 0 h 211"/>
                <a:gd name="T78" fmla="*/ 0 w 504"/>
                <a:gd name="T79" fmla="*/ 0 h 211"/>
                <a:gd name="T80" fmla="*/ 0 w 504"/>
                <a:gd name="T81" fmla="*/ 0 h 211"/>
                <a:gd name="T82" fmla="*/ 0 w 504"/>
                <a:gd name="T83" fmla="*/ 0 h 211"/>
                <a:gd name="T84" fmla="*/ 0 w 504"/>
                <a:gd name="T85" fmla="*/ 0 h 211"/>
                <a:gd name="T86" fmla="*/ 0 w 504"/>
                <a:gd name="T87" fmla="*/ 0 h 211"/>
                <a:gd name="T88" fmla="*/ 0 w 504"/>
                <a:gd name="T89" fmla="*/ 0 h 211"/>
                <a:gd name="T90" fmla="*/ 0 w 504"/>
                <a:gd name="T91" fmla="*/ 0 h 211"/>
                <a:gd name="T92" fmla="*/ 0 w 504"/>
                <a:gd name="T93" fmla="*/ 0 h 211"/>
                <a:gd name="T94" fmla="*/ 0 w 504"/>
                <a:gd name="T95" fmla="*/ 0 h 211"/>
                <a:gd name="T96" fmla="*/ 0 w 504"/>
                <a:gd name="T97" fmla="*/ 0 h 21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04"/>
                <a:gd name="T148" fmla="*/ 0 h 211"/>
                <a:gd name="T149" fmla="*/ 504 w 504"/>
                <a:gd name="T150" fmla="*/ 211 h 21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04" h="211">
                  <a:moveTo>
                    <a:pt x="75" y="26"/>
                  </a:moveTo>
                  <a:lnTo>
                    <a:pt x="56" y="40"/>
                  </a:lnTo>
                  <a:lnTo>
                    <a:pt x="44" y="56"/>
                  </a:lnTo>
                  <a:lnTo>
                    <a:pt x="37" y="70"/>
                  </a:lnTo>
                  <a:lnTo>
                    <a:pt x="37" y="84"/>
                  </a:lnTo>
                  <a:lnTo>
                    <a:pt x="41" y="97"/>
                  </a:lnTo>
                  <a:lnTo>
                    <a:pt x="49" y="109"/>
                  </a:lnTo>
                  <a:lnTo>
                    <a:pt x="61" y="120"/>
                  </a:lnTo>
                  <a:lnTo>
                    <a:pt x="77" y="131"/>
                  </a:lnTo>
                  <a:lnTo>
                    <a:pt x="94" y="139"/>
                  </a:lnTo>
                  <a:lnTo>
                    <a:pt x="113" y="147"/>
                  </a:lnTo>
                  <a:lnTo>
                    <a:pt x="133" y="154"/>
                  </a:lnTo>
                  <a:lnTo>
                    <a:pt x="154" y="160"/>
                  </a:lnTo>
                  <a:lnTo>
                    <a:pt x="175" y="164"/>
                  </a:lnTo>
                  <a:lnTo>
                    <a:pt x="194" y="167"/>
                  </a:lnTo>
                  <a:lnTo>
                    <a:pt x="213" y="170"/>
                  </a:lnTo>
                  <a:lnTo>
                    <a:pt x="229" y="171"/>
                  </a:lnTo>
                  <a:lnTo>
                    <a:pt x="237" y="169"/>
                  </a:lnTo>
                  <a:lnTo>
                    <a:pt x="247" y="167"/>
                  </a:lnTo>
                  <a:lnTo>
                    <a:pt x="256" y="166"/>
                  </a:lnTo>
                  <a:lnTo>
                    <a:pt x="265" y="165"/>
                  </a:lnTo>
                  <a:lnTo>
                    <a:pt x="274" y="163"/>
                  </a:lnTo>
                  <a:lnTo>
                    <a:pt x="284" y="162"/>
                  </a:lnTo>
                  <a:lnTo>
                    <a:pt x="293" y="159"/>
                  </a:lnTo>
                  <a:lnTo>
                    <a:pt x="302" y="158"/>
                  </a:lnTo>
                  <a:lnTo>
                    <a:pt x="310" y="156"/>
                  </a:lnTo>
                  <a:lnTo>
                    <a:pt x="319" y="153"/>
                  </a:lnTo>
                  <a:lnTo>
                    <a:pt x="329" y="151"/>
                  </a:lnTo>
                  <a:lnTo>
                    <a:pt x="338" y="150"/>
                  </a:lnTo>
                  <a:lnTo>
                    <a:pt x="346" y="147"/>
                  </a:lnTo>
                  <a:lnTo>
                    <a:pt x="355" y="145"/>
                  </a:lnTo>
                  <a:lnTo>
                    <a:pt x="365" y="144"/>
                  </a:lnTo>
                  <a:lnTo>
                    <a:pt x="374" y="142"/>
                  </a:lnTo>
                  <a:lnTo>
                    <a:pt x="383" y="138"/>
                  </a:lnTo>
                  <a:lnTo>
                    <a:pt x="392" y="136"/>
                  </a:lnTo>
                  <a:lnTo>
                    <a:pt x="399" y="133"/>
                  </a:lnTo>
                  <a:lnTo>
                    <a:pt x="407" y="130"/>
                  </a:lnTo>
                  <a:lnTo>
                    <a:pt x="413" y="127"/>
                  </a:lnTo>
                  <a:lnTo>
                    <a:pt x="419" y="124"/>
                  </a:lnTo>
                  <a:lnTo>
                    <a:pt x="424" y="120"/>
                  </a:lnTo>
                  <a:lnTo>
                    <a:pt x="429" y="117"/>
                  </a:lnTo>
                  <a:lnTo>
                    <a:pt x="433" y="112"/>
                  </a:lnTo>
                  <a:lnTo>
                    <a:pt x="437" y="106"/>
                  </a:lnTo>
                  <a:lnTo>
                    <a:pt x="441" y="100"/>
                  </a:lnTo>
                  <a:lnTo>
                    <a:pt x="446" y="94"/>
                  </a:lnTo>
                  <a:lnTo>
                    <a:pt x="449" y="86"/>
                  </a:lnTo>
                  <a:lnTo>
                    <a:pt x="453" y="78"/>
                  </a:lnTo>
                  <a:lnTo>
                    <a:pt x="456" y="69"/>
                  </a:lnTo>
                  <a:lnTo>
                    <a:pt x="460" y="58"/>
                  </a:lnTo>
                  <a:lnTo>
                    <a:pt x="462" y="51"/>
                  </a:lnTo>
                  <a:lnTo>
                    <a:pt x="465" y="46"/>
                  </a:lnTo>
                  <a:lnTo>
                    <a:pt x="468" y="42"/>
                  </a:lnTo>
                  <a:lnTo>
                    <a:pt x="471" y="39"/>
                  </a:lnTo>
                  <a:lnTo>
                    <a:pt x="474" y="37"/>
                  </a:lnTo>
                  <a:lnTo>
                    <a:pt x="478" y="34"/>
                  </a:lnTo>
                  <a:lnTo>
                    <a:pt x="482" y="34"/>
                  </a:lnTo>
                  <a:lnTo>
                    <a:pt x="487" y="34"/>
                  </a:lnTo>
                  <a:lnTo>
                    <a:pt x="489" y="34"/>
                  </a:lnTo>
                  <a:lnTo>
                    <a:pt x="493" y="37"/>
                  </a:lnTo>
                  <a:lnTo>
                    <a:pt x="495" y="39"/>
                  </a:lnTo>
                  <a:lnTo>
                    <a:pt x="499" y="44"/>
                  </a:lnTo>
                  <a:lnTo>
                    <a:pt x="500" y="47"/>
                  </a:lnTo>
                  <a:lnTo>
                    <a:pt x="503" y="52"/>
                  </a:lnTo>
                  <a:lnTo>
                    <a:pt x="504" y="58"/>
                  </a:lnTo>
                  <a:lnTo>
                    <a:pt x="504" y="65"/>
                  </a:lnTo>
                  <a:lnTo>
                    <a:pt x="501" y="92"/>
                  </a:lnTo>
                  <a:lnTo>
                    <a:pt x="490" y="117"/>
                  </a:lnTo>
                  <a:lnTo>
                    <a:pt x="472" y="138"/>
                  </a:lnTo>
                  <a:lnTo>
                    <a:pt x="449" y="158"/>
                  </a:lnTo>
                  <a:lnTo>
                    <a:pt x="419" y="173"/>
                  </a:lnTo>
                  <a:lnTo>
                    <a:pt x="386" y="187"/>
                  </a:lnTo>
                  <a:lnTo>
                    <a:pt x="350" y="198"/>
                  </a:lnTo>
                  <a:lnTo>
                    <a:pt x="313" y="206"/>
                  </a:lnTo>
                  <a:lnTo>
                    <a:pt x="272" y="210"/>
                  </a:lnTo>
                  <a:lnTo>
                    <a:pt x="233" y="211"/>
                  </a:lnTo>
                  <a:lnTo>
                    <a:pt x="193" y="207"/>
                  </a:lnTo>
                  <a:lnTo>
                    <a:pt x="155" y="203"/>
                  </a:lnTo>
                  <a:lnTo>
                    <a:pt x="120" y="193"/>
                  </a:lnTo>
                  <a:lnTo>
                    <a:pt x="88" y="179"/>
                  </a:lnTo>
                  <a:lnTo>
                    <a:pt x="59" y="163"/>
                  </a:lnTo>
                  <a:lnTo>
                    <a:pt x="37" y="142"/>
                  </a:lnTo>
                  <a:lnTo>
                    <a:pt x="16" y="116"/>
                  </a:lnTo>
                  <a:lnTo>
                    <a:pt x="5" y="92"/>
                  </a:lnTo>
                  <a:lnTo>
                    <a:pt x="0" y="72"/>
                  </a:lnTo>
                  <a:lnTo>
                    <a:pt x="1" y="56"/>
                  </a:lnTo>
                  <a:lnTo>
                    <a:pt x="6" y="39"/>
                  </a:lnTo>
                  <a:lnTo>
                    <a:pt x="15" y="27"/>
                  </a:lnTo>
                  <a:lnTo>
                    <a:pt x="26" y="18"/>
                  </a:lnTo>
                  <a:lnTo>
                    <a:pt x="40" y="11"/>
                  </a:lnTo>
                  <a:lnTo>
                    <a:pt x="52" y="5"/>
                  </a:lnTo>
                  <a:lnTo>
                    <a:pt x="65" y="2"/>
                  </a:lnTo>
                  <a:lnTo>
                    <a:pt x="77" y="0"/>
                  </a:lnTo>
                  <a:lnTo>
                    <a:pt x="86" y="2"/>
                  </a:lnTo>
                  <a:lnTo>
                    <a:pt x="91" y="5"/>
                  </a:lnTo>
                  <a:lnTo>
                    <a:pt x="92" y="10"/>
                  </a:lnTo>
                  <a:lnTo>
                    <a:pt x="87" y="17"/>
                  </a:lnTo>
                  <a:lnTo>
                    <a:pt x="75"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68" name="Freeform 32"/>
            <p:cNvSpPr>
              <a:spLocks/>
            </p:cNvSpPr>
            <p:nvPr/>
          </p:nvSpPr>
          <p:spPr bwMode="auto">
            <a:xfrm>
              <a:off x="3257" y="2147"/>
              <a:ext cx="45" cy="217"/>
            </a:xfrm>
            <a:custGeom>
              <a:avLst/>
              <a:gdLst>
                <a:gd name="T0" fmla="*/ 0 w 136"/>
                <a:gd name="T1" fmla="*/ 0 h 866"/>
                <a:gd name="T2" fmla="*/ 0 w 136"/>
                <a:gd name="T3" fmla="*/ 0 h 866"/>
                <a:gd name="T4" fmla="*/ 0 w 136"/>
                <a:gd name="T5" fmla="*/ 0 h 866"/>
                <a:gd name="T6" fmla="*/ 0 w 136"/>
                <a:gd name="T7" fmla="*/ 0 h 866"/>
                <a:gd name="T8" fmla="*/ 0 w 136"/>
                <a:gd name="T9" fmla="*/ 0 h 866"/>
                <a:gd name="T10" fmla="*/ 0 w 136"/>
                <a:gd name="T11" fmla="*/ 0 h 866"/>
                <a:gd name="T12" fmla="*/ 0 w 136"/>
                <a:gd name="T13" fmla="*/ 0 h 866"/>
                <a:gd name="T14" fmla="*/ 0 w 136"/>
                <a:gd name="T15" fmla="*/ 0 h 866"/>
                <a:gd name="T16" fmla="*/ 0 w 136"/>
                <a:gd name="T17" fmla="*/ 0 h 866"/>
                <a:gd name="T18" fmla="*/ 0 w 136"/>
                <a:gd name="T19" fmla="*/ 0 h 866"/>
                <a:gd name="T20" fmla="*/ 0 w 136"/>
                <a:gd name="T21" fmla="*/ 0 h 866"/>
                <a:gd name="T22" fmla="*/ 0 w 136"/>
                <a:gd name="T23" fmla="*/ 0 h 866"/>
                <a:gd name="T24" fmla="*/ 0 w 136"/>
                <a:gd name="T25" fmla="*/ 0 h 866"/>
                <a:gd name="T26" fmla="*/ 0 w 136"/>
                <a:gd name="T27" fmla="*/ 0 h 866"/>
                <a:gd name="T28" fmla="*/ 0 w 136"/>
                <a:gd name="T29" fmla="*/ 0 h 866"/>
                <a:gd name="T30" fmla="*/ 0 w 136"/>
                <a:gd name="T31" fmla="*/ 0 h 866"/>
                <a:gd name="T32" fmla="*/ 0 w 136"/>
                <a:gd name="T33" fmla="*/ 0 h 866"/>
                <a:gd name="T34" fmla="*/ 0 w 136"/>
                <a:gd name="T35" fmla="*/ 0 h 866"/>
                <a:gd name="T36" fmla="*/ 0 w 136"/>
                <a:gd name="T37" fmla="*/ 0 h 866"/>
                <a:gd name="T38" fmla="*/ 0 w 136"/>
                <a:gd name="T39" fmla="*/ 0 h 866"/>
                <a:gd name="T40" fmla="*/ 0 w 136"/>
                <a:gd name="T41" fmla="*/ 0 h 866"/>
                <a:gd name="T42" fmla="*/ 0 w 136"/>
                <a:gd name="T43" fmla="*/ 0 h 866"/>
                <a:gd name="T44" fmla="*/ 0 w 136"/>
                <a:gd name="T45" fmla="*/ 0 h 866"/>
                <a:gd name="T46" fmla="*/ 0 w 136"/>
                <a:gd name="T47" fmla="*/ 0 h 866"/>
                <a:gd name="T48" fmla="*/ 0 w 136"/>
                <a:gd name="T49" fmla="*/ 0 h 866"/>
                <a:gd name="T50" fmla="*/ 0 w 136"/>
                <a:gd name="T51" fmla="*/ 0 h 866"/>
                <a:gd name="T52" fmla="*/ 0 w 136"/>
                <a:gd name="T53" fmla="*/ 0 h 866"/>
                <a:gd name="T54" fmla="*/ 0 w 136"/>
                <a:gd name="T55" fmla="*/ 0 h 866"/>
                <a:gd name="T56" fmla="*/ 0 w 136"/>
                <a:gd name="T57" fmla="*/ 0 h 866"/>
                <a:gd name="T58" fmla="*/ 0 w 136"/>
                <a:gd name="T59" fmla="*/ 0 h 866"/>
                <a:gd name="T60" fmla="*/ 0 w 136"/>
                <a:gd name="T61" fmla="*/ 0 h 866"/>
                <a:gd name="T62" fmla="*/ 0 w 136"/>
                <a:gd name="T63" fmla="*/ 0 h 866"/>
                <a:gd name="T64" fmla="*/ 0 w 136"/>
                <a:gd name="T65" fmla="*/ 0 h 866"/>
                <a:gd name="T66" fmla="*/ 0 w 136"/>
                <a:gd name="T67" fmla="*/ 0 h 866"/>
                <a:gd name="T68" fmla="*/ 0 w 136"/>
                <a:gd name="T69" fmla="*/ 0 h 866"/>
                <a:gd name="T70" fmla="*/ 0 w 136"/>
                <a:gd name="T71" fmla="*/ 0 h 866"/>
                <a:gd name="T72" fmla="*/ 0 w 136"/>
                <a:gd name="T73" fmla="*/ 0 h 866"/>
                <a:gd name="T74" fmla="*/ 0 w 136"/>
                <a:gd name="T75" fmla="*/ 0 h 866"/>
                <a:gd name="T76" fmla="*/ 0 w 136"/>
                <a:gd name="T77" fmla="*/ 0 h 866"/>
                <a:gd name="T78" fmla="*/ 0 w 136"/>
                <a:gd name="T79" fmla="*/ 0 h 866"/>
                <a:gd name="T80" fmla="*/ 0 w 136"/>
                <a:gd name="T81" fmla="*/ 0 h 866"/>
                <a:gd name="T82" fmla="*/ 0 w 136"/>
                <a:gd name="T83" fmla="*/ 0 h 866"/>
                <a:gd name="T84" fmla="*/ 0 w 136"/>
                <a:gd name="T85" fmla="*/ 0 h 866"/>
                <a:gd name="T86" fmla="*/ 0 w 136"/>
                <a:gd name="T87" fmla="*/ 0 h 866"/>
                <a:gd name="T88" fmla="*/ 0 w 136"/>
                <a:gd name="T89" fmla="*/ 0 h 866"/>
                <a:gd name="T90" fmla="*/ 0 w 136"/>
                <a:gd name="T91" fmla="*/ 0 h 866"/>
                <a:gd name="T92" fmla="*/ 0 w 136"/>
                <a:gd name="T93" fmla="*/ 0 h 866"/>
                <a:gd name="T94" fmla="*/ 0 w 136"/>
                <a:gd name="T95" fmla="*/ 0 h 866"/>
                <a:gd name="T96" fmla="*/ 0 w 136"/>
                <a:gd name="T97" fmla="*/ 0 h 866"/>
                <a:gd name="T98" fmla="*/ 0 w 136"/>
                <a:gd name="T99" fmla="*/ 0 h 866"/>
                <a:gd name="T100" fmla="*/ 0 w 136"/>
                <a:gd name="T101" fmla="*/ 0 h 866"/>
                <a:gd name="T102" fmla="*/ 0 w 136"/>
                <a:gd name="T103" fmla="*/ 0 h 866"/>
                <a:gd name="T104" fmla="*/ 0 w 136"/>
                <a:gd name="T105" fmla="*/ 0 h 866"/>
                <a:gd name="T106" fmla="*/ 0 w 136"/>
                <a:gd name="T107" fmla="*/ 0 h 866"/>
                <a:gd name="T108" fmla="*/ 0 w 136"/>
                <a:gd name="T109" fmla="*/ 0 h 866"/>
                <a:gd name="T110" fmla="*/ 0 w 136"/>
                <a:gd name="T111" fmla="*/ 0 h 866"/>
                <a:gd name="T112" fmla="*/ 0 w 136"/>
                <a:gd name="T113" fmla="*/ 0 h 866"/>
                <a:gd name="T114" fmla="*/ 0 w 136"/>
                <a:gd name="T115" fmla="*/ 0 h 866"/>
                <a:gd name="T116" fmla="*/ 0 w 136"/>
                <a:gd name="T117" fmla="*/ 0 h 866"/>
                <a:gd name="T118" fmla="*/ 0 w 136"/>
                <a:gd name="T119" fmla="*/ 0 h 866"/>
                <a:gd name="T120" fmla="*/ 0 w 136"/>
                <a:gd name="T121" fmla="*/ 0 h 86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6"/>
                <a:gd name="T184" fmla="*/ 0 h 866"/>
                <a:gd name="T185" fmla="*/ 136 w 136"/>
                <a:gd name="T186" fmla="*/ 866 h 86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6" h="866">
                  <a:moveTo>
                    <a:pt x="2" y="843"/>
                  </a:moveTo>
                  <a:lnTo>
                    <a:pt x="7" y="829"/>
                  </a:lnTo>
                  <a:lnTo>
                    <a:pt x="12" y="816"/>
                  </a:lnTo>
                  <a:lnTo>
                    <a:pt x="18" y="802"/>
                  </a:lnTo>
                  <a:lnTo>
                    <a:pt x="21" y="790"/>
                  </a:lnTo>
                  <a:lnTo>
                    <a:pt x="24" y="777"/>
                  </a:lnTo>
                  <a:lnTo>
                    <a:pt x="27" y="764"/>
                  </a:lnTo>
                  <a:lnTo>
                    <a:pt x="29" y="753"/>
                  </a:lnTo>
                  <a:lnTo>
                    <a:pt x="32" y="741"/>
                  </a:lnTo>
                  <a:lnTo>
                    <a:pt x="33" y="727"/>
                  </a:lnTo>
                  <a:lnTo>
                    <a:pt x="35" y="715"/>
                  </a:lnTo>
                  <a:lnTo>
                    <a:pt x="37" y="701"/>
                  </a:lnTo>
                  <a:lnTo>
                    <a:pt x="38" y="689"/>
                  </a:lnTo>
                  <a:lnTo>
                    <a:pt x="40" y="675"/>
                  </a:lnTo>
                  <a:lnTo>
                    <a:pt x="42" y="661"/>
                  </a:lnTo>
                  <a:lnTo>
                    <a:pt x="43" y="646"/>
                  </a:lnTo>
                  <a:lnTo>
                    <a:pt x="47" y="632"/>
                  </a:lnTo>
                  <a:lnTo>
                    <a:pt x="51" y="596"/>
                  </a:lnTo>
                  <a:lnTo>
                    <a:pt x="57" y="565"/>
                  </a:lnTo>
                  <a:lnTo>
                    <a:pt x="61" y="533"/>
                  </a:lnTo>
                  <a:lnTo>
                    <a:pt x="65" y="503"/>
                  </a:lnTo>
                  <a:lnTo>
                    <a:pt x="68" y="474"/>
                  </a:lnTo>
                  <a:lnTo>
                    <a:pt x="71" y="446"/>
                  </a:lnTo>
                  <a:lnTo>
                    <a:pt x="72" y="417"/>
                  </a:lnTo>
                  <a:lnTo>
                    <a:pt x="75" y="389"/>
                  </a:lnTo>
                  <a:lnTo>
                    <a:pt x="76" y="361"/>
                  </a:lnTo>
                  <a:lnTo>
                    <a:pt x="77" y="333"/>
                  </a:lnTo>
                  <a:lnTo>
                    <a:pt x="78" y="305"/>
                  </a:lnTo>
                  <a:lnTo>
                    <a:pt x="79" y="275"/>
                  </a:lnTo>
                  <a:lnTo>
                    <a:pt x="79" y="245"/>
                  </a:lnTo>
                  <a:lnTo>
                    <a:pt x="80" y="214"/>
                  </a:lnTo>
                  <a:lnTo>
                    <a:pt x="80" y="182"/>
                  </a:lnTo>
                  <a:lnTo>
                    <a:pt x="80" y="148"/>
                  </a:lnTo>
                  <a:lnTo>
                    <a:pt x="81" y="139"/>
                  </a:lnTo>
                  <a:lnTo>
                    <a:pt x="81" y="129"/>
                  </a:lnTo>
                  <a:lnTo>
                    <a:pt x="82" y="121"/>
                  </a:lnTo>
                  <a:lnTo>
                    <a:pt x="83" y="113"/>
                  </a:lnTo>
                  <a:lnTo>
                    <a:pt x="83" y="105"/>
                  </a:lnTo>
                  <a:lnTo>
                    <a:pt x="84" y="98"/>
                  </a:lnTo>
                  <a:lnTo>
                    <a:pt x="84" y="90"/>
                  </a:lnTo>
                  <a:lnTo>
                    <a:pt x="85" y="82"/>
                  </a:lnTo>
                  <a:lnTo>
                    <a:pt x="85" y="75"/>
                  </a:lnTo>
                  <a:lnTo>
                    <a:pt x="86" y="67"/>
                  </a:lnTo>
                  <a:lnTo>
                    <a:pt x="86" y="60"/>
                  </a:lnTo>
                  <a:lnTo>
                    <a:pt x="88" y="53"/>
                  </a:lnTo>
                  <a:lnTo>
                    <a:pt x="88" y="45"/>
                  </a:lnTo>
                  <a:lnTo>
                    <a:pt x="90" y="36"/>
                  </a:lnTo>
                  <a:lnTo>
                    <a:pt x="91" y="28"/>
                  </a:lnTo>
                  <a:lnTo>
                    <a:pt x="94" y="20"/>
                  </a:lnTo>
                  <a:lnTo>
                    <a:pt x="95" y="14"/>
                  </a:lnTo>
                  <a:lnTo>
                    <a:pt x="96" y="9"/>
                  </a:lnTo>
                  <a:lnTo>
                    <a:pt x="100" y="6"/>
                  </a:lnTo>
                  <a:lnTo>
                    <a:pt x="104" y="3"/>
                  </a:lnTo>
                  <a:lnTo>
                    <a:pt x="107" y="1"/>
                  </a:lnTo>
                  <a:lnTo>
                    <a:pt x="111" y="0"/>
                  </a:lnTo>
                  <a:lnTo>
                    <a:pt x="115" y="0"/>
                  </a:lnTo>
                  <a:lnTo>
                    <a:pt x="119" y="1"/>
                  </a:lnTo>
                  <a:lnTo>
                    <a:pt x="123" y="1"/>
                  </a:lnTo>
                  <a:lnTo>
                    <a:pt x="126" y="3"/>
                  </a:lnTo>
                  <a:lnTo>
                    <a:pt x="129" y="6"/>
                  </a:lnTo>
                  <a:lnTo>
                    <a:pt x="132" y="9"/>
                  </a:lnTo>
                  <a:lnTo>
                    <a:pt x="133" y="13"/>
                  </a:lnTo>
                  <a:lnTo>
                    <a:pt x="135" y="18"/>
                  </a:lnTo>
                  <a:lnTo>
                    <a:pt x="136" y="23"/>
                  </a:lnTo>
                  <a:lnTo>
                    <a:pt x="136" y="29"/>
                  </a:lnTo>
                  <a:lnTo>
                    <a:pt x="134" y="38"/>
                  </a:lnTo>
                  <a:lnTo>
                    <a:pt x="132" y="46"/>
                  </a:lnTo>
                  <a:lnTo>
                    <a:pt x="131" y="54"/>
                  </a:lnTo>
                  <a:lnTo>
                    <a:pt x="131" y="62"/>
                  </a:lnTo>
                  <a:lnTo>
                    <a:pt x="131" y="69"/>
                  </a:lnTo>
                  <a:lnTo>
                    <a:pt x="130" y="76"/>
                  </a:lnTo>
                  <a:lnTo>
                    <a:pt x="130" y="83"/>
                  </a:lnTo>
                  <a:lnTo>
                    <a:pt x="130" y="90"/>
                  </a:lnTo>
                  <a:lnTo>
                    <a:pt x="129" y="96"/>
                  </a:lnTo>
                  <a:lnTo>
                    <a:pt x="129" y="103"/>
                  </a:lnTo>
                  <a:lnTo>
                    <a:pt x="128" y="110"/>
                  </a:lnTo>
                  <a:lnTo>
                    <a:pt x="128" y="119"/>
                  </a:lnTo>
                  <a:lnTo>
                    <a:pt x="127" y="126"/>
                  </a:lnTo>
                  <a:lnTo>
                    <a:pt x="126" y="134"/>
                  </a:lnTo>
                  <a:lnTo>
                    <a:pt x="125" y="141"/>
                  </a:lnTo>
                  <a:lnTo>
                    <a:pt x="124" y="152"/>
                  </a:lnTo>
                  <a:lnTo>
                    <a:pt x="124" y="186"/>
                  </a:lnTo>
                  <a:lnTo>
                    <a:pt x="124" y="220"/>
                  </a:lnTo>
                  <a:lnTo>
                    <a:pt x="123" y="250"/>
                  </a:lnTo>
                  <a:lnTo>
                    <a:pt x="122" y="281"/>
                  </a:lnTo>
                  <a:lnTo>
                    <a:pt x="121" y="310"/>
                  </a:lnTo>
                  <a:lnTo>
                    <a:pt x="120" y="340"/>
                  </a:lnTo>
                  <a:lnTo>
                    <a:pt x="118" y="367"/>
                  </a:lnTo>
                  <a:lnTo>
                    <a:pt x="117" y="395"/>
                  </a:lnTo>
                  <a:lnTo>
                    <a:pt x="114" y="423"/>
                  </a:lnTo>
                  <a:lnTo>
                    <a:pt x="112" y="452"/>
                  </a:lnTo>
                  <a:lnTo>
                    <a:pt x="108" y="479"/>
                  </a:lnTo>
                  <a:lnTo>
                    <a:pt x="105" y="508"/>
                  </a:lnTo>
                  <a:lnTo>
                    <a:pt x="100" y="539"/>
                  </a:lnTo>
                  <a:lnTo>
                    <a:pt x="95" y="570"/>
                  </a:lnTo>
                  <a:lnTo>
                    <a:pt x="90" y="603"/>
                  </a:lnTo>
                  <a:lnTo>
                    <a:pt x="86" y="639"/>
                  </a:lnTo>
                  <a:lnTo>
                    <a:pt x="82" y="654"/>
                  </a:lnTo>
                  <a:lnTo>
                    <a:pt x="80" y="670"/>
                  </a:lnTo>
                  <a:lnTo>
                    <a:pt x="77" y="684"/>
                  </a:lnTo>
                  <a:lnTo>
                    <a:pt x="75" y="699"/>
                  </a:lnTo>
                  <a:lnTo>
                    <a:pt x="72" y="712"/>
                  </a:lnTo>
                  <a:lnTo>
                    <a:pt x="70" y="726"/>
                  </a:lnTo>
                  <a:lnTo>
                    <a:pt x="67" y="739"/>
                  </a:lnTo>
                  <a:lnTo>
                    <a:pt x="64" y="752"/>
                  </a:lnTo>
                  <a:lnTo>
                    <a:pt x="60" y="764"/>
                  </a:lnTo>
                  <a:lnTo>
                    <a:pt x="57" y="777"/>
                  </a:lnTo>
                  <a:lnTo>
                    <a:pt x="52" y="789"/>
                  </a:lnTo>
                  <a:lnTo>
                    <a:pt x="48" y="802"/>
                  </a:lnTo>
                  <a:lnTo>
                    <a:pt x="43" y="816"/>
                  </a:lnTo>
                  <a:lnTo>
                    <a:pt x="38" y="829"/>
                  </a:lnTo>
                  <a:lnTo>
                    <a:pt x="33" y="843"/>
                  </a:lnTo>
                  <a:lnTo>
                    <a:pt x="28" y="859"/>
                  </a:lnTo>
                  <a:lnTo>
                    <a:pt x="23" y="862"/>
                  </a:lnTo>
                  <a:lnTo>
                    <a:pt x="19" y="866"/>
                  </a:lnTo>
                  <a:lnTo>
                    <a:pt x="13" y="866"/>
                  </a:lnTo>
                  <a:lnTo>
                    <a:pt x="8" y="864"/>
                  </a:lnTo>
                  <a:lnTo>
                    <a:pt x="4" y="860"/>
                  </a:lnTo>
                  <a:lnTo>
                    <a:pt x="1" y="855"/>
                  </a:lnTo>
                  <a:lnTo>
                    <a:pt x="0" y="849"/>
                  </a:lnTo>
                  <a:lnTo>
                    <a:pt x="2" y="8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69" name="Freeform 33"/>
            <p:cNvSpPr>
              <a:spLocks/>
            </p:cNvSpPr>
            <p:nvPr/>
          </p:nvSpPr>
          <p:spPr bwMode="auto">
            <a:xfrm>
              <a:off x="3279" y="2127"/>
              <a:ext cx="50" cy="234"/>
            </a:xfrm>
            <a:custGeom>
              <a:avLst/>
              <a:gdLst>
                <a:gd name="T0" fmla="*/ 0 w 150"/>
                <a:gd name="T1" fmla="*/ 0 h 939"/>
                <a:gd name="T2" fmla="*/ 0 w 150"/>
                <a:gd name="T3" fmla="*/ 0 h 939"/>
                <a:gd name="T4" fmla="*/ 0 w 150"/>
                <a:gd name="T5" fmla="*/ 0 h 939"/>
                <a:gd name="T6" fmla="*/ 0 w 150"/>
                <a:gd name="T7" fmla="*/ 0 h 939"/>
                <a:gd name="T8" fmla="*/ 0 w 150"/>
                <a:gd name="T9" fmla="*/ 0 h 939"/>
                <a:gd name="T10" fmla="*/ 0 w 150"/>
                <a:gd name="T11" fmla="*/ 0 h 939"/>
                <a:gd name="T12" fmla="*/ 0 w 150"/>
                <a:gd name="T13" fmla="*/ 0 h 939"/>
                <a:gd name="T14" fmla="*/ 0 w 150"/>
                <a:gd name="T15" fmla="*/ 0 h 939"/>
                <a:gd name="T16" fmla="*/ 0 w 150"/>
                <a:gd name="T17" fmla="*/ 0 h 939"/>
                <a:gd name="T18" fmla="*/ 0 w 150"/>
                <a:gd name="T19" fmla="*/ 0 h 939"/>
                <a:gd name="T20" fmla="*/ 0 w 150"/>
                <a:gd name="T21" fmla="*/ 0 h 939"/>
                <a:gd name="T22" fmla="*/ 0 w 150"/>
                <a:gd name="T23" fmla="*/ 0 h 939"/>
                <a:gd name="T24" fmla="*/ 0 w 150"/>
                <a:gd name="T25" fmla="*/ 0 h 939"/>
                <a:gd name="T26" fmla="*/ 0 w 150"/>
                <a:gd name="T27" fmla="*/ 0 h 939"/>
                <a:gd name="T28" fmla="*/ 0 w 150"/>
                <a:gd name="T29" fmla="*/ 0 h 939"/>
                <a:gd name="T30" fmla="*/ 0 w 150"/>
                <a:gd name="T31" fmla="*/ 0 h 939"/>
                <a:gd name="T32" fmla="*/ 0 w 150"/>
                <a:gd name="T33" fmla="*/ 0 h 939"/>
                <a:gd name="T34" fmla="*/ 0 w 150"/>
                <a:gd name="T35" fmla="*/ 0 h 939"/>
                <a:gd name="T36" fmla="*/ 0 w 150"/>
                <a:gd name="T37" fmla="*/ 0 h 939"/>
                <a:gd name="T38" fmla="*/ 0 w 150"/>
                <a:gd name="T39" fmla="*/ 0 h 939"/>
                <a:gd name="T40" fmla="*/ 0 w 150"/>
                <a:gd name="T41" fmla="*/ 0 h 939"/>
                <a:gd name="T42" fmla="*/ 0 w 150"/>
                <a:gd name="T43" fmla="*/ 0 h 939"/>
                <a:gd name="T44" fmla="*/ 0 w 150"/>
                <a:gd name="T45" fmla="*/ 0 h 939"/>
                <a:gd name="T46" fmla="*/ 0 w 150"/>
                <a:gd name="T47" fmla="*/ 0 h 939"/>
                <a:gd name="T48" fmla="*/ 0 w 150"/>
                <a:gd name="T49" fmla="*/ 0 h 939"/>
                <a:gd name="T50" fmla="*/ 0 w 150"/>
                <a:gd name="T51" fmla="*/ 0 h 939"/>
                <a:gd name="T52" fmla="*/ 0 w 150"/>
                <a:gd name="T53" fmla="*/ 0 h 939"/>
                <a:gd name="T54" fmla="*/ 0 w 150"/>
                <a:gd name="T55" fmla="*/ 0 h 939"/>
                <a:gd name="T56" fmla="*/ 0 w 150"/>
                <a:gd name="T57" fmla="*/ 0 h 939"/>
                <a:gd name="T58" fmla="*/ 0 w 150"/>
                <a:gd name="T59" fmla="*/ 0 h 939"/>
                <a:gd name="T60" fmla="*/ 0 w 150"/>
                <a:gd name="T61" fmla="*/ 0 h 939"/>
                <a:gd name="T62" fmla="*/ 0 w 150"/>
                <a:gd name="T63" fmla="*/ 0 h 939"/>
                <a:gd name="T64" fmla="*/ 0 w 150"/>
                <a:gd name="T65" fmla="*/ 0 h 939"/>
                <a:gd name="T66" fmla="*/ 0 w 150"/>
                <a:gd name="T67" fmla="*/ 0 h 939"/>
                <a:gd name="T68" fmla="*/ 0 w 150"/>
                <a:gd name="T69" fmla="*/ 0 h 939"/>
                <a:gd name="T70" fmla="*/ 0 w 150"/>
                <a:gd name="T71" fmla="*/ 0 h 939"/>
                <a:gd name="T72" fmla="*/ 0 w 150"/>
                <a:gd name="T73" fmla="*/ 0 h 939"/>
                <a:gd name="T74" fmla="*/ 0 w 150"/>
                <a:gd name="T75" fmla="*/ 0 h 939"/>
                <a:gd name="T76" fmla="*/ 0 w 150"/>
                <a:gd name="T77" fmla="*/ 0 h 939"/>
                <a:gd name="T78" fmla="*/ 0 w 150"/>
                <a:gd name="T79" fmla="*/ 0 h 939"/>
                <a:gd name="T80" fmla="*/ 0 w 150"/>
                <a:gd name="T81" fmla="*/ 0 h 939"/>
                <a:gd name="T82" fmla="*/ 0 w 150"/>
                <a:gd name="T83" fmla="*/ 0 h 939"/>
                <a:gd name="T84" fmla="*/ 0 w 150"/>
                <a:gd name="T85" fmla="*/ 0 h 939"/>
                <a:gd name="T86" fmla="*/ 0 w 150"/>
                <a:gd name="T87" fmla="*/ 0 h 939"/>
                <a:gd name="T88" fmla="*/ 0 w 150"/>
                <a:gd name="T89" fmla="*/ 0 h 939"/>
                <a:gd name="T90" fmla="*/ 0 w 150"/>
                <a:gd name="T91" fmla="*/ 0 h 939"/>
                <a:gd name="T92" fmla="*/ 0 w 150"/>
                <a:gd name="T93" fmla="*/ 0 h 939"/>
                <a:gd name="T94" fmla="*/ 0 w 150"/>
                <a:gd name="T95" fmla="*/ 0 h 939"/>
                <a:gd name="T96" fmla="*/ 0 w 150"/>
                <a:gd name="T97" fmla="*/ 0 h 939"/>
                <a:gd name="T98" fmla="*/ 0 w 150"/>
                <a:gd name="T99" fmla="*/ 0 h 939"/>
                <a:gd name="T100" fmla="*/ 0 w 150"/>
                <a:gd name="T101" fmla="*/ 0 h 939"/>
                <a:gd name="T102" fmla="*/ 0 w 150"/>
                <a:gd name="T103" fmla="*/ 0 h 939"/>
                <a:gd name="T104" fmla="*/ 0 w 150"/>
                <a:gd name="T105" fmla="*/ 0 h 939"/>
                <a:gd name="T106" fmla="*/ 0 w 150"/>
                <a:gd name="T107" fmla="*/ 0 h 939"/>
                <a:gd name="T108" fmla="*/ 0 w 150"/>
                <a:gd name="T109" fmla="*/ 0 h 939"/>
                <a:gd name="T110" fmla="*/ 0 w 150"/>
                <a:gd name="T111" fmla="*/ 0 h 939"/>
                <a:gd name="T112" fmla="*/ 0 w 150"/>
                <a:gd name="T113" fmla="*/ 0 h 939"/>
                <a:gd name="T114" fmla="*/ 0 w 150"/>
                <a:gd name="T115" fmla="*/ 0 h 939"/>
                <a:gd name="T116" fmla="*/ 0 w 150"/>
                <a:gd name="T117" fmla="*/ 0 h 939"/>
                <a:gd name="T118" fmla="*/ 0 w 150"/>
                <a:gd name="T119" fmla="*/ 0 h 939"/>
                <a:gd name="T120" fmla="*/ 0 w 150"/>
                <a:gd name="T121" fmla="*/ 0 h 93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50"/>
                <a:gd name="T184" fmla="*/ 0 h 939"/>
                <a:gd name="T185" fmla="*/ 150 w 150"/>
                <a:gd name="T186" fmla="*/ 939 h 93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50" h="939">
                  <a:moveTo>
                    <a:pt x="1" y="924"/>
                  </a:moveTo>
                  <a:lnTo>
                    <a:pt x="5" y="885"/>
                  </a:lnTo>
                  <a:lnTo>
                    <a:pt x="8" y="848"/>
                  </a:lnTo>
                  <a:lnTo>
                    <a:pt x="10" y="814"/>
                  </a:lnTo>
                  <a:lnTo>
                    <a:pt x="13" y="781"/>
                  </a:lnTo>
                  <a:lnTo>
                    <a:pt x="13" y="750"/>
                  </a:lnTo>
                  <a:lnTo>
                    <a:pt x="14" y="719"/>
                  </a:lnTo>
                  <a:lnTo>
                    <a:pt x="14" y="687"/>
                  </a:lnTo>
                  <a:lnTo>
                    <a:pt x="15" y="658"/>
                  </a:lnTo>
                  <a:lnTo>
                    <a:pt x="15" y="627"/>
                  </a:lnTo>
                  <a:lnTo>
                    <a:pt x="15" y="597"/>
                  </a:lnTo>
                  <a:lnTo>
                    <a:pt x="15" y="565"/>
                  </a:lnTo>
                  <a:lnTo>
                    <a:pt x="16" y="533"/>
                  </a:lnTo>
                  <a:lnTo>
                    <a:pt x="18" y="499"/>
                  </a:lnTo>
                  <a:lnTo>
                    <a:pt x="20" y="466"/>
                  </a:lnTo>
                  <a:lnTo>
                    <a:pt x="23" y="430"/>
                  </a:lnTo>
                  <a:lnTo>
                    <a:pt x="28" y="392"/>
                  </a:lnTo>
                  <a:lnTo>
                    <a:pt x="27" y="385"/>
                  </a:lnTo>
                  <a:lnTo>
                    <a:pt x="27" y="377"/>
                  </a:lnTo>
                  <a:lnTo>
                    <a:pt x="27" y="370"/>
                  </a:lnTo>
                  <a:lnTo>
                    <a:pt x="27" y="364"/>
                  </a:lnTo>
                  <a:lnTo>
                    <a:pt x="27" y="357"/>
                  </a:lnTo>
                  <a:lnTo>
                    <a:pt x="27" y="350"/>
                  </a:lnTo>
                  <a:lnTo>
                    <a:pt x="27" y="344"/>
                  </a:lnTo>
                  <a:lnTo>
                    <a:pt x="28" y="338"/>
                  </a:lnTo>
                  <a:lnTo>
                    <a:pt x="28" y="331"/>
                  </a:lnTo>
                  <a:lnTo>
                    <a:pt x="28" y="325"/>
                  </a:lnTo>
                  <a:lnTo>
                    <a:pt x="29" y="318"/>
                  </a:lnTo>
                  <a:lnTo>
                    <a:pt x="30" y="312"/>
                  </a:lnTo>
                  <a:lnTo>
                    <a:pt x="33" y="305"/>
                  </a:lnTo>
                  <a:lnTo>
                    <a:pt x="34" y="298"/>
                  </a:lnTo>
                  <a:lnTo>
                    <a:pt x="37" y="290"/>
                  </a:lnTo>
                  <a:lnTo>
                    <a:pt x="39" y="284"/>
                  </a:lnTo>
                  <a:lnTo>
                    <a:pt x="42" y="263"/>
                  </a:lnTo>
                  <a:lnTo>
                    <a:pt x="45" y="243"/>
                  </a:lnTo>
                  <a:lnTo>
                    <a:pt x="48" y="225"/>
                  </a:lnTo>
                  <a:lnTo>
                    <a:pt x="51" y="207"/>
                  </a:lnTo>
                  <a:lnTo>
                    <a:pt x="54" y="191"/>
                  </a:lnTo>
                  <a:lnTo>
                    <a:pt x="58" y="174"/>
                  </a:lnTo>
                  <a:lnTo>
                    <a:pt x="61" y="159"/>
                  </a:lnTo>
                  <a:lnTo>
                    <a:pt x="65" y="144"/>
                  </a:lnTo>
                  <a:lnTo>
                    <a:pt x="68" y="129"/>
                  </a:lnTo>
                  <a:lnTo>
                    <a:pt x="74" y="113"/>
                  </a:lnTo>
                  <a:lnTo>
                    <a:pt x="79" y="97"/>
                  </a:lnTo>
                  <a:lnTo>
                    <a:pt x="84" y="82"/>
                  </a:lnTo>
                  <a:lnTo>
                    <a:pt x="89" y="65"/>
                  </a:lnTo>
                  <a:lnTo>
                    <a:pt x="95" y="50"/>
                  </a:lnTo>
                  <a:lnTo>
                    <a:pt x="101" y="32"/>
                  </a:lnTo>
                  <a:lnTo>
                    <a:pt x="109" y="15"/>
                  </a:lnTo>
                  <a:lnTo>
                    <a:pt x="111" y="10"/>
                  </a:lnTo>
                  <a:lnTo>
                    <a:pt x="115" y="5"/>
                  </a:lnTo>
                  <a:lnTo>
                    <a:pt x="119" y="3"/>
                  </a:lnTo>
                  <a:lnTo>
                    <a:pt x="123" y="2"/>
                  </a:lnTo>
                  <a:lnTo>
                    <a:pt x="126" y="0"/>
                  </a:lnTo>
                  <a:lnTo>
                    <a:pt x="130" y="0"/>
                  </a:lnTo>
                  <a:lnTo>
                    <a:pt x="134" y="2"/>
                  </a:lnTo>
                  <a:lnTo>
                    <a:pt x="138" y="4"/>
                  </a:lnTo>
                  <a:lnTo>
                    <a:pt x="141" y="5"/>
                  </a:lnTo>
                  <a:lnTo>
                    <a:pt x="143" y="9"/>
                  </a:lnTo>
                  <a:lnTo>
                    <a:pt x="146" y="12"/>
                  </a:lnTo>
                  <a:lnTo>
                    <a:pt x="148" y="17"/>
                  </a:lnTo>
                  <a:lnTo>
                    <a:pt x="149" y="20"/>
                  </a:lnTo>
                  <a:lnTo>
                    <a:pt x="150" y="25"/>
                  </a:lnTo>
                  <a:lnTo>
                    <a:pt x="149" y="31"/>
                  </a:lnTo>
                  <a:lnTo>
                    <a:pt x="148" y="37"/>
                  </a:lnTo>
                  <a:lnTo>
                    <a:pt x="141" y="53"/>
                  </a:lnTo>
                  <a:lnTo>
                    <a:pt x="134" y="70"/>
                  </a:lnTo>
                  <a:lnTo>
                    <a:pt x="129" y="85"/>
                  </a:lnTo>
                  <a:lnTo>
                    <a:pt x="124" y="100"/>
                  </a:lnTo>
                  <a:lnTo>
                    <a:pt x="119" y="116"/>
                  </a:lnTo>
                  <a:lnTo>
                    <a:pt x="114" y="131"/>
                  </a:lnTo>
                  <a:lnTo>
                    <a:pt x="109" y="145"/>
                  </a:lnTo>
                  <a:lnTo>
                    <a:pt x="105" y="162"/>
                  </a:lnTo>
                  <a:lnTo>
                    <a:pt x="101" y="176"/>
                  </a:lnTo>
                  <a:lnTo>
                    <a:pt x="98" y="191"/>
                  </a:lnTo>
                  <a:lnTo>
                    <a:pt x="95" y="207"/>
                  </a:lnTo>
                  <a:lnTo>
                    <a:pt x="92" y="224"/>
                  </a:lnTo>
                  <a:lnTo>
                    <a:pt x="89" y="240"/>
                  </a:lnTo>
                  <a:lnTo>
                    <a:pt x="87" y="258"/>
                  </a:lnTo>
                  <a:lnTo>
                    <a:pt x="83" y="277"/>
                  </a:lnTo>
                  <a:lnTo>
                    <a:pt x="81" y="296"/>
                  </a:lnTo>
                  <a:lnTo>
                    <a:pt x="79" y="302"/>
                  </a:lnTo>
                  <a:lnTo>
                    <a:pt x="77" y="309"/>
                  </a:lnTo>
                  <a:lnTo>
                    <a:pt x="76" y="314"/>
                  </a:lnTo>
                  <a:lnTo>
                    <a:pt x="75" y="320"/>
                  </a:lnTo>
                  <a:lnTo>
                    <a:pt x="73" y="326"/>
                  </a:lnTo>
                  <a:lnTo>
                    <a:pt x="71" y="333"/>
                  </a:lnTo>
                  <a:lnTo>
                    <a:pt x="71" y="339"/>
                  </a:lnTo>
                  <a:lnTo>
                    <a:pt x="71" y="346"/>
                  </a:lnTo>
                  <a:lnTo>
                    <a:pt x="70" y="352"/>
                  </a:lnTo>
                  <a:lnTo>
                    <a:pt x="70" y="358"/>
                  </a:lnTo>
                  <a:lnTo>
                    <a:pt x="70" y="364"/>
                  </a:lnTo>
                  <a:lnTo>
                    <a:pt x="70" y="371"/>
                  </a:lnTo>
                  <a:lnTo>
                    <a:pt x="70" y="377"/>
                  </a:lnTo>
                  <a:lnTo>
                    <a:pt x="70" y="384"/>
                  </a:lnTo>
                  <a:lnTo>
                    <a:pt x="70" y="391"/>
                  </a:lnTo>
                  <a:lnTo>
                    <a:pt x="70" y="398"/>
                  </a:lnTo>
                  <a:lnTo>
                    <a:pt x="65" y="436"/>
                  </a:lnTo>
                  <a:lnTo>
                    <a:pt x="61" y="471"/>
                  </a:lnTo>
                  <a:lnTo>
                    <a:pt x="58" y="505"/>
                  </a:lnTo>
                  <a:lnTo>
                    <a:pt x="56" y="538"/>
                  </a:lnTo>
                  <a:lnTo>
                    <a:pt x="53" y="570"/>
                  </a:lnTo>
                  <a:lnTo>
                    <a:pt x="52" y="601"/>
                  </a:lnTo>
                  <a:lnTo>
                    <a:pt x="50" y="632"/>
                  </a:lnTo>
                  <a:lnTo>
                    <a:pt x="48" y="663"/>
                  </a:lnTo>
                  <a:lnTo>
                    <a:pt x="46" y="692"/>
                  </a:lnTo>
                  <a:lnTo>
                    <a:pt x="44" y="724"/>
                  </a:lnTo>
                  <a:lnTo>
                    <a:pt x="42" y="754"/>
                  </a:lnTo>
                  <a:lnTo>
                    <a:pt x="40" y="786"/>
                  </a:lnTo>
                  <a:lnTo>
                    <a:pt x="37" y="819"/>
                  </a:lnTo>
                  <a:lnTo>
                    <a:pt x="34" y="853"/>
                  </a:lnTo>
                  <a:lnTo>
                    <a:pt x="29" y="890"/>
                  </a:lnTo>
                  <a:lnTo>
                    <a:pt x="25" y="927"/>
                  </a:lnTo>
                  <a:lnTo>
                    <a:pt x="22" y="933"/>
                  </a:lnTo>
                  <a:lnTo>
                    <a:pt x="19" y="937"/>
                  </a:lnTo>
                  <a:lnTo>
                    <a:pt x="15" y="939"/>
                  </a:lnTo>
                  <a:lnTo>
                    <a:pt x="10" y="939"/>
                  </a:lnTo>
                  <a:lnTo>
                    <a:pt x="6" y="938"/>
                  </a:lnTo>
                  <a:lnTo>
                    <a:pt x="2" y="934"/>
                  </a:lnTo>
                  <a:lnTo>
                    <a:pt x="0" y="930"/>
                  </a:lnTo>
                  <a:lnTo>
                    <a:pt x="1" y="9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70" name="Freeform 34"/>
            <p:cNvSpPr>
              <a:spLocks/>
            </p:cNvSpPr>
            <p:nvPr/>
          </p:nvSpPr>
          <p:spPr bwMode="auto">
            <a:xfrm>
              <a:off x="3261" y="2112"/>
              <a:ext cx="33" cy="44"/>
            </a:xfrm>
            <a:custGeom>
              <a:avLst/>
              <a:gdLst>
                <a:gd name="T0" fmla="*/ 0 w 100"/>
                <a:gd name="T1" fmla="*/ 0 h 179"/>
                <a:gd name="T2" fmla="*/ 0 w 100"/>
                <a:gd name="T3" fmla="*/ 0 h 179"/>
                <a:gd name="T4" fmla="*/ 0 w 100"/>
                <a:gd name="T5" fmla="*/ 0 h 179"/>
                <a:gd name="T6" fmla="*/ 0 w 100"/>
                <a:gd name="T7" fmla="*/ 0 h 179"/>
                <a:gd name="T8" fmla="*/ 0 w 100"/>
                <a:gd name="T9" fmla="*/ 0 h 179"/>
                <a:gd name="T10" fmla="*/ 0 w 100"/>
                <a:gd name="T11" fmla="*/ 0 h 179"/>
                <a:gd name="T12" fmla="*/ 0 w 100"/>
                <a:gd name="T13" fmla="*/ 0 h 179"/>
                <a:gd name="T14" fmla="*/ 0 w 100"/>
                <a:gd name="T15" fmla="*/ 0 h 179"/>
                <a:gd name="T16" fmla="*/ 0 w 100"/>
                <a:gd name="T17" fmla="*/ 0 h 179"/>
                <a:gd name="T18" fmla="*/ 0 w 100"/>
                <a:gd name="T19" fmla="*/ 0 h 179"/>
                <a:gd name="T20" fmla="*/ 0 w 100"/>
                <a:gd name="T21" fmla="*/ 0 h 179"/>
                <a:gd name="T22" fmla="*/ 0 w 100"/>
                <a:gd name="T23" fmla="*/ 0 h 179"/>
                <a:gd name="T24" fmla="*/ 0 w 100"/>
                <a:gd name="T25" fmla="*/ 0 h 179"/>
                <a:gd name="T26" fmla="*/ 0 w 100"/>
                <a:gd name="T27" fmla="*/ 0 h 179"/>
                <a:gd name="T28" fmla="*/ 0 w 100"/>
                <a:gd name="T29" fmla="*/ 0 h 179"/>
                <a:gd name="T30" fmla="*/ 0 w 100"/>
                <a:gd name="T31" fmla="*/ 0 h 179"/>
                <a:gd name="T32" fmla="*/ 0 w 100"/>
                <a:gd name="T33" fmla="*/ 0 h 179"/>
                <a:gd name="T34" fmla="*/ 0 w 100"/>
                <a:gd name="T35" fmla="*/ 0 h 179"/>
                <a:gd name="T36" fmla="*/ 0 w 100"/>
                <a:gd name="T37" fmla="*/ 0 h 179"/>
                <a:gd name="T38" fmla="*/ 0 w 100"/>
                <a:gd name="T39" fmla="*/ 0 h 179"/>
                <a:gd name="T40" fmla="*/ 0 w 100"/>
                <a:gd name="T41" fmla="*/ 0 h 179"/>
                <a:gd name="T42" fmla="*/ 0 w 100"/>
                <a:gd name="T43" fmla="*/ 0 h 179"/>
                <a:gd name="T44" fmla="*/ 0 w 100"/>
                <a:gd name="T45" fmla="*/ 0 h 179"/>
                <a:gd name="T46" fmla="*/ 0 w 100"/>
                <a:gd name="T47" fmla="*/ 0 h 179"/>
                <a:gd name="T48" fmla="*/ 0 w 100"/>
                <a:gd name="T49" fmla="*/ 0 h 179"/>
                <a:gd name="T50" fmla="*/ 0 w 100"/>
                <a:gd name="T51" fmla="*/ 0 h 179"/>
                <a:gd name="T52" fmla="*/ 0 w 100"/>
                <a:gd name="T53" fmla="*/ 0 h 179"/>
                <a:gd name="T54" fmla="*/ 0 w 100"/>
                <a:gd name="T55" fmla="*/ 0 h 179"/>
                <a:gd name="T56" fmla="*/ 0 w 100"/>
                <a:gd name="T57" fmla="*/ 0 h 179"/>
                <a:gd name="T58" fmla="*/ 0 w 100"/>
                <a:gd name="T59" fmla="*/ 0 h 179"/>
                <a:gd name="T60" fmla="*/ 0 w 100"/>
                <a:gd name="T61" fmla="*/ 0 h 179"/>
                <a:gd name="T62" fmla="*/ 0 w 100"/>
                <a:gd name="T63" fmla="*/ 0 h 179"/>
                <a:gd name="T64" fmla="*/ 0 w 100"/>
                <a:gd name="T65" fmla="*/ 0 h 179"/>
                <a:gd name="T66" fmla="*/ 0 w 100"/>
                <a:gd name="T67" fmla="*/ 0 h 179"/>
                <a:gd name="T68" fmla="*/ 0 w 100"/>
                <a:gd name="T69" fmla="*/ 0 h 179"/>
                <a:gd name="T70" fmla="*/ 0 w 100"/>
                <a:gd name="T71" fmla="*/ 0 h 179"/>
                <a:gd name="T72" fmla="*/ 0 w 100"/>
                <a:gd name="T73" fmla="*/ 0 h 179"/>
                <a:gd name="T74" fmla="*/ 0 w 100"/>
                <a:gd name="T75" fmla="*/ 0 h 179"/>
                <a:gd name="T76" fmla="*/ 0 w 100"/>
                <a:gd name="T77" fmla="*/ 0 h 179"/>
                <a:gd name="T78" fmla="*/ 0 w 100"/>
                <a:gd name="T79" fmla="*/ 0 h 179"/>
                <a:gd name="T80" fmla="*/ 0 w 100"/>
                <a:gd name="T81" fmla="*/ 0 h 179"/>
                <a:gd name="T82" fmla="*/ 0 w 100"/>
                <a:gd name="T83" fmla="*/ 0 h 179"/>
                <a:gd name="T84" fmla="*/ 0 w 100"/>
                <a:gd name="T85" fmla="*/ 0 h 179"/>
                <a:gd name="T86" fmla="*/ 0 w 100"/>
                <a:gd name="T87" fmla="*/ 0 h 179"/>
                <a:gd name="T88" fmla="*/ 0 w 100"/>
                <a:gd name="T89" fmla="*/ 0 h 179"/>
                <a:gd name="T90" fmla="*/ 0 w 100"/>
                <a:gd name="T91" fmla="*/ 0 h 179"/>
                <a:gd name="T92" fmla="*/ 0 w 100"/>
                <a:gd name="T93" fmla="*/ 0 h 179"/>
                <a:gd name="T94" fmla="*/ 0 w 100"/>
                <a:gd name="T95" fmla="*/ 0 h 179"/>
                <a:gd name="T96" fmla="*/ 0 w 100"/>
                <a:gd name="T97" fmla="*/ 0 h 179"/>
                <a:gd name="T98" fmla="*/ 0 w 100"/>
                <a:gd name="T99" fmla="*/ 0 h 179"/>
                <a:gd name="T100" fmla="*/ 0 w 100"/>
                <a:gd name="T101" fmla="*/ 0 h 179"/>
                <a:gd name="T102" fmla="*/ 0 w 100"/>
                <a:gd name="T103" fmla="*/ 0 h 179"/>
                <a:gd name="T104" fmla="*/ 0 w 100"/>
                <a:gd name="T105" fmla="*/ 0 h 179"/>
                <a:gd name="T106" fmla="*/ 0 w 100"/>
                <a:gd name="T107" fmla="*/ 0 h 179"/>
                <a:gd name="T108" fmla="*/ 0 w 100"/>
                <a:gd name="T109" fmla="*/ 0 h 179"/>
                <a:gd name="T110" fmla="*/ 0 w 100"/>
                <a:gd name="T111" fmla="*/ 0 h 17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0"/>
                <a:gd name="T169" fmla="*/ 0 h 179"/>
                <a:gd name="T170" fmla="*/ 100 w 100"/>
                <a:gd name="T171" fmla="*/ 179 h 17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0" h="179">
                  <a:moveTo>
                    <a:pt x="74" y="171"/>
                  </a:moveTo>
                  <a:lnTo>
                    <a:pt x="69" y="159"/>
                  </a:lnTo>
                  <a:lnTo>
                    <a:pt x="65" y="150"/>
                  </a:lnTo>
                  <a:lnTo>
                    <a:pt x="61" y="139"/>
                  </a:lnTo>
                  <a:lnTo>
                    <a:pt x="58" y="131"/>
                  </a:lnTo>
                  <a:lnTo>
                    <a:pt x="53" y="123"/>
                  </a:lnTo>
                  <a:lnTo>
                    <a:pt x="49" y="115"/>
                  </a:lnTo>
                  <a:lnTo>
                    <a:pt x="45" y="106"/>
                  </a:lnTo>
                  <a:lnTo>
                    <a:pt x="40" y="99"/>
                  </a:lnTo>
                  <a:lnTo>
                    <a:pt x="36" y="91"/>
                  </a:lnTo>
                  <a:lnTo>
                    <a:pt x="31" y="83"/>
                  </a:lnTo>
                  <a:lnTo>
                    <a:pt x="27" y="76"/>
                  </a:lnTo>
                  <a:lnTo>
                    <a:pt x="23" y="67"/>
                  </a:lnTo>
                  <a:lnTo>
                    <a:pt x="18" y="59"/>
                  </a:lnTo>
                  <a:lnTo>
                    <a:pt x="14" y="50"/>
                  </a:lnTo>
                  <a:lnTo>
                    <a:pt x="9" y="42"/>
                  </a:lnTo>
                  <a:lnTo>
                    <a:pt x="4" y="32"/>
                  </a:lnTo>
                  <a:lnTo>
                    <a:pt x="1" y="27"/>
                  </a:lnTo>
                  <a:lnTo>
                    <a:pt x="1" y="24"/>
                  </a:lnTo>
                  <a:lnTo>
                    <a:pt x="0" y="20"/>
                  </a:lnTo>
                  <a:lnTo>
                    <a:pt x="1" y="16"/>
                  </a:lnTo>
                  <a:lnTo>
                    <a:pt x="5" y="10"/>
                  </a:lnTo>
                  <a:lnTo>
                    <a:pt x="10" y="5"/>
                  </a:lnTo>
                  <a:lnTo>
                    <a:pt x="12" y="3"/>
                  </a:lnTo>
                  <a:lnTo>
                    <a:pt x="16" y="2"/>
                  </a:lnTo>
                  <a:lnTo>
                    <a:pt x="19" y="0"/>
                  </a:lnTo>
                  <a:lnTo>
                    <a:pt x="22" y="2"/>
                  </a:lnTo>
                  <a:lnTo>
                    <a:pt x="25" y="2"/>
                  </a:lnTo>
                  <a:lnTo>
                    <a:pt x="29" y="4"/>
                  </a:lnTo>
                  <a:lnTo>
                    <a:pt x="31" y="6"/>
                  </a:lnTo>
                  <a:lnTo>
                    <a:pt x="35" y="11"/>
                  </a:lnTo>
                  <a:lnTo>
                    <a:pt x="39" y="20"/>
                  </a:lnTo>
                  <a:lnTo>
                    <a:pt x="45" y="30"/>
                  </a:lnTo>
                  <a:lnTo>
                    <a:pt x="49" y="38"/>
                  </a:lnTo>
                  <a:lnTo>
                    <a:pt x="54" y="47"/>
                  </a:lnTo>
                  <a:lnTo>
                    <a:pt x="57" y="56"/>
                  </a:lnTo>
                  <a:lnTo>
                    <a:pt x="61" y="65"/>
                  </a:lnTo>
                  <a:lnTo>
                    <a:pt x="64" y="73"/>
                  </a:lnTo>
                  <a:lnTo>
                    <a:pt x="68" y="83"/>
                  </a:lnTo>
                  <a:lnTo>
                    <a:pt x="72" y="91"/>
                  </a:lnTo>
                  <a:lnTo>
                    <a:pt x="75" y="99"/>
                  </a:lnTo>
                  <a:lnTo>
                    <a:pt x="78" y="107"/>
                  </a:lnTo>
                  <a:lnTo>
                    <a:pt x="82" y="118"/>
                  </a:lnTo>
                  <a:lnTo>
                    <a:pt x="87" y="127"/>
                  </a:lnTo>
                  <a:lnTo>
                    <a:pt x="91" y="137"/>
                  </a:lnTo>
                  <a:lnTo>
                    <a:pt x="94" y="146"/>
                  </a:lnTo>
                  <a:lnTo>
                    <a:pt x="99" y="158"/>
                  </a:lnTo>
                  <a:lnTo>
                    <a:pt x="100" y="164"/>
                  </a:lnTo>
                  <a:lnTo>
                    <a:pt x="100" y="170"/>
                  </a:lnTo>
                  <a:lnTo>
                    <a:pt x="97" y="174"/>
                  </a:lnTo>
                  <a:lnTo>
                    <a:pt x="93" y="178"/>
                  </a:lnTo>
                  <a:lnTo>
                    <a:pt x="88" y="179"/>
                  </a:lnTo>
                  <a:lnTo>
                    <a:pt x="82" y="179"/>
                  </a:lnTo>
                  <a:lnTo>
                    <a:pt x="77" y="176"/>
                  </a:lnTo>
                  <a:lnTo>
                    <a:pt x="74" y="17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71" name="Freeform 35"/>
            <p:cNvSpPr>
              <a:spLocks/>
            </p:cNvSpPr>
            <p:nvPr/>
          </p:nvSpPr>
          <p:spPr bwMode="auto">
            <a:xfrm>
              <a:off x="3296" y="2086"/>
              <a:ext cx="11" cy="71"/>
            </a:xfrm>
            <a:custGeom>
              <a:avLst/>
              <a:gdLst>
                <a:gd name="T0" fmla="*/ 0 w 31"/>
                <a:gd name="T1" fmla="*/ 0 h 283"/>
                <a:gd name="T2" fmla="*/ 0 w 31"/>
                <a:gd name="T3" fmla="*/ 0 h 283"/>
                <a:gd name="T4" fmla="*/ 0 w 31"/>
                <a:gd name="T5" fmla="*/ 0 h 283"/>
                <a:gd name="T6" fmla="*/ 0 w 31"/>
                <a:gd name="T7" fmla="*/ 0 h 283"/>
                <a:gd name="T8" fmla="*/ 0 w 31"/>
                <a:gd name="T9" fmla="*/ 0 h 283"/>
                <a:gd name="T10" fmla="*/ 0 w 31"/>
                <a:gd name="T11" fmla="*/ 0 h 283"/>
                <a:gd name="T12" fmla="*/ 0 w 31"/>
                <a:gd name="T13" fmla="*/ 0 h 283"/>
                <a:gd name="T14" fmla="*/ 0 w 31"/>
                <a:gd name="T15" fmla="*/ 0 h 283"/>
                <a:gd name="T16" fmla="*/ 0 w 31"/>
                <a:gd name="T17" fmla="*/ 0 h 283"/>
                <a:gd name="T18" fmla="*/ 0 w 31"/>
                <a:gd name="T19" fmla="*/ 0 h 283"/>
                <a:gd name="T20" fmla="*/ 0 w 31"/>
                <a:gd name="T21" fmla="*/ 0 h 283"/>
                <a:gd name="T22" fmla="*/ 0 w 31"/>
                <a:gd name="T23" fmla="*/ 0 h 283"/>
                <a:gd name="T24" fmla="*/ 0 w 31"/>
                <a:gd name="T25" fmla="*/ 0 h 283"/>
                <a:gd name="T26" fmla="*/ 0 w 31"/>
                <a:gd name="T27" fmla="*/ 0 h 283"/>
                <a:gd name="T28" fmla="*/ 0 w 31"/>
                <a:gd name="T29" fmla="*/ 0 h 283"/>
                <a:gd name="T30" fmla="*/ 0 w 31"/>
                <a:gd name="T31" fmla="*/ 0 h 283"/>
                <a:gd name="T32" fmla="*/ 0 w 31"/>
                <a:gd name="T33" fmla="*/ 0 h 283"/>
                <a:gd name="T34" fmla="*/ 0 w 31"/>
                <a:gd name="T35" fmla="*/ 0 h 283"/>
                <a:gd name="T36" fmla="*/ 0 w 31"/>
                <a:gd name="T37" fmla="*/ 0 h 283"/>
                <a:gd name="T38" fmla="*/ 0 w 31"/>
                <a:gd name="T39" fmla="*/ 0 h 283"/>
                <a:gd name="T40" fmla="*/ 0 w 31"/>
                <a:gd name="T41" fmla="*/ 0 h 283"/>
                <a:gd name="T42" fmla="*/ 0 w 31"/>
                <a:gd name="T43" fmla="*/ 0 h 283"/>
                <a:gd name="T44" fmla="*/ 0 w 31"/>
                <a:gd name="T45" fmla="*/ 0 h 283"/>
                <a:gd name="T46" fmla="*/ 0 w 31"/>
                <a:gd name="T47" fmla="*/ 0 h 283"/>
                <a:gd name="T48" fmla="*/ 0 w 31"/>
                <a:gd name="T49" fmla="*/ 0 h 283"/>
                <a:gd name="T50" fmla="*/ 0 w 31"/>
                <a:gd name="T51" fmla="*/ 0 h 283"/>
                <a:gd name="T52" fmla="*/ 0 w 31"/>
                <a:gd name="T53" fmla="*/ 0 h 283"/>
                <a:gd name="T54" fmla="*/ 0 w 31"/>
                <a:gd name="T55" fmla="*/ 0 h 283"/>
                <a:gd name="T56" fmla="*/ 0 w 31"/>
                <a:gd name="T57" fmla="*/ 0 h 283"/>
                <a:gd name="T58" fmla="*/ 0 w 31"/>
                <a:gd name="T59" fmla="*/ 0 h 283"/>
                <a:gd name="T60" fmla="*/ 0 w 31"/>
                <a:gd name="T61" fmla="*/ 0 h 283"/>
                <a:gd name="T62" fmla="*/ 0 w 31"/>
                <a:gd name="T63" fmla="*/ 0 h 283"/>
                <a:gd name="T64" fmla="*/ 0 w 31"/>
                <a:gd name="T65" fmla="*/ 0 h 283"/>
                <a:gd name="T66" fmla="*/ 0 w 31"/>
                <a:gd name="T67" fmla="*/ 0 h 283"/>
                <a:gd name="T68" fmla="*/ 0 w 31"/>
                <a:gd name="T69" fmla="*/ 0 h 283"/>
                <a:gd name="T70" fmla="*/ 0 w 31"/>
                <a:gd name="T71" fmla="*/ 0 h 283"/>
                <a:gd name="T72" fmla="*/ 0 w 31"/>
                <a:gd name="T73" fmla="*/ 0 h 283"/>
                <a:gd name="T74" fmla="*/ 0 w 31"/>
                <a:gd name="T75" fmla="*/ 0 h 283"/>
                <a:gd name="T76" fmla="*/ 0 w 31"/>
                <a:gd name="T77" fmla="*/ 0 h 283"/>
                <a:gd name="T78" fmla="*/ 0 w 31"/>
                <a:gd name="T79" fmla="*/ 0 h 283"/>
                <a:gd name="T80" fmla="*/ 0 w 31"/>
                <a:gd name="T81" fmla="*/ 0 h 283"/>
                <a:gd name="T82" fmla="*/ 0 w 31"/>
                <a:gd name="T83" fmla="*/ 0 h 283"/>
                <a:gd name="T84" fmla="*/ 0 w 31"/>
                <a:gd name="T85" fmla="*/ 0 h 283"/>
                <a:gd name="T86" fmla="*/ 0 w 31"/>
                <a:gd name="T87" fmla="*/ 0 h 283"/>
                <a:gd name="T88" fmla="*/ 0 w 31"/>
                <a:gd name="T89" fmla="*/ 0 h 283"/>
                <a:gd name="T90" fmla="*/ 0 w 31"/>
                <a:gd name="T91" fmla="*/ 0 h 283"/>
                <a:gd name="T92" fmla="*/ 0 w 31"/>
                <a:gd name="T93" fmla="*/ 0 h 283"/>
                <a:gd name="T94" fmla="*/ 0 w 31"/>
                <a:gd name="T95" fmla="*/ 0 h 283"/>
                <a:gd name="T96" fmla="*/ 0 w 31"/>
                <a:gd name="T97" fmla="*/ 0 h 283"/>
                <a:gd name="T98" fmla="*/ 0 w 31"/>
                <a:gd name="T99" fmla="*/ 0 h 28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1"/>
                <a:gd name="T151" fmla="*/ 0 h 283"/>
                <a:gd name="T152" fmla="*/ 31 w 31"/>
                <a:gd name="T153" fmla="*/ 283 h 28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1" h="283">
                  <a:moveTo>
                    <a:pt x="0" y="272"/>
                  </a:moveTo>
                  <a:lnTo>
                    <a:pt x="1" y="253"/>
                  </a:lnTo>
                  <a:lnTo>
                    <a:pt x="3" y="235"/>
                  </a:lnTo>
                  <a:lnTo>
                    <a:pt x="4" y="219"/>
                  </a:lnTo>
                  <a:lnTo>
                    <a:pt x="6" y="203"/>
                  </a:lnTo>
                  <a:lnTo>
                    <a:pt x="6" y="187"/>
                  </a:lnTo>
                  <a:lnTo>
                    <a:pt x="7" y="172"/>
                  </a:lnTo>
                  <a:lnTo>
                    <a:pt x="8" y="157"/>
                  </a:lnTo>
                  <a:lnTo>
                    <a:pt x="8" y="143"/>
                  </a:lnTo>
                  <a:lnTo>
                    <a:pt x="8" y="127"/>
                  </a:lnTo>
                  <a:lnTo>
                    <a:pt x="8" y="112"/>
                  </a:lnTo>
                  <a:lnTo>
                    <a:pt x="8" y="97"/>
                  </a:lnTo>
                  <a:lnTo>
                    <a:pt x="8" y="81"/>
                  </a:lnTo>
                  <a:lnTo>
                    <a:pt x="8" y="65"/>
                  </a:lnTo>
                  <a:lnTo>
                    <a:pt x="8" y="47"/>
                  </a:lnTo>
                  <a:lnTo>
                    <a:pt x="8" y="30"/>
                  </a:lnTo>
                  <a:lnTo>
                    <a:pt x="8" y="12"/>
                  </a:lnTo>
                  <a:lnTo>
                    <a:pt x="9" y="6"/>
                  </a:lnTo>
                  <a:lnTo>
                    <a:pt x="11" y="3"/>
                  </a:lnTo>
                  <a:lnTo>
                    <a:pt x="14" y="0"/>
                  </a:lnTo>
                  <a:lnTo>
                    <a:pt x="20" y="0"/>
                  </a:lnTo>
                  <a:lnTo>
                    <a:pt x="24" y="0"/>
                  </a:lnTo>
                  <a:lnTo>
                    <a:pt x="27" y="3"/>
                  </a:lnTo>
                  <a:lnTo>
                    <a:pt x="30" y="6"/>
                  </a:lnTo>
                  <a:lnTo>
                    <a:pt x="31" y="12"/>
                  </a:lnTo>
                  <a:lnTo>
                    <a:pt x="30" y="30"/>
                  </a:lnTo>
                  <a:lnTo>
                    <a:pt x="30" y="47"/>
                  </a:lnTo>
                  <a:lnTo>
                    <a:pt x="30" y="65"/>
                  </a:lnTo>
                  <a:lnTo>
                    <a:pt x="30" y="81"/>
                  </a:lnTo>
                  <a:lnTo>
                    <a:pt x="29" y="97"/>
                  </a:lnTo>
                  <a:lnTo>
                    <a:pt x="29" y="112"/>
                  </a:lnTo>
                  <a:lnTo>
                    <a:pt x="28" y="127"/>
                  </a:lnTo>
                  <a:lnTo>
                    <a:pt x="28" y="144"/>
                  </a:lnTo>
                  <a:lnTo>
                    <a:pt x="27" y="158"/>
                  </a:lnTo>
                  <a:lnTo>
                    <a:pt x="26" y="173"/>
                  </a:lnTo>
                  <a:lnTo>
                    <a:pt x="25" y="188"/>
                  </a:lnTo>
                  <a:lnTo>
                    <a:pt x="24" y="204"/>
                  </a:lnTo>
                  <a:lnTo>
                    <a:pt x="22" y="220"/>
                  </a:lnTo>
                  <a:lnTo>
                    <a:pt x="20" y="238"/>
                  </a:lnTo>
                  <a:lnTo>
                    <a:pt x="18" y="255"/>
                  </a:lnTo>
                  <a:lnTo>
                    <a:pt x="17" y="274"/>
                  </a:lnTo>
                  <a:lnTo>
                    <a:pt x="14" y="278"/>
                  </a:lnTo>
                  <a:lnTo>
                    <a:pt x="12" y="280"/>
                  </a:lnTo>
                  <a:lnTo>
                    <a:pt x="9" y="283"/>
                  </a:lnTo>
                  <a:lnTo>
                    <a:pt x="6" y="283"/>
                  </a:lnTo>
                  <a:lnTo>
                    <a:pt x="3" y="280"/>
                  </a:lnTo>
                  <a:lnTo>
                    <a:pt x="1" y="279"/>
                  </a:lnTo>
                  <a:lnTo>
                    <a:pt x="0" y="274"/>
                  </a:lnTo>
                  <a:lnTo>
                    <a:pt x="0" y="2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72" name="Freeform 36"/>
            <p:cNvSpPr>
              <a:spLocks/>
            </p:cNvSpPr>
            <p:nvPr/>
          </p:nvSpPr>
          <p:spPr bwMode="auto">
            <a:xfrm>
              <a:off x="3303" y="2120"/>
              <a:ext cx="61" cy="41"/>
            </a:xfrm>
            <a:custGeom>
              <a:avLst/>
              <a:gdLst>
                <a:gd name="T0" fmla="*/ 0 w 181"/>
                <a:gd name="T1" fmla="*/ 0 h 167"/>
                <a:gd name="T2" fmla="*/ 0 w 181"/>
                <a:gd name="T3" fmla="*/ 0 h 167"/>
                <a:gd name="T4" fmla="*/ 0 w 181"/>
                <a:gd name="T5" fmla="*/ 0 h 167"/>
                <a:gd name="T6" fmla="*/ 0 w 181"/>
                <a:gd name="T7" fmla="*/ 0 h 167"/>
                <a:gd name="T8" fmla="*/ 0 w 181"/>
                <a:gd name="T9" fmla="*/ 0 h 167"/>
                <a:gd name="T10" fmla="*/ 0 w 181"/>
                <a:gd name="T11" fmla="*/ 0 h 167"/>
                <a:gd name="T12" fmla="*/ 0 w 181"/>
                <a:gd name="T13" fmla="*/ 0 h 167"/>
                <a:gd name="T14" fmla="*/ 0 w 181"/>
                <a:gd name="T15" fmla="*/ 0 h 167"/>
                <a:gd name="T16" fmla="*/ 0 w 181"/>
                <a:gd name="T17" fmla="*/ 0 h 167"/>
                <a:gd name="T18" fmla="*/ 0 w 181"/>
                <a:gd name="T19" fmla="*/ 0 h 167"/>
                <a:gd name="T20" fmla="*/ 0 w 181"/>
                <a:gd name="T21" fmla="*/ 0 h 167"/>
                <a:gd name="T22" fmla="*/ 0 w 181"/>
                <a:gd name="T23" fmla="*/ 0 h 167"/>
                <a:gd name="T24" fmla="*/ 0 w 181"/>
                <a:gd name="T25" fmla="*/ 0 h 167"/>
                <a:gd name="T26" fmla="*/ 0 w 181"/>
                <a:gd name="T27" fmla="*/ 0 h 167"/>
                <a:gd name="T28" fmla="*/ 0 w 181"/>
                <a:gd name="T29" fmla="*/ 0 h 167"/>
                <a:gd name="T30" fmla="*/ 0 w 181"/>
                <a:gd name="T31" fmla="*/ 0 h 167"/>
                <a:gd name="T32" fmla="*/ 0 w 181"/>
                <a:gd name="T33" fmla="*/ 0 h 167"/>
                <a:gd name="T34" fmla="*/ 0 w 181"/>
                <a:gd name="T35" fmla="*/ 0 h 167"/>
                <a:gd name="T36" fmla="*/ 0 w 181"/>
                <a:gd name="T37" fmla="*/ 0 h 167"/>
                <a:gd name="T38" fmla="*/ 0 w 181"/>
                <a:gd name="T39" fmla="*/ 0 h 167"/>
                <a:gd name="T40" fmla="*/ 0 w 181"/>
                <a:gd name="T41" fmla="*/ 0 h 167"/>
                <a:gd name="T42" fmla="*/ 0 w 181"/>
                <a:gd name="T43" fmla="*/ 0 h 167"/>
                <a:gd name="T44" fmla="*/ 0 w 181"/>
                <a:gd name="T45" fmla="*/ 0 h 167"/>
                <a:gd name="T46" fmla="*/ 0 w 181"/>
                <a:gd name="T47" fmla="*/ 0 h 167"/>
                <a:gd name="T48" fmla="*/ 0 w 181"/>
                <a:gd name="T49" fmla="*/ 0 h 167"/>
                <a:gd name="T50" fmla="*/ 0 w 181"/>
                <a:gd name="T51" fmla="*/ 0 h 167"/>
                <a:gd name="T52" fmla="*/ 0 w 181"/>
                <a:gd name="T53" fmla="*/ 0 h 167"/>
                <a:gd name="T54" fmla="*/ 0 w 181"/>
                <a:gd name="T55" fmla="*/ 0 h 167"/>
                <a:gd name="T56" fmla="*/ 0 w 181"/>
                <a:gd name="T57" fmla="*/ 0 h 167"/>
                <a:gd name="T58" fmla="*/ 0 w 181"/>
                <a:gd name="T59" fmla="*/ 0 h 167"/>
                <a:gd name="T60" fmla="*/ 0 w 181"/>
                <a:gd name="T61" fmla="*/ 0 h 167"/>
                <a:gd name="T62" fmla="*/ 0 w 181"/>
                <a:gd name="T63" fmla="*/ 0 h 167"/>
                <a:gd name="T64" fmla="*/ 0 w 181"/>
                <a:gd name="T65" fmla="*/ 0 h 167"/>
                <a:gd name="T66" fmla="*/ 0 w 181"/>
                <a:gd name="T67" fmla="*/ 0 h 167"/>
                <a:gd name="T68" fmla="*/ 0 w 181"/>
                <a:gd name="T69" fmla="*/ 0 h 167"/>
                <a:gd name="T70" fmla="*/ 0 w 181"/>
                <a:gd name="T71" fmla="*/ 0 h 167"/>
                <a:gd name="T72" fmla="*/ 0 w 181"/>
                <a:gd name="T73" fmla="*/ 0 h 167"/>
                <a:gd name="T74" fmla="*/ 0 w 181"/>
                <a:gd name="T75" fmla="*/ 0 h 167"/>
                <a:gd name="T76" fmla="*/ 0 w 181"/>
                <a:gd name="T77" fmla="*/ 0 h 167"/>
                <a:gd name="T78" fmla="*/ 0 w 181"/>
                <a:gd name="T79" fmla="*/ 0 h 167"/>
                <a:gd name="T80" fmla="*/ 0 w 181"/>
                <a:gd name="T81" fmla="*/ 0 h 167"/>
                <a:gd name="T82" fmla="*/ 0 w 181"/>
                <a:gd name="T83" fmla="*/ 0 h 167"/>
                <a:gd name="T84" fmla="*/ 0 w 181"/>
                <a:gd name="T85" fmla="*/ 0 h 167"/>
                <a:gd name="T86" fmla="*/ 0 w 181"/>
                <a:gd name="T87" fmla="*/ 0 h 167"/>
                <a:gd name="T88" fmla="*/ 0 w 181"/>
                <a:gd name="T89" fmla="*/ 0 h 167"/>
                <a:gd name="T90" fmla="*/ 0 w 181"/>
                <a:gd name="T91" fmla="*/ 0 h 167"/>
                <a:gd name="T92" fmla="*/ 0 w 181"/>
                <a:gd name="T93" fmla="*/ 0 h 167"/>
                <a:gd name="T94" fmla="*/ 0 w 181"/>
                <a:gd name="T95" fmla="*/ 0 h 167"/>
                <a:gd name="T96" fmla="*/ 0 w 181"/>
                <a:gd name="T97" fmla="*/ 0 h 167"/>
                <a:gd name="T98" fmla="*/ 0 w 181"/>
                <a:gd name="T99" fmla="*/ 0 h 16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81"/>
                <a:gd name="T151" fmla="*/ 0 h 167"/>
                <a:gd name="T152" fmla="*/ 181 w 181"/>
                <a:gd name="T153" fmla="*/ 167 h 16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81" h="167">
                  <a:moveTo>
                    <a:pt x="2" y="151"/>
                  </a:moveTo>
                  <a:lnTo>
                    <a:pt x="12" y="139"/>
                  </a:lnTo>
                  <a:lnTo>
                    <a:pt x="22" y="130"/>
                  </a:lnTo>
                  <a:lnTo>
                    <a:pt x="31" y="119"/>
                  </a:lnTo>
                  <a:lnTo>
                    <a:pt x="42" y="110"/>
                  </a:lnTo>
                  <a:lnTo>
                    <a:pt x="50" y="99"/>
                  </a:lnTo>
                  <a:lnTo>
                    <a:pt x="59" y="91"/>
                  </a:lnTo>
                  <a:lnTo>
                    <a:pt x="68" y="81"/>
                  </a:lnTo>
                  <a:lnTo>
                    <a:pt x="77" y="74"/>
                  </a:lnTo>
                  <a:lnTo>
                    <a:pt x="87" y="65"/>
                  </a:lnTo>
                  <a:lnTo>
                    <a:pt x="96" y="55"/>
                  </a:lnTo>
                  <a:lnTo>
                    <a:pt x="105" y="47"/>
                  </a:lnTo>
                  <a:lnTo>
                    <a:pt x="115" y="39"/>
                  </a:lnTo>
                  <a:lnTo>
                    <a:pt x="125" y="30"/>
                  </a:lnTo>
                  <a:lnTo>
                    <a:pt x="136" y="21"/>
                  </a:lnTo>
                  <a:lnTo>
                    <a:pt x="148" y="12"/>
                  </a:lnTo>
                  <a:lnTo>
                    <a:pt x="160" y="4"/>
                  </a:lnTo>
                  <a:lnTo>
                    <a:pt x="165" y="0"/>
                  </a:lnTo>
                  <a:lnTo>
                    <a:pt x="171" y="0"/>
                  </a:lnTo>
                  <a:lnTo>
                    <a:pt x="175" y="3"/>
                  </a:lnTo>
                  <a:lnTo>
                    <a:pt x="178" y="8"/>
                  </a:lnTo>
                  <a:lnTo>
                    <a:pt x="180" y="13"/>
                  </a:lnTo>
                  <a:lnTo>
                    <a:pt x="181" y="20"/>
                  </a:lnTo>
                  <a:lnTo>
                    <a:pt x="178" y="25"/>
                  </a:lnTo>
                  <a:lnTo>
                    <a:pt x="174" y="30"/>
                  </a:lnTo>
                  <a:lnTo>
                    <a:pt x="163" y="38"/>
                  </a:lnTo>
                  <a:lnTo>
                    <a:pt x="150" y="47"/>
                  </a:lnTo>
                  <a:lnTo>
                    <a:pt x="140" y="55"/>
                  </a:lnTo>
                  <a:lnTo>
                    <a:pt x="130" y="64"/>
                  </a:lnTo>
                  <a:lnTo>
                    <a:pt x="119" y="71"/>
                  </a:lnTo>
                  <a:lnTo>
                    <a:pt x="110" y="79"/>
                  </a:lnTo>
                  <a:lnTo>
                    <a:pt x="100" y="86"/>
                  </a:lnTo>
                  <a:lnTo>
                    <a:pt x="92" y="94"/>
                  </a:lnTo>
                  <a:lnTo>
                    <a:pt x="82" y="101"/>
                  </a:lnTo>
                  <a:lnTo>
                    <a:pt x="72" y="108"/>
                  </a:lnTo>
                  <a:lnTo>
                    <a:pt x="63" y="117"/>
                  </a:lnTo>
                  <a:lnTo>
                    <a:pt x="54" y="125"/>
                  </a:lnTo>
                  <a:lnTo>
                    <a:pt x="44" y="134"/>
                  </a:lnTo>
                  <a:lnTo>
                    <a:pt x="33" y="144"/>
                  </a:lnTo>
                  <a:lnTo>
                    <a:pt x="23" y="153"/>
                  </a:lnTo>
                  <a:lnTo>
                    <a:pt x="13" y="165"/>
                  </a:lnTo>
                  <a:lnTo>
                    <a:pt x="9" y="166"/>
                  </a:lnTo>
                  <a:lnTo>
                    <a:pt x="7" y="167"/>
                  </a:lnTo>
                  <a:lnTo>
                    <a:pt x="4" y="166"/>
                  </a:lnTo>
                  <a:lnTo>
                    <a:pt x="2" y="165"/>
                  </a:lnTo>
                  <a:lnTo>
                    <a:pt x="1" y="161"/>
                  </a:lnTo>
                  <a:lnTo>
                    <a:pt x="0" y="158"/>
                  </a:lnTo>
                  <a:lnTo>
                    <a:pt x="0" y="154"/>
                  </a:lnTo>
                  <a:lnTo>
                    <a:pt x="2" y="15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73" name="Freeform 37"/>
            <p:cNvSpPr>
              <a:spLocks/>
            </p:cNvSpPr>
            <p:nvPr/>
          </p:nvSpPr>
          <p:spPr bwMode="auto">
            <a:xfrm>
              <a:off x="3247" y="2074"/>
              <a:ext cx="149" cy="71"/>
            </a:xfrm>
            <a:custGeom>
              <a:avLst/>
              <a:gdLst>
                <a:gd name="T0" fmla="*/ 0 w 447"/>
                <a:gd name="T1" fmla="*/ 0 h 283"/>
                <a:gd name="T2" fmla="*/ 0 w 447"/>
                <a:gd name="T3" fmla="*/ 0 h 283"/>
                <a:gd name="T4" fmla="*/ 0 w 447"/>
                <a:gd name="T5" fmla="*/ 0 h 283"/>
                <a:gd name="T6" fmla="*/ 0 w 447"/>
                <a:gd name="T7" fmla="*/ 0 h 283"/>
                <a:gd name="T8" fmla="*/ 0 w 447"/>
                <a:gd name="T9" fmla="*/ 0 h 283"/>
                <a:gd name="T10" fmla="*/ 0 w 447"/>
                <a:gd name="T11" fmla="*/ 0 h 283"/>
                <a:gd name="T12" fmla="*/ 0 w 447"/>
                <a:gd name="T13" fmla="*/ 0 h 283"/>
                <a:gd name="T14" fmla="*/ 0 w 447"/>
                <a:gd name="T15" fmla="*/ 0 h 283"/>
                <a:gd name="T16" fmla="*/ 0 w 447"/>
                <a:gd name="T17" fmla="*/ 0 h 283"/>
                <a:gd name="T18" fmla="*/ 0 w 447"/>
                <a:gd name="T19" fmla="*/ 0 h 283"/>
                <a:gd name="T20" fmla="*/ 0 w 447"/>
                <a:gd name="T21" fmla="*/ 0 h 283"/>
                <a:gd name="T22" fmla="*/ 0 w 447"/>
                <a:gd name="T23" fmla="*/ 0 h 283"/>
                <a:gd name="T24" fmla="*/ 0 w 447"/>
                <a:gd name="T25" fmla="*/ 0 h 283"/>
                <a:gd name="T26" fmla="*/ 0 w 447"/>
                <a:gd name="T27" fmla="*/ 0 h 283"/>
                <a:gd name="T28" fmla="*/ 0 w 447"/>
                <a:gd name="T29" fmla="*/ 0 h 283"/>
                <a:gd name="T30" fmla="*/ 0 w 447"/>
                <a:gd name="T31" fmla="*/ 0 h 283"/>
                <a:gd name="T32" fmla="*/ 0 w 447"/>
                <a:gd name="T33" fmla="*/ 0 h 283"/>
                <a:gd name="T34" fmla="*/ 0 w 447"/>
                <a:gd name="T35" fmla="*/ 0 h 283"/>
                <a:gd name="T36" fmla="*/ 0 w 447"/>
                <a:gd name="T37" fmla="*/ 0 h 283"/>
                <a:gd name="T38" fmla="*/ 0 w 447"/>
                <a:gd name="T39" fmla="*/ 0 h 283"/>
                <a:gd name="T40" fmla="*/ 0 w 447"/>
                <a:gd name="T41" fmla="*/ 0 h 283"/>
                <a:gd name="T42" fmla="*/ 0 w 447"/>
                <a:gd name="T43" fmla="*/ 0 h 283"/>
                <a:gd name="T44" fmla="*/ 0 w 447"/>
                <a:gd name="T45" fmla="*/ 0 h 283"/>
                <a:gd name="T46" fmla="*/ 0 w 447"/>
                <a:gd name="T47" fmla="*/ 0 h 283"/>
                <a:gd name="T48" fmla="*/ 0 w 447"/>
                <a:gd name="T49" fmla="*/ 0 h 283"/>
                <a:gd name="T50" fmla="*/ 0 w 447"/>
                <a:gd name="T51" fmla="*/ 0 h 283"/>
                <a:gd name="T52" fmla="*/ 0 w 447"/>
                <a:gd name="T53" fmla="*/ 0 h 283"/>
                <a:gd name="T54" fmla="*/ 0 w 447"/>
                <a:gd name="T55" fmla="*/ 0 h 283"/>
                <a:gd name="T56" fmla="*/ 0 w 447"/>
                <a:gd name="T57" fmla="*/ 0 h 283"/>
                <a:gd name="T58" fmla="*/ 0 w 447"/>
                <a:gd name="T59" fmla="*/ 0 h 283"/>
                <a:gd name="T60" fmla="*/ 0 w 447"/>
                <a:gd name="T61" fmla="*/ 0 h 283"/>
                <a:gd name="T62" fmla="*/ 0 w 447"/>
                <a:gd name="T63" fmla="*/ 0 h 283"/>
                <a:gd name="T64" fmla="*/ 0 w 447"/>
                <a:gd name="T65" fmla="*/ 0 h 283"/>
                <a:gd name="T66" fmla="*/ 0 w 447"/>
                <a:gd name="T67" fmla="*/ 0 h 283"/>
                <a:gd name="T68" fmla="*/ 0 w 447"/>
                <a:gd name="T69" fmla="*/ 0 h 283"/>
                <a:gd name="T70" fmla="*/ 0 w 447"/>
                <a:gd name="T71" fmla="*/ 0 h 283"/>
                <a:gd name="T72" fmla="*/ 0 w 447"/>
                <a:gd name="T73" fmla="*/ 0 h 283"/>
                <a:gd name="T74" fmla="*/ 0 w 447"/>
                <a:gd name="T75" fmla="*/ 0 h 283"/>
                <a:gd name="T76" fmla="*/ 0 w 447"/>
                <a:gd name="T77" fmla="*/ 0 h 283"/>
                <a:gd name="T78" fmla="*/ 0 w 447"/>
                <a:gd name="T79" fmla="*/ 0 h 283"/>
                <a:gd name="T80" fmla="*/ 0 w 447"/>
                <a:gd name="T81" fmla="*/ 0 h 283"/>
                <a:gd name="T82" fmla="*/ 0 w 447"/>
                <a:gd name="T83" fmla="*/ 0 h 283"/>
                <a:gd name="T84" fmla="*/ 0 w 447"/>
                <a:gd name="T85" fmla="*/ 0 h 283"/>
                <a:gd name="T86" fmla="*/ 0 w 447"/>
                <a:gd name="T87" fmla="*/ 0 h 283"/>
                <a:gd name="T88" fmla="*/ 0 w 447"/>
                <a:gd name="T89" fmla="*/ 0 h 283"/>
                <a:gd name="T90" fmla="*/ 0 w 447"/>
                <a:gd name="T91" fmla="*/ 0 h 283"/>
                <a:gd name="T92" fmla="*/ 0 w 447"/>
                <a:gd name="T93" fmla="*/ 0 h 283"/>
                <a:gd name="T94" fmla="*/ 0 w 447"/>
                <a:gd name="T95" fmla="*/ 0 h 283"/>
                <a:gd name="T96" fmla="*/ 0 w 447"/>
                <a:gd name="T97" fmla="*/ 0 h 283"/>
                <a:gd name="T98" fmla="*/ 0 w 447"/>
                <a:gd name="T99" fmla="*/ 0 h 283"/>
                <a:gd name="T100" fmla="*/ 0 w 447"/>
                <a:gd name="T101" fmla="*/ 0 h 283"/>
                <a:gd name="T102" fmla="*/ 0 w 447"/>
                <a:gd name="T103" fmla="*/ 0 h 283"/>
                <a:gd name="T104" fmla="*/ 0 w 447"/>
                <a:gd name="T105" fmla="*/ 0 h 283"/>
                <a:gd name="T106" fmla="*/ 0 w 447"/>
                <a:gd name="T107" fmla="*/ 0 h 283"/>
                <a:gd name="T108" fmla="*/ 0 w 447"/>
                <a:gd name="T109" fmla="*/ 0 h 283"/>
                <a:gd name="T110" fmla="*/ 0 w 447"/>
                <a:gd name="T111" fmla="*/ 0 h 283"/>
                <a:gd name="T112" fmla="*/ 0 w 447"/>
                <a:gd name="T113" fmla="*/ 0 h 283"/>
                <a:gd name="T114" fmla="*/ 0 w 447"/>
                <a:gd name="T115" fmla="*/ 0 h 283"/>
                <a:gd name="T116" fmla="*/ 0 w 447"/>
                <a:gd name="T117" fmla="*/ 0 h 283"/>
                <a:gd name="T118" fmla="*/ 0 w 447"/>
                <a:gd name="T119" fmla="*/ 0 h 283"/>
                <a:gd name="T120" fmla="*/ 0 w 447"/>
                <a:gd name="T121" fmla="*/ 0 h 283"/>
                <a:gd name="T122" fmla="*/ 0 w 447"/>
                <a:gd name="T123" fmla="*/ 0 h 283"/>
                <a:gd name="T124" fmla="*/ 0 w 447"/>
                <a:gd name="T125" fmla="*/ 0 h 28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47"/>
                <a:gd name="T190" fmla="*/ 0 h 283"/>
                <a:gd name="T191" fmla="*/ 447 w 447"/>
                <a:gd name="T192" fmla="*/ 283 h 28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47" h="283">
                  <a:moveTo>
                    <a:pt x="27" y="222"/>
                  </a:moveTo>
                  <a:lnTo>
                    <a:pt x="11" y="216"/>
                  </a:lnTo>
                  <a:lnTo>
                    <a:pt x="8" y="209"/>
                  </a:lnTo>
                  <a:lnTo>
                    <a:pt x="6" y="202"/>
                  </a:lnTo>
                  <a:lnTo>
                    <a:pt x="4" y="194"/>
                  </a:lnTo>
                  <a:lnTo>
                    <a:pt x="3" y="186"/>
                  </a:lnTo>
                  <a:lnTo>
                    <a:pt x="1" y="175"/>
                  </a:lnTo>
                  <a:lnTo>
                    <a:pt x="1" y="167"/>
                  </a:lnTo>
                  <a:lnTo>
                    <a:pt x="0" y="156"/>
                  </a:lnTo>
                  <a:lnTo>
                    <a:pt x="1" y="147"/>
                  </a:lnTo>
                  <a:lnTo>
                    <a:pt x="3" y="137"/>
                  </a:lnTo>
                  <a:lnTo>
                    <a:pt x="5" y="128"/>
                  </a:lnTo>
                  <a:lnTo>
                    <a:pt x="6" y="118"/>
                  </a:lnTo>
                  <a:lnTo>
                    <a:pt x="10" y="110"/>
                  </a:lnTo>
                  <a:lnTo>
                    <a:pt x="13" y="103"/>
                  </a:lnTo>
                  <a:lnTo>
                    <a:pt x="16" y="97"/>
                  </a:lnTo>
                  <a:lnTo>
                    <a:pt x="22" y="93"/>
                  </a:lnTo>
                  <a:lnTo>
                    <a:pt x="27" y="91"/>
                  </a:lnTo>
                  <a:lnTo>
                    <a:pt x="27" y="86"/>
                  </a:lnTo>
                  <a:lnTo>
                    <a:pt x="28" y="81"/>
                  </a:lnTo>
                  <a:lnTo>
                    <a:pt x="30" y="75"/>
                  </a:lnTo>
                  <a:lnTo>
                    <a:pt x="32" y="71"/>
                  </a:lnTo>
                  <a:lnTo>
                    <a:pt x="33" y="67"/>
                  </a:lnTo>
                  <a:lnTo>
                    <a:pt x="36" y="63"/>
                  </a:lnTo>
                  <a:lnTo>
                    <a:pt x="38" y="60"/>
                  </a:lnTo>
                  <a:lnTo>
                    <a:pt x="41" y="56"/>
                  </a:lnTo>
                  <a:lnTo>
                    <a:pt x="45" y="53"/>
                  </a:lnTo>
                  <a:lnTo>
                    <a:pt x="48" y="49"/>
                  </a:lnTo>
                  <a:lnTo>
                    <a:pt x="51" y="46"/>
                  </a:lnTo>
                  <a:lnTo>
                    <a:pt x="55" y="43"/>
                  </a:lnTo>
                  <a:lnTo>
                    <a:pt x="58" y="40"/>
                  </a:lnTo>
                  <a:lnTo>
                    <a:pt x="62" y="37"/>
                  </a:lnTo>
                  <a:lnTo>
                    <a:pt x="65" y="36"/>
                  </a:lnTo>
                  <a:lnTo>
                    <a:pt x="69" y="34"/>
                  </a:lnTo>
                  <a:lnTo>
                    <a:pt x="80" y="34"/>
                  </a:lnTo>
                  <a:lnTo>
                    <a:pt x="87" y="28"/>
                  </a:lnTo>
                  <a:lnTo>
                    <a:pt x="97" y="22"/>
                  </a:lnTo>
                  <a:lnTo>
                    <a:pt x="108" y="17"/>
                  </a:lnTo>
                  <a:lnTo>
                    <a:pt x="121" y="14"/>
                  </a:lnTo>
                  <a:lnTo>
                    <a:pt x="134" y="10"/>
                  </a:lnTo>
                  <a:lnTo>
                    <a:pt x="148" y="7"/>
                  </a:lnTo>
                  <a:lnTo>
                    <a:pt x="163" y="4"/>
                  </a:lnTo>
                  <a:lnTo>
                    <a:pt x="179" y="2"/>
                  </a:lnTo>
                  <a:lnTo>
                    <a:pt x="194" y="1"/>
                  </a:lnTo>
                  <a:lnTo>
                    <a:pt x="209" y="0"/>
                  </a:lnTo>
                  <a:lnTo>
                    <a:pt x="223" y="0"/>
                  </a:lnTo>
                  <a:lnTo>
                    <a:pt x="237" y="2"/>
                  </a:lnTo>
                  <a:lnTo>
                    <a:pt x="250" y="3"/>
                  </a:lnTo>
                  <a:lnTo>
                    <a:pt x="261" y="7"/>
                  </a:lnTo>
                  <a:lnTo>
                    <a:pt x="270" y="11"/>
                  </a:lnTo>
                  <a:lnTo>
                    <a:pt x="278" y="17"/>
                  </a:lnTo>
                  <a:lnTo>
                    <a:pt x="284" y="17"/>
                  </a:lnTo>
                  <a:lnTo>
                    <a:pt x="291" y="18"/>
                  </a:lnTo>
                  <a:lnTo>
                    <a:pt x="294" y="18"/>
                  </a:lnTo>
                  <a:lnTo>
                    <a:pt x="297" y="18"/>
                  </a:lnTo>
                  <a:lnTo>
                    <a:pt x="300" y="20"/>
                  </a:lnTo>
                  <a:lnTo>
                    <a:pt x="303" y="21"/>
                  </a:lnTo>
                  <a:lnTo>
                    <a:pt x="306" y="21"/>
                  </a:lnTo>
                  <a:lnTo>
                    <a:pt x="309" y="21"/>
                  </a:lnTo>
                  <a:lnTo>
                    <a:pt x="312" y="21"/>
                  </a:lnTo>
                  <a:lnTo>
                    <a:pt x="316" y="21"/>
                  </a:lnTo>
                  <a:lnTo>
                    <a:pt x="318" y="21"/>
                  </a:lnTo>
                  <a:lnTo>
                    <a:pt x="321" y="22"/>
                  </a:lnTo>
                  <a:lnTo>
                    <a:pt x="325" y="22"/>
                  </a:lnTo>
                  <a:lnTo>
                    <a:pt x="328" y="23"/>
                  </a:lnTo>
                  <a:lnTo>
                    <a:pt x="334" y="29"/>
                  </a:lnTo>
                  <a:lnTo>
                    <a:pt x="339" y="36"/>
                  </a:lnTo>
                  <a:lnTo>
                    <a:pt x="341" y="38"/>
                  </a:lnTo>
                  <a:lnTo>
                    <a:pt x="344" y="42"/>
                  </a:lnTo>
                  <a:lnTo>
                    <a:pt x="346" y="46"/>
                  </a:lnTo>
                  <a:lnTo>
                    <a:pt x="348" y="49"/>
                  </a:lnTo>
                  <a:lnTo>
                    <a:pt x="358" y="53"/>
                  </a:lnTo>
                  <a:lnTo>
                    <a:pt x="368" y="55"/>
                  </a:lnTo>
                  <a:lnTo>
                    <a:pt x="377" y="58"/>
                  </a:lnTo>
                  <a:lnTo>
                    <a:pt x="385" y="62"/>
                  </a:lnTo>
                  <a:lnTo>
                    <a:pt x="391" y="64"/>
                  </a:lnTo>
                  <a:lnTo>
                    <a:pt x="398" y="69"/>
                  </a:lnTo>
                  <a:lnTo>
                    <a:pt x="402" y="73"/>
                  </a:lnTo>
                  <a:lnTo>
                    <a:pt x="407" y="77"/>
                  </a:lnTo>
                  <a:lnTo>
                    <a:pt x="410" y="82"/>
                  </a:lnTo>
                  <a:lnTo>
                    <a:pt x="414" y="89"/>
                  </a:lnTo>
                  <a:lnTo>
                    <a:pt x="415" y="96"/>
                  </a:lnTo>
                  <a:lnTo>
                    <a:pt x="416" y="104"/>
                  </a:lnTo>
                  <a:lnTo>
                    <a:pt x="416" y="114"/>
                  </a:lnTo>
                  <a:lnTo>
                    <a:pt x="415" y="124"/>
                  </a:lnTo>
                  <a:lnTo>
                    <a:pt x="412" y="137"/>
                  </a:lnTo>
                  <a:lnTo>
                    <a:pt x="408" y="151"/>
                  </a:lnTo>
                  <a:lnTo>
                    <a:pt x="422" y="161"/>
                  </a:lnTo>
                  <a:lnTo>
                    <a:pt x="433" y="171"/>
                  </a:lnTo>
                  <a:lnTo>
                    <a:pt x="440" y="183"/>
                  </a:lnTo>
                  <a:lnTo>
                    <a:pt x="445" y="195"/>
                  </a:lnTo>
                  <a:lnTo>
                    <a:pt x="447" y="207"/>
                  </a:lnTo>
                  <a:lnTo>
                    <a:pt x="447" y="220"/>
                  </a:lnTo>
                  <a:lnTo>
                    <a:pt x="445" y="231"/>
                  </a:lnTo>
                  <a:lnTo>
                    <a:pt x="441" y="243"/>
                  </a:lnTo>
                  <a:lnTo>
                    <a:pt x="435" y="254"/>
                  </a:lnTo>
                  <a:lnTo>
                    <a:pt x="427" y="263"/>
                  </a:lnTo>
                  <a:lnTo>
                    <a:pt x="418" y="270"/>
                  </a:lnTo>
                  <a:lnTo>
                    <a:pt x="408" y="277"/>
                  </a:lnTo>
                  <a:lnTo>
                    <a:pt x="396" y="281"/>
                  </a:lnTo>
                  <a:lnTo>
                    <a:pt x="385" y="283"/>
                  </a:lnTo>
                  <a:lnTo>
                    <a:pt x="372" y="282"/>
                  </a:lnTo>
                  <a:lnTo>
                    <a:pt x="359" y="280"/>
                  </a:lnTo>
                  <a:lnTo>
                    <a:pt x="355" y="278"/>
                  </a:lnTo>
                  <a:lnTo>
                    <a:pt x="352" y="276"/>
                  </a:lnTo>
                  <a:lnTo>
                    <a:pt x="350" y="274"/>
                  </a:lnTo>
                  <a:lnTo>
                    <a:pt x="348" y="271"/>
                  </a:lnTo>
                  <a:lnTo>
                    <a:pt x="346" y="266"/>
                  </a:lnTo>
                  <a:lnTo>
                    <a:pt x="346" y="261"/>
                  </a:lnTo>
                  <a:lnTo>
                    <a:pt x="347" y="255"/>
                  </a:lnTo>
                  <a:lnTo>
                    <a:pt x="350" y="251"/>
                  </a:lnTo>
                  <a:lnTo>
                    <a:pt x="352" y="249"/>
                  </a:lnTo>
                  <a:lnTo>
                    <a:pt x="355" y="248"/>
                  </a:lnTo>
                  <a:lnTo>
                    <a:pt x="358" y="248"/>
                  </a:lnTo>
                  <a:lnTo>
                    <a:pt x="362" y="248"/>
                  </a:lnTo>
                  <a:lnTo>
                    <a:pt x="372" y="247"/>
                  </a:lnTo>
                  <a:lnTo>
                    <a:pt x="382" y="246"/>
                  </a:lnTo>
                  <a:lnTo>
                    <a:pt x="390" y="243"/>
                  </a:lnTo>
                  <a:lnTo>
                    <a:pt x="398" y="241"/>
                  </a:lnTo>
                  <a:lnTo>
                    <a:pt x="405" y="236"/>
                  </a:lnTo>
                  <a:lnTo>
                    <a:pt x="412" y="233"/>
                  </a:lnTo>
                  <a:lnTo>
                    <a:pt x="417" y="228"/>
                  </a:lnTo>
                  <a:lnTo>
                    <a:pt x="422" y="223"/>
                  </a:lnTo>
                  <a:lnTo>
                    <a:pt x="424" y="217"/>
                  </a:lnTo>
                  <a:lnTo>
                    <a:pt x="425" y="211"/>
                  </a:lnTo>
                  <a:lnTo>
                    <a:pt x="424" y="204"/>
                  </a:lnTo>
                  <a:lnTo>
                    <a:pt x="421" y="198"/>
                  </a:lnTo>
                  <a:lnTo>
                    <a:pt x="416" y="191"/>
                  </a:lnTo>
                  <a:lnTo>
                    <a:pt x="409" y="184"/>
                  </a:lnTo>
                  <a:lnTo>
                    <a:pt x="400" y="177"/>
                  </a:lnTo>
                  <a:lnTo>
                    <a:pt x="389" y="171"/>
                  </a:lnTo>
                  <a:lnTo>
                    <a:pt x="384" y="155"/>
                  </a:lnTo>
                  <a:lnTo>
                    <a:pt x="385" y="148"/>
                  </a:lnTo>
                  <a:lnTo>
                    <a:pt x="387" y="142"/>
                  </a:lnTo>
                  <a:lnTo>
                    <a:pt x="389" y="135"/>
                  </a:lnTo>
                  <a:lnTo>
                    <a:pt x="391" y="129"/>
                  </a:lnTo>
                  <a:lnTo>
                    <a:pt x="392" y="124"/>
                  </a:lnTo>
                  <a:lnTo>
                    <a:pt x="392" y="121"/>
                  </a:lnTo>
                  <a:lnTo>
                    <a:pt x="393" y="117"/>
                  </a:lnTo>
                  <a:lnTo>
                    <a:pt x="393" y="114"/>
                  </a:lnTo>
                  <a:lnTo>
                    <a:pt x="393" y="107"/>
                  </a:lnTo>
                  <a:lnTo>
                    <a:pt x="392" y="100"/>
                  </a:lnTo>
                  <a:lnTo>
                    <a:pt x="390" y="94"/>
                  </a:lnTo>
                  <a:lnTo>
                    <a:pt x="388" y="90"/>
                  </a:lnTo>
                  <a:lnTo>
                    <a:pt x="385" y="87"/>
                  </a:lnTo>
                  <a:lnTo>
                    <a:pt x="382" y="84"/>
                  </a:lnTo>
                  <a:lnTo>
                    <a:pt x="378" y="82"/>
                  </a:lnTo>
                  <a:lnTo>
                    <a:pt x="375" y="81"/>
                  </a:lnTo>
                  <a:lnTo>
                    <a:pt x="371" y="81"/>
                  </a:lnTo>
                  <a:lnTo>
                    <a:pt x="366" y="81"/>
                  </a:lnTo>
                  <a:lnTo>
                    <a:pt x="362" y="80"/>
                  </a:lnTo>
                  <a:lnTo>
                    <a:pt x="358" y="80"/>
                  </a:lnTo>
                  <a:lnTo>
                    <a:pt x="353" y="80"/>
                  </a:lnTo>
                  <a:lnTo>
                    <a:pt x="350" y="80"/>
                  </a:lnTo>
                  <a:lnTo>
                    <a:pt x="346" y="78"/>
                  </a:lnTo>
                  <a:lnTo>
                    <a:pt x="342" y="77"/>
                  </a:lnTo>
                  <a:lnTo>
                    <a:pt x="339" y="76"/>
                  </a:lnTo>
                  <a:lnTo>
                    <a:pt x="337" y="75"/>
                  </a:lnTo>
                  <a:lnTo>
                    <a:pt x="333" y="71"/>
                  </a:lnTo>
                  <a:lnTo>
                    <a:pt x="332" y="67"/>
                  </a:lnTo>
                  <a:lnTo>
                    <a:pt x="330" y="63"/>
                  </a:lnTo>
                  <a:lnTo>
                    <a:pt x="327" y="60"/>
                  </a:lnTo>
                  <a:lnTo>
                    <a:pt x="326" y="55"/>
                  </a:lnTo>
                  <a:lnTo>
                    <a:pt x="324" y="51"/>
                  </a:lnTo>
                  <a:lnTo>
                    <a:pt x="322" y="48"/>
                  </a:lnTo>
                  <a:lnTo>
                    <a:pt x="320" y="47"/>
                  </a:lnTo>
                  <a:lnTo>
                    <a:pt x="316" y="44"/>
                  </a:lnTo>
                  <a:lnTo>
                    <a:pt x="313" y="43"/>
                  </a:lnTo>
                  <a:lnTo>
                    <a:pt x="310" y="42"/>
                  </a:lnTo>
                  <a:lnTo>
                    <a:pt x="307" y="42"/>
                  </a:lnTo>
                  <a:lnTo>
                    <a:pt x="304" y="42"/>
                  </a:lnTo>
                  <a:lnTo>
                    <a:pt x="301" y="42"/>
                  </a:lnTo>
                  <a:lnTo>
                    <a:pt x="298" y="42"/>
                  </a:lnTo>
                  <a:lnTo>
                    <a:pt x="295" y="42"/>
                  </a:lnTo>
                  <a:lnTo>
                    <a:pt x="292" y="41"/>
                  </a:lnTo>
                  <a:lnTo>
                    <a:pt x="289" y="41"/>
                  </a:lnTo>
                  <a:lnTo>
                    <a:pt x="284" y="40"/>
                  </a:lnTo>
                  <a:lnTo>
                    <a:pt x="282" y="40"/>
                  </a:lnTo>
                  <a:lnTo>
                    <a:pt x="275" y="40"/>
                  </a:lnTo>
                  <a:lnTo>
                    <a:pt x="270" y="40"/>
                  </a:lnTo>
                  <a:lnTo>
                    <a:pt x="258" y="31"/>
                  </a:lnTo>
                  <a:lnTo>
                    <a:pt x="245" y="27"/>
                  </a:lnTo>
                  <a:lnTo>
                    <a:pt x="231" y="23"/>
                  </a:lnTo>
                  <a:lnTo>
                    <a:pt x="216" y="22"/>
                  </a:lnTo>
                  <a:lnTo>
                    <a:pt x="199" y="22"/>
                  </a:lnTo>
                  <a:lnTo>
                    <a:pt x="184" y="26"/>
                  </a:lnTo>
                  <a:lnTo>
                    <a:pt x="168" y="28"/>
                  </a:lnTo>
                  <a:lnTo>
                    <a:pt x="152" y="31"/>
                  </a:lnTo>
                  <a:lnTo>
                    <a:pt x="136" y="36"/>
                  </a:lnTo>
                  <a:lnTo>
                    <a:pt x="122" y="40"/>
                  </a:lnTo>
                  <a:lnTo>
                    <a:pt x="109" y="44"/>
                  </a:lnTo>
                  <a:lnTo>
                    <a:pt x="98" y="49"/>
                  </a:lnTo>
                  <a:lnTo>
                    <a:pt x="87" y="53"/>
                  </a:lnTo>
                  <a:lnTo>
                    <a:pt x="79" y="55"/>
                  </a:lnTo>
                  <a:lnTo>
                    <a:pt x="74" y="56"/>
                  </a:lnTo>
                  <a:lnTo>
                    <a:pt x="72" y="56"/>
                  </a:lnTo>
                  <a:lnTo>
                    <a:pt x="66" y="60"/>
                  </a:lnTo>
                  <a:lnTo>
                    <a:pt x="63" y="66"/>
                  </a:lnTo>
                  <a:lnTo>
                    <a:pt x="60" y="70"/>
                  </a:lnTo>
                  <a:lnTo>
                    <a:pt x="58" y="75"/>
                  </a:lnTo>
                  <a:lnTo>
                    <a:pt x="57" y="80"/>
                  </a:lnTo>
                  <a:lnTo>
                    <a:pt x="57" y="84"/>
                  </a:lnTo>
                  <a:lnTo>
                    <a:pt x="57" y="89"/>
                  </a:lnTo>
                  <a:lnTo>
                    <a:pt x="57" y="94"/>
                  </a:lnTo>
                  <a:lnTo>
                    <a:pt x="57" y="97"/>
                  </a:lnTo>
                  <a:lnTo>
                    <a:pt x="56" y="101"/>
                  </a:lnTo>
                  <a:lnTo>
                    <a:pt x="55" y="104"/>
                  </a:lnTo>
                  <a:lnTo>
                    <a:pt x="53" y="108"/>
                  </a:lnTo>
                  <a:lnTo>
                    <a:pt x="51" y="109"/>
                  </a:lnTo>
                  <a:lnTo>
                    <a:pt x="47" y="111"/>
                  </a:lnTo>
                  <a:lnTo>
                    <a:pt x="42" y="113"/>
                  </a:lnTo>
                  <a:lnTo>
                    <a:pt x="36" y="114"/>
                  </a:lnTo>
                  <a:lnTo>
                    <a:pt x="33" y="117"/>
                  </a:lnTo>
                  <a:lnTo>
                    <a:pt x="31" y="121"/>
                  </a:lnTo>
                  <a:lnTo>
                    <a:pt x="29" y="126"/>
                  </a:lnTo>
                  <a:lnTo>
                    <a:pt x="27" y="130"/>
                  </a:lnTo>
                  <a:lnTo>
                    <a:pt x="25" y="135"/>
                  </a:lnTo>
                  <a:lnTo>
                    <a:pt x="24" y="141"/>
                  </a:lnTo>
                  <a:lnTo>
                    <a:pt x="23" y="146"/>
                  </a:lnTo>
                  <a:lnTo>
                    <a:pt x="23" y="150"/>
                  </a:lnTo>
                  <a:lnTo>
                    <a:pt x="22" y="155"/>
                  </a:lnTo>
                  <a:lnTo>
                    <a:pt x="22" y="161"/>
                  </a:lnTo>
                  <a:lnTo>
                    <a:pt x="22" y="164"/>
                  </a:lnTo>
                  <a:lnTo>
                    <a:pt x="23" y="170"/>
                  </a:lnTo>
                  <a:lnTo>
                    <a:pt x="23" y="175"/>
                  </a:lnTo>
                  <a:lnTo>
                    <a:pt x="24" y="180"/>
                  </a:lnTo>
                  <a:lnTo>
                    <a:pt x="25" y="184"/>
                  </a:lnTo>
                  <a:lnTo>
                    <a:pt x="27" y="190"/>
                  </a:lnTo>
                  <a:lnTo>
                    <a:pt x="31" y="188"/>
                  </a:lnTo>
                  <a:lnTo>
                    <a:pt x="34" y="187"/>
                  </a:lnTo>
                  <a:lnTo>
                    <a:pt x="38" y="184"/>
                  </a:lnTo>
                  <a:lnTo>
                    <a:pt x="42" y="183"/>
                  </a:lnTo>
                  <a:lnTo>
                    <a:pt x="46" y="180"/>
                  </a:lnTo>
                  <a:lnTo>
                    <a:pt x="49" y="178"/>
                  </a:lnTo>
                  <a:lnTo>
                    <a:pt x="52" y="176"/>
                  </a:lnTo>
                  <a:lnTo>
                    <a:pt x="56" y="174"/>
                  </a:lnTo>
                  <a:lnTo>
                    <a:pt x="60" y="171"/>
                  </a:lnTo>
                  <a:lnTo>
                    <a:pt x="64" y="169"/>
                  </a:lnTo>
                  <a:lnTo>
                    <a:pt x="67" y="169"/>
                  </a:lnTo>
                  <a:lnTo>
                    <a:pt x="69" y="171"/>
                  </a:lnTo>
                  <a:lnTo>
                    <a:pt x="70" y="173"/>
                  </a:lnTo>
                  <a:lnTo>
                    <a:pt x="71" y="175"/>
                  </a:lnTo>
                  <a:lnTo>
                    <a:pt x="70" y="180"/>
                  </a:lnTo>
                  <a:lnTo>
                    <a:pt x="69" y="184"/>
                  </a:lnTo>
                  <a:lnTo>
                    <a:pt x="67" y="189"/>
                  </a:lnTo>
                  <a:lnTo>
                    <a:pt x="64" y="194"/>
                  </a:lnTo>
                  <a:lnTo>
                    <a:pt x="60" y="200"/>
                  </a:lnTo>
                  <a:lnTo>
                    <a:pt x="55" y="204"/>
                  </a:lnTo>
                  <a:lnTo>
                    <a:pt x="49" y="209"/>
                  </a:lnTo>
                  <a:lnTo>
                    <a:pt x="42" y="215"/>
                  </a:lnTo>
                  <a:lnTo>
                    <a:pt x="35" y="218"/>
                  </a:lnTo>
                  <a:lnTo>
                    <a:pt x="27" y="2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74" name="Freeform 38"/>
            <p:cNvSpPr>
              <a:spLocks/>
            </p:cNvSpPr>
            <p:nvPr/>
          </p:nvSpPr>
          <p:spPr bwMode="auto">
            <a:xfrm>
              <a:off x="3197" y="2325"/>
              <a:ext cx="182" cy="123"/>
            </a:xfrm>
            <a:custGeom>
              <a:avLst/>
              <a:gdLst>
                <a:gd name="T0" fmla="*/ 0 w 546"/>
                <a:gd name="T1" fmla="*/ 0 h 489"/>
                <a:gd name="T2" fmla="*/ 0 w 546"/>
                <a:gd name="T3" fmla="*/ 0 h 489"/>
                <a:gd name="T4" fmla="*/ 0 w 546"/>
                <a:gd name="T5" fmla="*/ 0 h 489"/>
                <a:gd name="T6" fmla="*/ 0 w 546"/>
                <a:gd name="T7" fmla="*/ 0 h 489"/>
                <a:gd name="T8" fmla="*/ 0 w 546"/>
                <a:gd name="T9" fmla="*/ 0 h 489"/>
                <a:gd name="T10" fmla="*/ 0 w 546"/>
                <a:gd name="T11" fmla="*/ 0 h 489"/>
                <a:gd name="T12" fmla="*/ 0 w 546"/>
                <a:gd name="T13" fmla="*/ 0 h 489"/>
                <a:gd name="T14" fmla="*/ 0 w 546"/>
                <a:gd name="T15" fmla="*/ 0 h 489"/>
                <a:gd name="T16" fmla="*/ 0 w 546"/>
                <a:gd name="T17" fmla="*/ 0 h 489"/>
                <a:gd name="T18" fmla="*/ 0 w 546"/>
                <a:gd name="T19" fmla="*/ 0 h 489"/>
                <a:gd name="T20" fmla="*/ 0 w 546"/>
                <a:gd name="T21" fmla="*/ 0 h 489"/>
                <a:gd name="T22" fmla="*/ 0 w 546"/>
                <a:gd name="T23" fmla="*/ 0 h 489"/>
                <a:gd name="T24" fmla="*/ 0 w 546"/>
                <a:gd name="T25" fmla="*/ 0 h 489"/>
                <a:gd name="T26" fmla="*/ 0 w 546"/>
                <a:gd name="T27" fmla="*/ 0 h 489"/>
                <a:gd name="T28" fmla="*/ 0 w 546"/>
                <a:gd name="T29" fmla="*/ 0 h 489"/>
                <a:gd name="T30" fmla="*/ 0 w 546"/>
                <a:gd name="T31" fmla="*/ 0 h 489"/>
                <a:gd name="T32" fmla="*/ 0 w 546"/>
                <a:gd name="T33" fmla="*/ 0 h 489"/>
                <a:gd name="T34" fmla="*/ 0 w 546"/>
                <a:gd name="T35" fmla="*/ 0 h 489"/>
                <a:gd name="T36" fmla="*/ 0 w 546"/>
                <a:gd name="T37" fmla="*/ 0 h 489"/>
                <a:gd name="T38" fmla="*/ 0 w 546"/>
                <a:gd name="T39" fmla="*/ 0 h 489"/>
                <a:gd name="T40" fmla="*/ 0 w 546"/>
                <a:gd name="T41" fmla="*/ 0 h 489"/>
                <a:gd name="T42" fmla="*/ 0 w 546"/>
                <a:gd name="T43" fmla="*/ 0 h 489"/>
                <a:gd name="T44" fmla="*/ 0 w 546"/>
                <a:gd name="T45" fmla="*/ 0 h 489"/>
                <a:gd name="T46" fmla="*/ 0 w 546"/>
                <a:gd name="T47" fmla="*/ 0 h 489"/>
                <a:gd name="T48" fmla="*/ 0 w 546"/>
                <a:gd name="T49" fmla="*/ 0 h 489"/>
                <a:gd name="T50" fmla="*/ 0 w 546"/>
                <a:gd name="T51" fmla="*/ 0 h 489"/>
                <a:gd name="T52" fmla="*/ 0 w 546"/>
                <a:gd name="T53" fmla="*/ 0 h 489"/>
                <a:gd name="T54" fmla="*/ 0 w 546"/>
                <a:gd name="T55" fmla="*/ 0 h 489"/>
                <a:gd name="T56" fmla="*/ 0 w 546"/>
                <a:gd name="T57" fmla="*/ 0 h 489"/>
                <a:gd name="T58" fmla="*/ 0 w 546"/>
                <a:gd name="T59" fmla="*/ 0 h 489"/>
                <a:gd name="T60" fmla="*/ 0 w 546"/>
                <a:gd name="T61" fmla="*/ 0 h 489"/>
                <a:gd name="T62" fmla="*/ 0 w 546"/>
                <a:gd name="T63" fmla="*/ 0 h 489"/>
                <a:gd name="T64" fmla="*/ 0 w 546"/>
                <a:gd name="T65" fmla="*/ 0 h 489"/>
                <a:gd name="T66" fmla="*/ 0 w 546"/>
                <a:gd name="T67" fmla="*/ 0 h 489"/>
                <a:gd name="T68" fmla="*/ 0 w 546"/>
                <a:gd name="T69" fmla="*/ 0 h 489"/>
                <a:gd name="T70" fmla="*/ 0 w 546"/>
                <a:gd name="T71" fmla="*/ 0 h 489"/>
                <a:gd name="T72" fmla="*/ 0 w 546"/>
                <a:gd name="T73" fmla="*/ 0 h 489"/>
                <a:gd name="T74" fmla="*/ 0 w 546"/>
                <a:gd name="T75" fmla="*/ 0 h 489"/>
                <a:gd name="T76" fmla="*/ 0 w 546"/>
                <a:gd name="T77" fmla="*/ 0 h 489"/>
                <a:gd name="T78" fmla="*/ 0 w 546"/>
                <a:gd name="T79" fmla="*/ 0 h 489"/>
                <a:gd name="T80" fmla="*/ 0 w 546"/>
                <a:gd name="T81" fmla="*/ 0 h 489"/>
                <a:gd name="T82" fmla="*/ 0 w 546"/>
                <a:gd name="T83" fmla="*/ 0 h 489"/>
                <a:gd name="T84" fmla="*/ 0 w 546"/>
                <a:gd name="T85" fmla="*/ 0 h 489"/>
                <a:gd name="T86" fmla="*/ 0 w 546"/>
                <a:gd name="T87" fmla="*/ 0 h 489"/>
                <a:gd name="T88" fmla="*/ 0 w 546"/>
                <a:gd name="T89" fmla="*/ 0 h 489"/>
                <a:gd name="T90" fmla="*/ 0 w 546"/>
                <a:gd name="T91" fmla="*/ 0 h 489"/>
                <a:gd name="T92" fmla="*/ 0 w 546"/>
                <a:gd name="T93" fmla="*/ 0 h 489"/>
                <a:gd name="T94" fmla="*/ 0 w 546"/>
                <a:gd name="T95" fmla="*/ 0 h 489"/>
                <a:gd name="T96" fmla="*/ 0 w 546"/>
                <a:gd name="T97" fmla="*/ 0 h 489"/>
                <a:gd name="T98" fmla="*/ 0 w 546"/>
                <a:gd name="T99" fmla="*/ 0 h 489"/>
                <a:gd name="T100" fmla="*/ 0 w 546"/>
                <a:gd name="T101" fmla="*/ 0 h 489"/>
                <a:gd name="T102" fmla="*/ 0 w 546"/>
                <a:gd name="T103" fmla="*/ 0 h 489"/>
                <a:gd name="T104" fmla="*/ 0 w 546"/>
                <a:gd name="T105" fmla="*/ 0 h 489"/>
                <a:gd name="T106" fmla="*/ 0 w 546"/>
                <a:gd name="T107" fmla="*/ 0 h 489"/>
                <a:gd name="T108" fmla="*/ 0 w 546"/>
                <a:gd name="T109" fmla="*/ 0 h 489"/>
                <a:gd name="T110" fmla="*/ 0 w 546"/>
                <a:gd name="T111" fmla="*/ 0 h 48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46"/>
                <a:gd name="T169" fmla="*/ 0 h 489"/>
                <a:gd name="T170" fmla="*/ 546 w 546"/>
                <a:gd name="T171" fmla="*/ 489 h 48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46" h="489">
                  <a:moveTo>
                    <a:pt x="52" y="247"/>
                  </a:moveTo>
                  <a:lnTo>
                    <a:pt x="46" y="269"/>
                  </a:lnTo>
                  <a:lnTo>
                    <a:pt x="33" y="288"/>
                  </a:lnTo>
                  <a:lnTo>
                    <a:pt x="29" y="310"/>
                  </a:lnTo>
                  <a:lnTo>
                    <a:pt x="35" y="332"/>
                  </a:lnTo>
                  <a:lnTo>
                    <a:pt x="49" y="356"/>
                  </a:lnTo>
                  <a:lnTo>
                    <a:pt x="69" y="377"/>
                  </a:lnTo>
                  <a:lnTo>
                    <a:pt x="95" y="398"/>
                  </a:lnTo>
                  <a:lnTo>
                    <a:pt x="126" y="416"/>
                  </a:lnTo>
                  <a:lnTo>
                    <a:pt x="161" y="431"/>
                  </a:lnTo>
                  <a:lnTo>
                    <a:pt x="198" y="442"/>
                  </a:lnTo>
                  <a:lnTo>
                    <a:pt x="236" y="448"/>
                  </a:lnTo>
                  <a:lnTo>
                    <a:pt x="274" y="447"/>
                  </a:lnTo>
                  <a:lnTo>
                    <a:pt x="312" y="439"/>
                  </a:lnTo>
                  <a:lnTo>
                    <a:pt x="348" y="424"/>
                  </a:lnTo>
                  <a:lnTo>
                    <a:pt x="381" y="402"/>
                  </a:lnTo>
                  <a:lnTo>
                    <a:pt x="410" y="369"/>
                  </a:lnTo>
                  <a:lnTo>
                    <a:pt x="433" y="327"/>
                  </a:lnTo>
                  <a:lnTo>
                    <a:pt x="432" y="318"/>
                  </a:lnTo>
                  <a:lnTo>
                    <a:pt x="432" y="311"/>
                  </a:lnTo>
                  <a:lnTo>
                    <a:pt x="433" y="305"/>
                  </a:lnTo>
                  <a:lnTo>
                    <a:pt x="435" y="299"/>
                  </a:lnTo>
                  <a:lnTo>
                    <a:pt x="437" y="292"/>
                  </a:lnTo>
                  <a:lnTo>
                    <a:pt x="440" y="287"/>
                  </a:lnTo>
                  <a:lnTo>
                    <a:pt x="443" y="281"/>
                  </a:lnTo>
                  <a:lnTo>
                    <a:pt x="446" y="276"/>
                  </a:lnTo>
                  <a:lnTo>
                    <a:pt x="449" y="269"/>
                  </a:lnTo>
                  <a:lnTo>
                    <a:pt x="452" y="263"/>
                  </a:lnTo>
                  <a:lnTo>
                    <a:pt x="455" y="257"/>
                  </a:lnTo>
                  <a:lnTo>
                    <a:pt x="458" y="252"/>
                  </a:lnTo>
                  <a:lnTo>
                    <a:pt x="461" y="247"/>
                  </a:lnTo>
                  <a:lnTo>
                    <a:pt x="465" y="241"/>
                  </a:lnTo>
                  <a:lnTo>
                    <a:pt x="467" y="235"/>
                  </a:lnTo>
                  <a:lnTo>
                    <a:pt x="470" y="230"/>
                  </a:lnTo>
                  <a:lnTo>
                    <a:pt x="470" y="225"/>
                  </a:lnTo>
                  <a:lnTo>
                    <a:pt x="471" y="221"/>
                  </a:lnTo>
                  <a:lnTo>
                    <a:pt x="472" y="216"/>
                  </a:lnTo>
                  <a:lnTo>
                    <a:pt x="473" y="212"/>
                  </a:lnTo>
                  <a:lnTo>
                    <a:pt x="473" y="208"/>
                  </a:lnTo>
                  <a:lnTo>
                    <a:pt x="473" y="203"/>
                  </a:lnTo>
                  <a:lnTo>
                    <a:pt x="473" y="198"/>
                  </a:lnTo>
                  <a:lnTo>
                    <a:pt x="474" y="195"/>
                  </a:lnTo>
                  <a:lnTo>
                    <a:pt x="474" y="190"/>
                  </a:lnTo>
                  <a:lnTo>
                    <a:pt x="474" y="185"/>
                  </a:lnTo>
                  <a:lnTo>
                    <a:pt x="474" y="181"/>
                  </a:lnTo>
                  <a:lnTo>
                    <a:pt x="475" y="177"/>
                  </a:lnTo>
                  <a:lnTo>
                    <a:pt x="476" y="172"/>
                  </a:lnTo>
                  <a:lnTo>
                    <a:pt x="477" y="168"/>
                  </a:lnTo>
                  <a:lnTo>
                    <a:pt x="480" y="164"/>
                  </a:lnTo>
                  <a:lnTo>
                    <a:pt x="482" y="160"/>
                  </a:lnTo>
                  <a:lnTo>
                    <a:pt x="485" y="150"/>
                  </a:lnTo>
                  <a:lnTo>
                    <a:pt x="488" y="144"/>
                  </a:lnTo>
                  <a:lnTo>
                    <a:pt x="490" y="137"/>
                  </a:lnTo>
                  <a:lnTo>
                    <a:pt x="493" y="132"/>
                  </a:lnTo>
                  <a:lnTo>
                    <a:pt x="495" y="128"/>
                  </a:lnTo>
                  <a:lnTo>
                    <a:pt x="496" y="125"/>
                  </a:lnTo>
                  <a:lnTo>
                    <a:pt x="498" y="121"/>
                  </a:lnTo>
                  <a:lnTo>
                    <a:pt x="500" y="118"/>
                  </a:lnTo>
                  <a:lnTo>
                    <a:pt x="500" y="115"/>
                  </a:lnTo>
                  <a:lnTo>
                    <a:pt x="501" y="110"/>
                  </a:lnTo>
                  <a:lnTo>
                    <a:pt x="501" y="105"/>
                  </a:lnTo>
                  <a:lnTo>
                    <a:pt x="501" y="101"/>
                  </a:lnTo>
                  <a:lnTo>
                    <a:pt x="500" y="95"/>
                  </a:lnTo>
                  <a:lnTo>
                    <a:pt x="500" y="88"/>
                  </a:lnTo>
                  <a:lnTo>
                    <a:pt x="499" y="80"/>
                  </a:lnTo>
                  <a:lnTo>
                    <a:pt x="498" y="70"/>
                  </a:lnTo>
                  <a:lnTo>
                    <a:pt x="498" y="64"/>
                  </a:lnTo>
                  <a:lnTo>
                    <a:pt x="498" y="58"/>
                  </a:lnTo>
                  <a:lnTo>
                    <a:pt x="499" y="52"/>
                  </a:lnTo>
                  <a:lnTo>
                    <a:pt x="500" y="49"/>
                  </a:lnTo>
                  <a:lnTo>
                    <a:pt x="502" y="45"/>
                  </a:lnTo>
                  <a:lnTo>
                    <a:pt x="504" y="42"/>
                  </a:lnTo>
                  <a:lnTo>
                    <a:pt x="507" y="40"/>
                  </a:lnTo>
                  <a:lnTo>
                    <a:pt x="510" y="37"/>
                  </a:lnTo>
                  <a:lnTo>
                    <a:pt x="513" y="36"/>
                  </a:lnTo>
                  <a:lnTo>
                    <a:pt x="516" y="35"/>
                  </a:lnTo>
                  <a:lnTo>
                    <a:pt x="519" y="35"/>
                  </a:lnTo>
                  <a:lnTo>
                    <a:pt x="524" y="37"/>
                  </a:lnTo>
                  <a:lnTo>
                    <a:pt x="527" y="38"/>
                  </a:lnTo>
                  <a:lnTo>
                    <a:pt x="530" y="42"/>
                  </a:lnTo>
                  <a:lnTo>
                    <a:pt x="534" y="45"/>
                  </a:lnTo>
                  <a:lnTo>
                    <a:pt x="537" y="51"/>
                  </a:lnTo>
                  <a:lnTo>
                    <a:pt x="541" y="60"/>
                  </a:lnTo>
                  <a:lnTo>
                    <a:pt x="543" y="69"/>
                  </a:lnTo>
                  <a:lnTo>
                    <a:pt x="544" y="77"/>
                  </a:lnTo>
                  <a:lnTo>
                    <a:pt x="546" y="87"/>
                  </a:lnTo>
                  <a:lnTo>
                    <a:pt x="545" y="95"/>
                  </a:lnTo>
                  <a:lnTo>
                    <a:pt x="544" y="103"/>
                  </a:lnTo>
                  <a:lnTo>
                    <a:pt x="543" y="111"/>
                  </a:lnTo>
                  <a:lnTo>
                    <a:pt x="541" y="120"/>
                  </a:lnTo>
                  <a:lnTo>
                    <a:pt x="538" y="127"/>
                  </a:lnTo>
                  <a:lnTo>
                    <a:pt x="535" y="135"/>
                  </a:lnTo>
                  <a:lnTo>
                    <a:pt x="532" y="143"/>
                  </a:lnTo>
                  <a:lnTo>
                    <a:pt x="529" y="150"/>
                  </a:lnTo>
                  <a:lnTo>
                    <a:pt x="525" y="158"/>
                  </a:lnTo>
                  <a:lnTo>
                    <a:pt x="522" y="167"/>
                  </a:lnTo>
                  <a:lnTo>
                    <a:pt x="517" y="175"/>
                  </a:lnTo>
                  <a:lnTo>
                    <a:pt x="514" y="182"/>
                  </a:lnTo>
                  <a:lnTo>
                    <a:pt x="513" y="187"/>
                  </a:lnTo>
                  <a:lnTo>
                    <a:pt x="512" y="190"/>
                  </a:lnTo>
                  <a:lnTo>
                    <a:pt x="510" y="194"/>
                  </a:lnTo>
                  <a:lnTo>
                    <a:pt x="510" y="198"/>
                  </a:lnTo>
                  <a:lnTo>
                    <a:pt x="510" y="203"/>
                  </a:lnTo>
                  <a:lnTo>
                    <a:pt x="510" y="207"/>
                  </a:lnTo>
                  <a:lnTo>
                    <a:pt x="510" y="211"/>
                  </a:lnTo>
                  <a:lnTo>
                    <a:pt x="510" y="215"/>
                  </a:lnTo>
                  <a:lnTo>
                    <a:pt x="510" y="220"/>
                  </a:lnTo>
                  <a:lnTo>
                    <a:pt x="510" y="223"/>
                  </a:lnTo>
                  <a:lnTo>
                    <a:pt x="510" y="228"/>
                  </a:lnTo>
                  <a:lnTo>
                    <a:pt x="510" y="231"/>
                  </a:lnTo>
                  <a:lnTo>
                    <a:pt x="510" y="236"/>
                  </a:lnTo>
                  <a:lnTo>
                    <a:pt x="510" y="241"/>
                  </a:lnTo>
                  <a:lnTo>
                    <a:pt x="509" y="244"/>
                  </a:lnTo>
                  <a:lnTo>
                    <a:pt x="509" y="249"/>
                  </a:lnTo>
                  <a:lnTo>
                    <a:pt x="506" y="255"/>
                  </a:lnTo>
                  <a:lnTo>
                    <a:pt x="503" y="260"/>
                  </a:lnTo>
                  <a:lnTo>
                    <a:pt x="500" y="263"/>
                  </a:lnTo>
                  <a:lnTo>
                    <a:pt x="498" y="268"/>
                  </a:lnTo>
                  <a:lnTo>
                    <a:pt x="492" y="274"/>
                  </a:lnTo>
                  <a:lnTo>
                    <a:pt x="487" y="278"/>
                  </a:lnTo>
                  <a:lnTo>
                    <a:pt x="485" y="281"/>
                  </a:lnTo>
                  <a:lnTo>
                    <a:pt x="482" y="284"/>
                  </a:lnTo>
                  <a:lnTo>
                    <a:pt x="481" y="288"/>
                  </a:lnTo>
                  <a:lnTo>
                    <a:pt x="478" y="291"/>
                  </a:lnTo>
                  <a:lnTo>
                    <a:pt x="476" y="295"/>
                  </a:lnTo>
                  <a:lnTo>
                    <a:pt x="476" y="302"/>
                  </a:lnTo>
                  <a:lnTo>
                    <a:pt x="475" y="308"/>
                  </a:lnTo>
                  <a:lnTo>
                    <a:pt x="475" y="316"/>
                  </a:lnTo>
                  <a:lnTo>
                    <a:pt x="475" y="325"/>
                  </a:lnTo>
                  <a:lnTo>
                    <a:pt x="473" y="334"/>
                  </a:lnTo>
                  <a:lnTo>
                    <a:pt x="472" y="342"/>
                  </a:lnTo>
                  <a:lnTo>
                    <a:pt x="470" y="351"/>
                  </a:lnTo>
                  <a:lnTo>
                    <a:pt x="467" y="358"/>
                  </a:lnTo>
                  <a:lnTo>
                    <a:pt x="464" y="368"/>
                  </a:lnTo>
                  <a:lnTo>
                    <a:pt x="460" y="375"/>
                  </a:lnTo>
                  <a:lnTo>
                    <a:pt x="457" y="384"/>
                  </a:lnTo>
                  <a:lnTo>
                    <a:pt x="452" y="390"/>
                  </a:lnTo>
                  <a:lnTo>
                    <a:pt x="447" y="397"/>
                  </a:lnTo>
                  <a:lnTo>
                    <a:pt x="442" y="404"/>
                  </a:lnTo>
                  <a:lnTo>
                    <a:pt x="436" y="411"/>
                  </a:lnTo>
                  <a:lnTo>
                    <a:pt x="429" y="416"/>
                  </a:lnTo>
                  <a:lnTo>
                    <a:pt x="424" y="422"/>
                  </a:lnTo>
                  <a:lnTo>
                    <a:pt x="418" y="427"/>
                  </a:lnTo>
                  <a:lnTo>
                    <a:pt x="411" y="432"/>
                  </a:lnTo>
                  <a:lnTo>
                    <a:pt x="365" y="458"/>
                  </a:lnTo>
                  <a:lnTo>
                    <a:pt x="320" y="476"/>
                  </a:lnTo>
                  <a:lnTo>
                    <a:pt x="274" y="485"/>
                  </a:lnTo>
                  <a:lnTo>
                    <a:pt x="233" y="489"/>
                  </a:lnTo>
                  <a:lnTo>
                    <a:pt x="192" y="485"/>
                  </a:lnTo>
                  <a:lnTo>
                    <a:pt x="156" y="476"/>
                  </a:lnTo>
                  <a:lnTo>
                    <a:pt x="122" y="462"/>
                  </a:lnTo>
                  <a:lnTo>
                    <a:pt x="91" y="444"/>
                  </a:lnTo>
                  <a:lnTo>
                    <a:pt x="63" y="423"/>
                  </a:lnTo>
                  <a:lnTo>
                    <a:pt x="41" y="399"/>
                  </a:lnTo>
                  <a:lnTo>
                    <a:pt x="22" y="374"/>
                  </a:lnTo>
                  <a:lnTo>
                    <a:pt x="9" y="348"/>
                  </a:lnTo>
                  <a:lnTo>
                    <a:pt x="1" y="321"/>
                  </a:lnTo>
                  <a:lnTo>
                    <a:pt x="0" y="295"/>
                  </a:lnTo>
                  <a:lnTo>
                    <a:pt x="4" y="271"/>
                  </a:lnTo>
                  <a:lnTo>
                    <a:pt x="16" y="249"/>
                  </a:lnTo>
                  <a:lnTo>
                    <a:pt x="14" y="244"/>
                  </a:lnTo>
                  <a:lnTo>
                    <a:pt x="13" y="238"/>
                  </a:lnTo>
                  <a:lnTo>
                    <a:pt x="12" y="234"/>
                  </a:lnTo>
                  <a:lnTo>
                    <a:pt x="12" y="229"/>
                  </a:lnTo>
                  <a:lnTo>
                    <a:pt x="11" y="223"/>
                  </a:lnTo>
                  <a:lnTo>
                    <a:pt x="10" y="218"/>
                  </a:lnTo>
                  <a:lnTo>
                    <a:pt x="10" y="212"/>
                  </a:lnTo>
                  <a:lnTo>
                    <a:pt x="10" y="208"/>
                  </a:lnTo>
                  <a:lnTo>
                    <a:pt x="10" y="202"/>
                  </a:lnTo>
                  <a:lnTo>
                    <a:pt x="10" y="196"/>
                  </a:lnTo>
                  <a:lnTo>
                    <a:pt x="11" y="191"/>
                  </a:lnTo>
                  <a:lnTo>
                    <a:pt x="12" y="185"/>
                  </a:lnTo>
                  <a:lnTo>
                    <a:pt x="13" y="180"/>
                  </a:lnTo>
                  <a:lnTo>
                    <a:pt x="14" y="175"/>
                  </a:lnTo>
                  <a:lnTo>
                    <a:pt x="16" y="170"/>
                  </a:lnTo>
                  <a:lnTo>
                    <a:pt x="18" y="165"/>
                  </a:lnTo>
                  <a:lnTo>
                    <a:pt x="12" y="158"/>
                  </a:lnTo>
                  <a:lnTo>
                    <a:pt x="8" y="150"/>
                  </a:lnTo>
                  <a:lnTo>
                    <a:pt x="4" y="140"/>
                  </a:lnTo>
                  <a:lnTo>
                    <a:pt x="3" y="129"/>
                  </a:lnTo>
                  <a:lnTo>
                    <a:pt x="1" y="117"/>
                  </a:lnTo>
                  <a:lnTo>
                    <a:pt x="1" y="105"/>
                  </a:lnTo>
                  <a:lnTo>
                    <a:pt x="1" y="92"/>
                  </a:lnTo>
                  <a:lnTo>
                    <a:pt x="3" y="81"/>
                  </a:lnTo>
                  <a:lnTo>
                    <a:pt x="5" y="68"/>
                  </a:lnTo>
                  <a:lnTo>
                    <a:pt x="8" y="56"/>
                  </a:lnTo>
                  <a:lnTo>
                    <a:pt x="11" y="44"/>
                  </a:lnTo>
                  <a:lnTo>
                    <a:pt x="16" y="35"/>
                  </a:lnTo>
                  <a:lnTo>
                    <a:pt x="20" y="24"/>
                  </a:lnTo>
                  <a:lnTo>
                    <a:pt x="26" y="17"/>
                  </a:lnTo>
                  <a:lnTo>
                    <a:pt x="32" y="10"/>
                  </a:lnTo>
                  <a:lnTo>
                    <a:pt x="38" y="7"/>
                  </a:lnTo>
                  <a:lnTo>
                    <a:pt x="47" y="2"/>
                  </a:lnTo>
                  <a:lnTo>
                    <a:pt x="52" y="0"/>
                  </a:lnTo>
                  <a:lnTo>
                    <a:pt x="55" y="2"/>
                  </a:lnTo>
                  <a:lnTo>
                    <a:pt x="55" y="7"/>
                  </a:lnTo>
                  <a:lnTo>
                    <a:pt x="53" y="12"/>
                  </a:lnTo>
                  <a:lnTo>
                    <a:pt x="50" y="21"/>
                  </a:lnTo>
                  <a:lnTo>
                    <a:pt x="45" y="31"/>
                  </a:lnTo>
                  <a:lnTo>
                    <a:pt x="41" y="44"/>
                  </a:lnTo>
                  <a:lnTo>
                    <a:pt x="36" y="56"/>
                  </a:lnTo>
                  <a:lnTo>
                    <a:pt x="32" y="69"/>
                  </a:lnTo>
                  <a:lnTo>
                    <a:pt x="27" y="82"/>
                  </a:lnTo>
                  <a:lnTo>
                    <a:pt x="26" y="95"/>
                  </a:lnTo>
                  <a:lnTo>
                    <a:pt x="26" y="108"/>
                  </a:lnTo>
                  <a:lnTo>
                    <a:pt x="28" y="121"/>
                  </a:lnTo>
                  <a:lnTo>
                    <a:pt x="35" y="132"/>
                  </a:lnTo>
                  <a:lnTo>
                    <a:pt x="44" y="143"/>
                  </a:lnTo>
                  <a:lnTo>
                    <a:pt x="46" y="145"/>
                  </a:lnTo>
                  <a:lnTo>
                    <a:pt x="47" y="150"/>
                  </a:lnTo>
                  <a:lnTo>
                    <a:pt x="49" y="155"/>
                  </a:lnTo>
                  <a:lnTo>
                    <a:pt x="50" y="161"/>
                  </a:lnTo>
                  <a:lnTo>
                    <a:pt x="50" y="167"/>
                  </a:lnTo>
                  <a:lnTo>
                    <a:pt x="50" y="175"/>
                  </a:lnTo>
                  <a:lnTo>
                    <a:pt x="50" y="182"/>
                  </a:lnTo>
                  <a:lnTo>
                    <a:pt x="50" y="190"/>
                  </a:lnTo>
                  <a:lnTo>
                    <a:pt x="49" y="197"/>
                  </a:lnTo>
                  <a:lnTo>
                    <a:pt x="49" y="204"/>
                  </a:lnTo>
                  <a:lnTo>
                    <a:pt x="49" y="212"/>
                  </a:lnTo>
                  <a:lnTo>
                    <a:pt x="49" y="221"/>
                  </a:lnTo>
                  <a:lnTo>
                    <a:pt x="49" y="228"/>
                  </a:lnTo>
                  <a:lnTo>
                    <a:pt x="50" y="235"/>
                  </a:lnTo>
                  <a:lnTo>
                    <a:pt x="50" y="241"/>
                  </a:lnTo>
                  <a:lnTo>
                    <a:pt x="52" y="24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75" name="Freeform 39"/>
            <p:cNvSpPr>
              <a:spLocks/>
            </p:cNvSpPr>
            <p:nvPr/>
          </p:nvSpPr>
          <p:spPr bwMode="auto">
            <a:xfrm>
              <a:off x="3206" y="2381"/>
              <a:ext cx="58" cy="36"/>
            </a:xfrm>
            <a:custGeom>
              <a:avLst/>
              <a:gdLst>
                <a:gd name="T0" fmla="*/ 0 w 176"/>
                <a:gd name="T1" fmla="*/ 0 h 147"/>
                <a:gd name="T2" fmla="*/ 0 w 176"/>
                <a:gd name="T3" fmla="*/ 0 h 147"/>
                <a:gd name="T4" fmla="*/ 0 w 176"/>
                <a:gd name="T5" fmla="*/ 0 h 147"/>
                <a:gd name="T6" fmla="*/ 0 w 176"/>
                <a:gd name="T7" fmla="*/ 0 h 147"/>
                <a:gd name="T8" fmla="*/ 0 w 176"/>
                <a:gd name="T9" fmla="*/ 0 h 147"/>
                <a:gd name="T10" fmla="*/ 0 w 176"/>
                <a:gd name="T11" fmla="*/ 0 h 147"/>
                <a:gd name="T12" fmla="*/ 0 w 176"/>
                <a:gd name="T13" fmla="*/ 0 h 147"/>
                <a:gd name="T14" fmla="*/ 0 w 176"/>
                <a:gd name="T15" fmla="*/ 0 h 147"/>
                <a:gd name="T16" fmla="*/ 0 w 176"/>
                <a:gd name="T17" fmla="*/ 0 h 147"/>
                <a:gd name="T18" fmla="*/ 0 w 176"/>
                <a:gd name="T19" fmla="*/ 0 h 147"/>
                <a:gd name="T20" fmla="*/ 0 w 176"/>
                <a:gd name="T21" fmla="*/ 0 h 147"/>
                <a:gd name="T22" fmla="*/ 0 w 176"/>
                <a:gd name="T23" fmla="*/ 0 h 147"/>
                <a:gd name="T24" fmla="*/ 0 w 176"/>
                <a:gd name="T25" fmla="*/ 0 h 147"/>
                <a:gd name="T26" fmla="*/ 0 w 176"/>
                <a:gd name="T27" fmla="*/ 0 h 147"/>
                <a:gd name="T28" fmla="*/ 0 w 176"/>
                <a:gd name="T29" fmla="*/ 0 h 147"/>
                <a:gd name="T30" fmla="*/ 0 w 176"/>
                <a:gd name="T31" fmla="*/ 0 h 147"/>
                <a:gd name="T32" fmla="*/ 0 w 176"/>
                <a:gd name="T33" fmla="*/ 0 h 147"/>
                <a:gd name="T34" fmla="*/ 0 w 176"/>
                <a:gd name="T35" fmla="*/ 0 h 147"/>
                <a:gd name="T36" fmla="*/ 0 w 176"/>
                <a:gd name="T37" fmla="*/ 0 h 147"/>
                <a:gd name="T38" fmla="*/ 0 w 176"/>
                <a:gd name="T39" fmla="*/ 0 h 147"/>
                <a:gd name="T40" fmla="*/ 0 w 176"/>
                <a:gd name="T41" fmla="*/ 0 h 147"/>
                <a:gd name="T42" fmla="*/ 0 w 176"/>
                <a:gd name="T43" fmla="*/ 0 h 147"/>
                <a:gd name="T44" fmla="*/ 0 w 176"/>
                <a:gd name="T45" fmla="*/ 0 h 147"/>
                <a:gd name="T46" fmla="*/ 0 w 176"/>
                <a:gd name="T47" fmla="*/ 0 h 147"/>
                <a:gd name="T48" fmla="*/ 0 w 176"/>
                <a:gd name="T49" fmla="*/ 0 h 147"/>
                <a:gd name="T50" fmla="*/ 0 w 176"/>
                <a:gd name="T51" fmla="*/ 0 h 147"/>
                <a:gd name="T52" fmla="*/ 0 w 176"/>
                <a:gd name="T53" fmla="*/ 0 h 147"/>
                <a:gd name="T54" fmla="*/ 0 w 176"/>
                <a:gd name="T55" fmla="*/ 0 h 147"/>
                <a:gd name="T56" fmla="*/ 0 w 176"/>
                <a:gd name="T57" fmla="*/ 0 h 147"/>
                <a:gd name="T58" fmla="*/ 0 w 176"/>
                <a:gd name="T59" fmla="*/ 0 h 147"/>
                <a:gd name="T60" fmla="*/ 0 w 176"/>
                <a:gd name="T61" fmla="*/ 0 h 147"/>
                <a:gd name="T62" fmla="*/ 0 w 176"/>
                <a:gd name="T63" fmla="*/ 0 h 147"/>
                <a:gd name="T64" fmla="*/ 0 w 176"/>
                <a:gd name="T65" fmla="*/ 0 h 14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6"/>
                <a:gd name="T100" fmla="*/ 0 h 147"/>
                <a:gd name="T101" fmla="*/ 176 w 176"/>
                <a:gd name="T102" fmla="*/ 147 h 14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6" h="147">
                  <a:moveTo>
                    <a:pt x="19" y="13"/>
                  </a:moveTo>
                  <a:lnTo>
                    <a:pt x="27" y="23"/>
                  </a:lnTo>
                  <a:lnTo>
                    <a:pt x="35" y="34"/>
                  </a:lnTo>
                  <a:lnTo>
                    <a:pt x="42" y="42"/>
                  </a:lnTo>
                  <a:lnTo>
                    <a:pt x="49" y="50"/>
                  </a:lnTo>
                  <a:lnTo>
                    <a:pt x="54" y="57"/>
                  </a:lnTo>
                  <a:lnTo>
                    <a:pt x="59" y="64"/>
                  </a:lnTo>
                  <a:lnTo>
                    <a:pt x="64" y="70"/>
                  </a:lnTo>
                  <a:lnTo>
                    <a:pt x="69" y="76"/>
                  </a:lnTo>
                  <a:lnTo>
                    <a:pt x="74" y="81"/>
                  </a:lnTo>
                  <a:lnTo>
                    <a:pt x="79" y="87"/>
                  </a:lnTo>
                  <a:lnTo>
                    <a:pt x="87" y="90"/>
                  </a:lnTo>
                  <a:lnTo>
                    <a:pt x="95" y="95"/>
                  </a:lnTo>
                  <a:lnTo>
                    <a:pt x="102" y="100"/>
                  </a:lnTo>
                  <a:lnTo>
                    <a:pt x="112" y="104"/>
                  </a:lnTo>
                  <a:lnTo>
                    <a:pt x="124" y="109"/>
                  </a:lnTo>
                  <a:lnTo>
                    <a:pt x="139" y="115"/>
                  </a:lnTo>
                  <a:lnTo>
                    <a:pt x="140" y="115"/>
                  </a:lnTo>
                  <a:lnTo>
                    <a:pt x="143" y="117"/>
                  </a:lnTo>
                  <a:lnTo>
                    <a:pt x="147" y="120"/>
                  </a:lnTo>
                  <a:lnTo>
                    <a:pt x="151" y="122"/>
                  </a:lnTo>
                  <a:lnTo>
                    <a:pt x="155" y="124"/>
                  </a:lnTo>
                  <a:lnTo>
                    <a:pt x="159" y="127"/>
                  </a:lnTo>
                  <a:lnTo>
                    <a:pt x="163" y="128"/>
                  </a:lnTo>
                  <a:lnTo>
                    <a:pt x="169" y="131"/>
                  </a:lnTo>
                  <a:lnTo>
                    <a:pt x="172" y="134"/>
                  </a:lnTo>
                  <a:lnTo>
                    <a:pt x="174" y="136"/>
                  </a:lnTo>
                  <a:lnTo>
                    <a:pt x="176" y="138"/>
                  </a:lnTo>
                  <a:lnTo>
                    <a:pt x="176" y="141"/>
                  </a:lnTo>
                  <a:lnTo>
                    <a:pt x="174" y="142"/>
                  </a:lnTo>
                  <a:lnTo>
                    <a:pt x="172" y="144"/>
                  </a:lnTo>
                  <a:lnTo>
                    <a:pt x="167" y="146"/>
                  </a:lnTo>
                  <a:lnTo>
                    <a:pt x="161" y="147"/>
                  </a:lnTo>
                  <a:lnTo>
                    <a:pt x="154" y="147"/>
                  </a:lnTo>
                  <a:lnTo>
                    <a:pt x="148" y="146"/>
                  </a:lnTo>
                  <a:lnTo>
                    <a:pt x="141" y="144"/>
                  </a:lnTo>
                  <a:lnTo>
                    <a:pt x="135" y="143"/>
                  </a:lnTo>
                  <a:lnTo>
                    <a:pt x="129" y="142"/>
                  </a:lnTo>
                  <a:lnTo>
                    <a:pt x="121" y="141"/>
                  </a:lnTo>
                  <a:lnTo>
                    <a:pt x="114" y="138"/>
                  </a:lnTo>
                  <a:lnTo>
                    <a:pt x="108" y="136"/>
                  </a:lnTo>
                  <a:lnTo>
                    <a:pt x="101" y="133"/>
                  </a:lnTo>
                  <a:lnTo>
                    <a:pt x="95" y="130"/>
                  </a:lnTo>
                  <a:lnTo>
                    <a:pt x="88" y="127"/>
                  </a:lnTo>
                  <a:lnTo>
                    <a:pt x="82" y="124"/>
                  </a:lnTo>
                  <a:lnTo>
                    <a:pt x="76" y="121"/>
                  </a:lnTo>
                  <a:lnTo>
                    <a:pt x="70" y="117"/>
                  </a:lnTo>
                  <a:lnTo>
                    <a:pt x="65" y="115"/>
                  </a:lnTo>
                  <a:lnTo>
                    <a:pt x="60" y="111"/>
                  </a:lnTo>
                  <a:lnTo>
                    <a:pt x="51" y="103"/>
                  </a:lnTo>
                  <a:lnTo>
                    <a:pt x="43" y="94"/>
                  </a:lnTo>
                  <a:lnTo>
                    <a:pt x="35" y="84"/>
                  </a:lnTo>
                  <a:lnTo>
                    <a:pt x="28" y="74"/>
                  </a:lnTo>
                  <a:lnTo>
                    <a:pt x="21" y="62"/>
                  </a:lnTo>
                  <a:lnTo>
                    <a:pt x="16" y="51"/>
                  </a:lnTo>
                  <a:lnTo>
                    <a:pt x="11" y="41"/>
                  </a:lnTo>
                  <a:lnTo>
                    <a:pt x="7" y="30"/>
                  </a:lnTo>
                  <a:lnTo>
                    <a:pt x="3" y="21"/>
                  </a:lnTo>
                  <a:lnTo>
                    <a:pt x="1" y="13"/>
                  </a:lnTo>
                  <a:lnTo>
                    <a:pt x="0" y="7"/>
                  </a:lnTo>
                  <a:lnTo>
                    <a:pt x="1" y="2"/>
                  </a:lnTo>
                  <a:lnTo>
                    <a:pt x="3" y="0"/>
                  </a:lnTo>
                  <a:lnTo>
                    <a:pt x="7" y="1"/>
                  </a:lnTo>
                  <a:lnTo>
                    <a:pt x="12" y="4"/>
                  </a:lnTo>
                  <a:lnTo>
                    <a:pt x="19"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76" name="Freeform 40"/>
            <p:cNvSpPr>
              <a:spLocks/>
            </p:cNvSpPr>
            <p:nvPr/>
          </p:nvSpPr>
          <p:spPr bwMode="auto">
            <a:xfrm>
              <a:off x="3208" y="2362"/>
              <a:ext cx="55" cy="34"/>
            </a:xfrm>
            <a:custGeom>
              <a:avLst/>
              <a:gdLst>
                <a:gd name="T0" fmla="*/ 0 w 165"/>
                <a:gd name="T1" fmla="*/ 0 h 135"/>
                <a:gd name="T2" fmla="*/ 0 w 165"/>
                <a:gd name="T3" fmla="*/ 0 h 135"/>
                <a:gd name="T4" fmla="*/ 0 w 165"/>
                <a:gd name="T5" fmla="*/ 0 h 135"/>
                <a:gd name="T6" fmla="*/ 0 w 165"/>
                <a:gd name="T7" fmla="*/ 0 h 135"/>
                <a:gd name="T8" fmla="*/ 0 w 165"/>
                <a:gd name="T9" fmla="*/ 0 h 135"/>
                <a:gd name="T10" fmla="*/ 0 w 165"/>
                <a:gd name="T11" fmla="*/ 0 h 135"/>
                <a:gd name="T12" fmla="*/ 0 w 165"/>
                <a:gd name="T13" fmla="*/ 0 h 135"/>
                <a:gd name="T14" fmla="*/ 0 w 165"/>
                <a:gd name="T15" fmla="*/ 0 h 135"/>
                <a:gd name="T16" fmla="*/ 0 w 165"/>
                <a:gd name="T17" fmla="*/ 0 h 135"/>
                <a:gd name="T18" fmla="*/ 0 w 165"/>
                <a:gd name="T19" fmla="*/ 0 h 135"/>
                <a:gd name="T20" fmla="*/ 0 w 165"/>
                <a:gd name="T21" fmla="*/ 0 h 135"/>
                <a:gd name="T22" fmla="*/ 0 w 165"/>
                <a:gd name="T23" fmla="*/ 0 h 135"/>
                <a:gd name="T24" fmla="*/ 0 w 165"/>
                <a:gd name="T25" fmla="*/ 0 h 135"/>
                <a:gd name="T26" fmla="*/ 0 w 165"/>
                <a:gd name="T27" fmla="*/ 0 h 135"/>
                <a:gd name="T28" fmla="*/ 0 w 165"/>
                <a:gd name="T29" fmla="*/ 0 h 135"/>
                <a:gd name="T30" fmla="*/ 0 w 165"/>
                <a:gd name="T31" fmla="*/ 0 h 135"/>
                <a:gd name="T32" fmla="*/ 0 w 165"/>
                <a:gd name="T33" fmla="*/ 0 h 135"/>
                <a:gd name="T34" fmla="*/ 0 w 165"/>
                <a:gd name="T35" fmla="*/ 0 h 135"/>
                <a:gd name="T36" fmla="*/ 0 w 165"/>
                <a:gd name="T37" fmla="*/ 0 h 135"/>
                <a:gd name="T38" fmla="*/ 0 w 165"/>
                <a:gd name="T39" fmla="*/ 0 h 135"/>
                <a:gd name="T40" fmla="*/ 0 w 165"/>
                <a:gd name="T41" fmla="*/ 0 h 135"/>
                <a:gd name="T42" fmla="*/ 0 w 165"/>
                <a:gd name="T43" fmla="*/ 0 h 135"/>
                <a:gd name="T44" fmla="*/ 0 w 165"/>
                <a:gd name="T45" fmla="*/ 0 h 135"/>
                <a:gd name="T46" fmla="*/ 0 w 165"/>
                <a:gd name="T47" fmla="*/ 0 h 135"/>
                <a:gd name="T48" fmla="*/ 0 w 165"/>
                <a:gd name="T49" fmla="*/ 0 h 135"/>
                <a:gd name="T50" fmla="*/ 0 w 165"/>
                <a:gd name="T51" fmla="*/ 0 h 135"/>
                <a:gd name="T52" fmla="*/ 0 w 165"/>
                <a:gd name="T53" fmla="*/ 0 h 135"/>
                <a:gd name="T54" fmla="*/ 0 w 165"/>
                <a:gd name="T55" fmla="*/ 0 h 135"/>
                <a:gd name="T56" fmla="*/ 0 w 165"/>
                <a:gd name="T57" fmla="*/ 0 h 135"/>
                <a:gd name="T58" fmla="*/ 0 w 165"/>
                <a:gd name="T59" fmla="*/ 0 h 135"/>
                <a:gd name="T60" fmla="*/ 0 w 165"/>
                <a:gd name="T61" fmla="*/ 0 h 135"/>
                <a:gd name="T62" fmla="*/ 0 w 165"/>
                <a:gd name="T63" fmla="*/ 0 h 135"/>
                <a:gd name="T64" fmla="*/ 0 w 165"/>
                <a:gd name="T65" fmla="*/ 0 h 135"/>
                <a:gd name="T66" fmla="*/ 0 w 165"/>
                <a:gd name="T67" fmla="*/ 0 h 135"/>
                <a:gd name="T68" fmla="*/ 0 w 165"/>
                <a:gd name="T69" fmla="*/ 0 h 135"/>
                <a:gd name="T70" fmla="*/ 0 w 165"/>
                <a:gd name="T71" fmla="*/ 0 h 135"/>
                <a:gd name="T72" fmla="*/ 0 w 165"/>
                <a:gd name="T73" fmla="*/ 0 h 135"/>
                <a:gd name="T74" fmla="*/ 0 w 165"/>
                <a:gd name="T75" fmla="*/ 0 h 135"/>
                <a:gd name="T76" fmla="*/ 0 w 165"/>
                <a:gd name="T77" fmla="*/ 0 h 135"/>
                <a:gd name="T78" fmla="*/ 0 w 165"/>
                <a:gd name="T79" fmla="*/ 0 h 135"/>
                <a:gd name="T80" fmla="*/ 0 w 165"/>
                <a:gd name="T81" fmla="*/ 0 h 135"/>
                <a:gd name="T82" fmla="*/ 0 w 165"/>
                <a:gd name="T83" fmla="*/ 0 h 135"/>
                <a:gd name="T84" fmla="*/ 0 w 165"/>
                <a:gd name="T85" fmla="*/ 0 h 135"/>
                <a:gd name="T86" fmla="*/ 0 w 165"/>
                <a:gd name="T87" fmla="*/ 0 h 135"/>
                <a:gd name="T88" fmla="*/ 0 w 165"/>
                <a:gd name="T89" fmla="*/ 0 h 135"/>
                <a:gd name="T90" fmla="*/ 0 w 165"/>
                <a:gd name="T91" fmla="*/ 0 h 135"/>
                <a:gd name="T92" fmla="*/ 0 w 165"/>
                <a:gd name="T93" fmla="*/ 0 h 135"/>
                <a:gd name="T94" fmla="*/ 0 w 165"/>
                <a:gd name="T95" fmla="*/ 0 h 135"/>
                <a:gd name="T96" fmla="*/ 0 w 165"/>
                <a:gd name="T97" fmla="*/ 0 h 135"/>
                <a:gd name="T98" fmla="*/ 0 w 165"/>
                <a:gd name="T99" fmla="*/ 0 h 135"/>
                <a:gd name="T100" fmla="*/ 0 w 165"/>
                <a:gd name="T101" fmla="*/ 0 h 135"/>
                <a:gd name="T102" fmla="*/ 0 w 165"/>
                <a:gd name="T103" fmla="*/ 0 h 135"/>
                <a:gd name="T104" fmla="*/ 0 w 165"/>
                <a:gd name="T105" fmla="*/ 0 h 135"/>
                <a:gd name="T106" fmla="*/ 0 w 165"/>
                <a:gd name="T107" fmla="*/ 0 h 135"/>
                <a:gd name="T108" fmla="*/ 0 w 165"/>
                <a:gd name="T109" fmla="*/ 0 h 135"/>
                <a:gd name="T110" fmla="*/ 0 w 165"/>
                <a:gd name="T111" fmla="*/ 0 h 135"/>
                <a:gd name="T112" fmla="*/ 0 w 165"/>
                <a:gd name="T113" fmla="*/ 0 h 135"/>
                <a:gd name="T114" fmla="*/ 0 w 165"/>
                <a:gd name="T115" fmla="*/ 0 h 135"/>
                <a:gd name="T116" fmla="*/ 0 w 165"/>
                <a:gd name="T117" fmla="*/ 0 h 135"/>
                <a:gd name="T118" fmla="*/ 0 w 165"/>
                <a:gd name="T119" fmla="*/ 0 h 135"/>
                <a:gd name="T120" fmla="*/ 0 w 165"/>
                <a:gd name="T121" fmla="*/ 0 h 135"/>
                <a:gd name="T122" fmla="*/ 0 w 165"/>
                <a:gd name="T123" fmla="*/ 0 h 1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5"/>
                <a:gd name="T187" fmla="*/ 0 h 135"/>
                <a:gd name="T188" fmla="*/ 165 w 165"/>
                <a:gd name="T189" fmla="*/ 135 h 13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5" h="135">
                  <a:moveTo>
                    <a:pt x="18" y="7"/>
                  </a:moveTo>
                  <a:lnTo>
                    <a:pt x="21" y="11"/>
                  </a:lnTo>
                  <a:lnTo>
                    <a:pt x="24" y="17"/>
                  </a:lnTo>
                  <a:lnTo>
                    <a:pt x="27" y="23"/>
                  </a:lnTo>
                  <a:lnTo>
                    <a:pt x="31" y="28"/>
                  </a:lnTo>
                  <a:lnTo>
                    <a:pt x="34" y="33"/>
                  </a:lnTo>
                  <a:lnTo>
                    <a:pt x="38" y="37"/>
                  </a:lnTo>
                  <a:lnTo>
                    <a:pt x="43" y="42"/>
                  </a:lnTo>
                  <a:lnTo>
                    <a:pt x="48" y="47"/>
                  </a:lnTo>
                  <a:lnTo>
                    <a:pt x="51" y="50"/>
                  </a:lnTo>
                  <a:lnTo>
                    <a:pt x="56" y="54"/>
                  </a:lnTo>
                  <a:lnTo>
                    <a:pt x="59" y="57"/>
                  </a:lnTo>
                  <a:lnTo>
                    <a:pt x="64" y="62"/>
                  </a:lnTo>
                  <a:lnTo>
                    <a:pt x="69" y="65"/>
                  </a:lnTo>
                  <a:lnTo>
                    <a:pt x="74" y="69"/>
                  </a:lnTo>
                  <a:lnTo>
                    <a:pt x="79" y="73"/>
                  </a:lnTo>
                  <a:lnTo>
                    <a:pt x="86" y="77"/>
                  </a:lnTo>
                  <a:lnTo>
                    <a:pt x="90" y="80"/>
                  </a:lnTo>
                  <a:lnTo>
                    <a:pt x="94" y="82"/>
                  </a:lnTo>
                  <a:lnTo>
                    <a:pt x="99" y="84"/>
                  </a:lnTo>
                  <a:lnTo>
                    <a:pt x="104" y="88"/>
                  </a:lnTo>
                  <a:lnTo>
                    <a:pt x="108" y="89"/>
                  </a:lnTo>
                  <a:lnTo>
                    <a:pt x="113" y="93"/>
                  </a:lnTo>
                  <a:lnTo>
                    <a:pt x="117" y="95"/>
                  </a:lnTo>
                  <a:lnTo>
                    <a:pt x="123" y="97"/>
                  </a:lnTo>
                  <a:lnTo>
                    <a:pt x="128" y="100"/>
                  </a:lnTo>
                  <a:lnTo>
                    <a:pt x="132" y="102"/>
                  </a:lnTo>
                  <a:lnTo>
                    <a:pt x="137" y="104"/>
                  </a:lnTo>
                  <a:lnTo>
                    <a:pt x="142" y="107"/>
                  </a:lnTo>
                  <a:lnTo>
                    <a:pt x="146" y="109"/>
                  </a:lnTo>
                  <a:lnTo>
                    <a:pt x="151" y="113"/>
                  </a:lnTo>
                  <a:lnTo>
                    <a:pt x="155" y="115"/>
                  </a:lnTo>
                  <a:lnTo>
                    <a:pt x="160" y="118"/>
                  </a:lnTo>
                  <a:lnTo>
                    <a:pt x="165" y="123"/>
                  </a:lnTo>
                  <a:lnTo>
                    <a:pt x="164" y="130"/>
                  </a:lnTo>
                  <a:lnTo>
                    <a:pt x="160" y="134"/>
                  </a:lnTo>
                  <a:lnTo>
                    <a:pt x="155" y="135"/>
                  </a:lnTo>
                  <a:lnTo>
                    <a:pt x="144" y="131"/>
                  </a:lnTo>
                  <a:lnTo>
                    <a:pt x="134" y="128"/>
                  </a:lnTo>
                  <a:lnTo>
                    <a:pt x="123" y="123"/>
                  </a:lnTo>
                  <a:lnTo>
                    <a:pt x="110" y="118"/>
                  </a:lnTo>
                  <a:lnTo>
                    <a:pt x="99" y="113"/>
                  </a:lnTo>
                  <a:lnTo>
                    <a:pt x="88" y="107"/>
                  </a:lnTo>
                  <a:lnTo>
                    <a:pt x="75" y="100"/>
                  </a:lnTo>
                  <a:lnTo>
                    <a:pt x="65" y="93"/>
                  </a:lnTo>
                  <a:lnTo>
                    <a:pt x="54" y="84"/>
                  </a:lnTo>
                  <a:lnTo>
                    <a:pt x="44" y="76"/>
                  </a:lnTo>
                  <a:lnTo>
                    <a:pt x="34" y="67"/>
                  </a:lnTo>
                  <a:lnTo>
                    <a:pt x="25" y="58"/>
                  </a:lnTo>
                  <a:lnTo>
                    <a:pt x="18" y="48"/>
                  </a:lnTo>
                  <a:lnTo>
                    <a:pt x="11" y="38"/>
                  </a:lnTo>
                  <a:lnTo>
                    <a:pt x="5" y="27"/>
                  </a:lnTo>
                  <a:lnTo>
                    <a:pt x="2" y="16"/>
                  </a:lnTo>
                  <a:lnTo>
                    <a:pt x="0" y="11"/>
                  </a:lnTo>
                  <a:lnTo>
                    <a:pt x="1" y="7"/>
                  </a:lnTo>
                  <a:lnTo>
                    <a:pt x="2" y="3"/>
                  </a:lnTo>
                  <a:lnTo>
                    <a:pt x="5" y="1"/>
                  </a:lnTo>
                  <a:lnTo>
                    <a:pt x="7" y="0"/>
                  </a:lnTo>
                  <a:lnTo>
                    <a:pt x="11" y="1"/>
                  </a:lnTo>
                  <a:lnTo>
                    <a:pt x="15" y="2"/>
                  </a:lnTo>
                  <a:lnTo>
                    <a:pt x="18"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77" name="Freeform 41"/>
            <p:cNvSpPr>
              <a:spLocks/>
            </p:cNvSpPr>
            <p:nvPr/>
          </p:nvSpPr>
          <p:spPr bwMode="auto">
            <a:xfrm>
              <a:off x="3210" y="2419"/>
              <a:ext cx="112" cy="67"/>
            </a:xfrm>
            <a:custGeom>
              <a:avLst/>
              <a:gdLst>
                <a:gd name="T0" fmla="*/ 0 w 338"/>
                <a:gd name="T1" fmla="*/ 0 h 266"/>
                <a:gd name="T2" fmla="*/ 0 w 338"/>
                <a:gd name="T3" fmla="*/ 0 h 266"/>
                <a:gd name="T4" fmla="*/ 0 w 338"/>
                <a:gd name="T5" fmla="*/ 0 h 266"/>
                <a:gd name="T6" fmla="*/ 0 w 338"/>
                <a:gd name="T7" fmla="*/ 0 h 266"/>
                <a:gd name="T8" fmla="*/ 0 w 338"/>
                <a:gd name="T9" fmla="*/ 0 h 266"/>
                <a:gd name="T10" fmla="*/ 0 w 338"/>
                <a:gd name="T11" fmla="*/ 0 h 266"/>
                <a:gd name="T12" fmla="*/ 0 w 338"/>
                <a:gd name="T13" fmla="*/ 0 h 266"/>
                <a:gd name="T14" fmla="*/ 0 w 338"/>
                <a:gd name="T15" fmla="*/ 0 h 266"/>
                <a:gd name="T16" fmla="*/ 0 w 338"/>
                <a:gd name="T17" fmla="*/ 0 h 266"/>
                <a:gd name="T18" fmla="*/ 0 w 338"/>
                <a:gd name="T19" fmla="*/ 0 h 266"/>
                <a:gd name="T20" fmla="*/ 0 w 338"/>
                <a:gd name="T21" fmla="*/ 0 h 266"/>
                <a:gd name="T22" fmla="*/ 0 w 338"/>
                <a:gd name="T23" fmla="*/ 0 h 266"/>
                <a:gd name="T24" fmla="*/ 0 w 338"/>
                <a:gd name="T25" fmla="*/ 0 h 266"/>
                <a:gd name="T26" fmla="*/ 0 w 338"/>
                <a:gd name="T27" fmla="*/ 0 h 266"/>
                <a:gd name="T28" fmla="*/ 0 w 338"/>
                <a:gd name="T29" fmla="*/ 0 h 266"/>
                <a:gd name="T30" fmla="*/ 0 w 338"/>
                <a:gd name="T31" fmla="*/ 0 h 266"/>
                <a:gd name="T32" fmla="*/ 0 w 338"/>
                <a:gd name="T33" fmla="*/ 0 h 266"/>
                <a:gd name="T34" fmla="*/ 0 w 338"/>
                <a:gd name="T35" fmla="*/ 0 h 266"/>
                <a:gd name="T36" fmla="*/ 0 w 338"/>
                <a:gd name="T37" fmla="*/ 0 h 266"/>
                <a:gd name="T38" fmla="*/ 0 w 338"/>
                <a:gd name="T39" fmla="*/ 0 h 266"/>
                <a:gd name="T40" fmla="*/ 0 w 338"/>
                <a:gd name="T41" fmla="*/ 0 h 266"/>
                <a:gd name="T42" fmla="*/ 0 w 338"/>
                <a:gd name="T43" fmla="*/ 0 h 266"/>
                <a:gd name="T44" fmla="*/ 0 w 338"/>
                <a:gd name="T45" fmla="*/ 0 h 266"/>
                <a:gd name="T46" fmla="*/ 0 w 338"/>
                <a:gd name="T47" fmla="*/ 0 h 266"/>
                <a:gd name="T48" fmla="*/ 0 w 338"/>
                <a:gd name="T49" fmla="*/ 0 h 266"/>
                <a:gd name="T50" fmla="*/ 0 w 338"/>
                <a:gd name="T51" fmla="*/ 0 h 266"/>
                <a:gd name="T52" fmla="*/ 0 w 338"/>
                <a:gd name="T53" fmla="*/ 0 h 266"/>
                <a:gd name="T54" fmla="*/ 0 w 338"/>
                <a:gd name="T55" fmla="*/ 0 h 266"/>
                <a:gd name="T56" fmla="*/ 0 w 338"/>
                <a:gd name="T57" fmla="*/ 0 h 266"/>
                <a:gd name="T58" fmla="*/ 0 w 338"/>
                <a:gd name="T59" fmla="*/ 0 h 266"/>
                <a:gd name="T60" fmla="*/ 0 w 338"/>
                <a:gd name="T61" fmla="*/ 0 h 266"/>
                <a:gd name="T62" fmla="*/ 0 w 338"/>
                <a:gd name="T63" fmla="*/ 0 h 266"/>
                <a:gd name="T64" fmla="*/ 0 w 338"/>
                <a:gd name="T65" fmla="*/ 0 h 266"/>
                <a:gd name="T66" fmla="*/ 0 w 338"/>
                <a:gd name="T67" fmla="*/ 0 h 266"/>
                <a:gd name="T68" fmla="*/ 0 w 338"/>
                <a:gd name="T69" fmla="*/ 0 h 266"/>
                <a:gd name="T70" fmla="*/ 0 w 338"/>
                <a:gd name="T71" fmla="*/ 0 h 266"/>
                <a:gd name="T72" fmla="*/ 0 w 338"/>
                <a:gd name="T73" fmla="*/ 0 h 266"/>
                <a:gd name="T74" fmla="*/ 0 w 338"/>
                <a:gd name="T75" fmla="*/ 0 h 266"/>
                <a:gd name="T76" fmla="*/ 0 w 338"/>
                <a:gd name="T77" fmla="*/ 0 h 266"/>
                <a:gd name="T78" fmla="*/ 0 w 338"/>
                <a:gd name="T79" fmla="*/ 0 h 266"/>
                <a:gd name="T80" fmla="*/ 0 w 338"/>
                <a:gd name="T81" fmla="*/ 0 h 266"/>
                <a:gd name="T82" fmla="*/ 0 w 338"/>
                <a:gd name="T83" fmla="*/ 0 h 266"/>
                <a:gd name="T84" fmla="*/ 0 w 338"/>
                <a:gd name="T85" fmla="*/ 0 h 266"/>
                <a:gd name="T86" fmla="*/ 0 w 338"/>
                <a:gd name="T87" fmla="*/ 0 h 266"/>
                <a:gd name="T88" fmla="*/ 0 w 338"/>
                <a:gd name="T89" fmla="*/ 0 h 26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338"/>
                <a:gd name="T136" fmla="*/ 0 h 266"/>
                <a:gd name="T137" fmla="*/ 338 w 338"/>
                <a:gd name="T138" fmla="*/ 266 h 26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338" h="266">
                  <a:moveTo>
                    <a:pt x="21" y="12"/>
                  </a:moveTo>
                  <a:lnTo>
                    <a:pt x="23" y="29"/>
                  </a:lnTo>
                  <a:lnTo>
                    <a:pt x="26" y="46"/>
                  </a:lnTo>
                  <a:lnTo>
                    <a:pt x="29" y="62"/>
                  </a:lnTo>
                  <a:lnTo>
                    <a:pt x="32" y="80"/>
                  </a:lnTo>
                  <a:lnTo>
                    <a:pt x="35" y="95"/>
                  </a:lnTo>
                  <a:lnTo>
                    <a:pt x="38" y="112"/>
                  </a:lnTo>
                  <a:lnTo>
                    <a:pt x="41" y="127"/>
                  </a:lnTo>
                  <a:lnTo>
                    <a:pt x="44" y="142"/>
                  </a:lnTo>
                  <a:lnTo>
                    <a:pt x="48" y="155"/>
                  </a:lnTo>
                  <a:lnTo>
                    <a:pt x="53" y="168"/>
                  </a:lnTo>
                  <a:lnTo>
                    <a:pt x="60" y="180"/>
                  </a:lnTo>
                  <a:lnTo>
                    <a:pt x="67" y="192"/>
                  </a:lnTo>
                  <a:lnTo>
                    <a:pt x="77" y="201"/>
                  </a:lnTo>
                  <a:lnTo>
                    <a:pt x="87" y="209"/>
                  </a:lnTo>
                  <a:lnTo>
                    <a:pt x="99" y="217"/>
                  </a:lnTo>
                  <a:lnTo>
                    <a:pt x="112" y="223"/>
                  </a:lnTo>
                  <a:lnTo>
                    <a:pt x="129" y="223"/>
                  </a:lnTo>
                  <a:lnTo>
                    <a:pt x="145" y="222"/>
                  </a:lnTo>
                  <a:lnTo>
                    <a:pt x="161" y="219"/>
                  </a:lnTo>
                  <a:lnTo>
                    <a:pt x="177" y="215"/>
                  </a:lnTo>
                  <a:lnTo>
                    <a:pt x="190" y="212"/>
                  </a:lnTo>
                  <a:lnTo>
                    <a:pt x="205" y="206"/>
                  </a:lnTo>
                  <a:lnTo>
                    <a:pt x="219" y="199"/>
                  </a:lnTo>
                  <a:lnTo>
                    <a:pt x="232" y="192"/>
                  </a:lnTo>
                  <a:lnTo>
                    <a:pt x="244" y="182"/>
                  </a:lnTo>
                  <a:lnTo>
                    <a:pt x="255" y="172"/>
                  </a:lnTo>
                  <a:lnTo>
                    <a:pt x="265" y="160"/>
                  </a:lnTo>
                  <a:lnTo>
                    <a:pt x="275" y="148"/>
                  </a:lnTo>
                  <a:lnTo>
                    <a:pt x="284" y="134"/>
                  </a:lnTo>
                  <a:lnTo>
                    <a:pt x="290" y="119"/>
                  </a:lnTo>
                  <a:lnTo>
                    <a:pt x="297" y="102"/>
                  </a:lnTo>
                  <a:lnTo>
                    <a:pt x="302" y="86"/>
                  </a:lnTo>
                  <a:lnTo>
                    <a:pt x="303" y="81"/>
                  </a:lnTo>
                  <a:lnTo>
                    <a:pt x="305" y="77"/>
                  </a:lnTo>
                  <a:lnTo>
                    <a:pt x="307" y="74"/>
                  </a:lnTo>
                  <a:lnTo>
                    <a:pt x="310" y="73"/>
                  </a:lnTo>
                  <a:lnTo>
                    <a:pt x="313" y="70"/>
                  </a:lnTo>
                  <a:lnTo>
                    <a:pt x="316" y="70"/>
                  </a:lnTo>
                  <a:lnTo>
                    <a:pt x="321" y="70"/>
                  </a:lnTo>
                  <a:lnTo>
                    <a:pt x="325" y="72"/>
                  </a:lnTo>
                  <a:lnTo>
                    <a:pt x="330" y="74"/>
                  </a:lnTo>
                  <a:lnTo>
                    <a:pt x="335" y="80"/>
                  </a:lnTo>
                  <a:lnTo>
                    <a:pt x="336" y="83"/>
                  </a:lnTo>
                  <a:lnTo>
                    <a:pt x="338" y="88"/>
                  </a:lnTo>
                  <a:lnTo>
                    <a:pt x="338" y="93"/>
                  </a:lnTo>
                  <a:lnTo>
                    <a:pt x="338" y="99"/>
                  </a:lnTo>
                  <a:lnTo>
                    <a:pt x="332" y="119"/>
                  </a:lnTo>
                  <a:lnTo>
                    <a:pt x="325" y="139"/>
                  </a:lnTo>
                  <a:lnTo>
                    <a:pt x="315" y="156"/>
                  </a:lnTo>
                  <a:lnTo>
                    <a:pt x="305" y="173"/>
                  </a:lnTo>
                  <a:lnTo>
                    <a:pt x="293" y="187"/>
                  </a:lnTo>
                  <a:lnTo>
                    <a:pt x="280" y="201"/>
                  </a:lnTo>
                  <a:lnTo>
                    <a:pt x="266" y="213"/>
                  </a:lnTo>
                  <a:lnTo>
                    <a:pt x="252" y="224"/>
                  </a:lnTo>
                  <a:lnTo>
                    <a:pt x="235" y="234"/>
                  </a:lnTo>
                  <a:lnTo>
                    <a:pt x="219" y="242"/>
                  </a:lnTo>
                  <a:lnTo>
                    <a:pt x="202" y="248"/>
                  </a:lnTo>
                  <a:lnTo>
                    <a:pt x="183" y="255"/>
                  </a:lnTo>
                  <a:lnTo>
                    <a:pt x="165" y="259"/>
                  </a:lnTo>
                  <a:lnTo>
                    <a:pt x="146" y="262"/>
                  </a:lnTo>
                  <a:lnTo>
                    <a:pt x="127" y="263"/>
                  </a:lnTo>
                  <a:lnTo>
                    <a:pt x="107" y="266"/>
                  </a:lnTo>
                  <a:lnTo>
                    <a:pt x="91" y="257"/>
                  </a:lnTo>
                  <a:lnTo>
                    <a:pt x="77" y="248"/>
                  </a:lnTo>
                  <a:lnTo>
                    <a:pt x="65" y="237"/>
                  </a:lnTo>
                  <a:lnTo>
                    <a:pt x="55" y="226"/>
                  </a:lnTo>
                  <a:lnTo>
                    <a:pt x="46" y="213"/>
                  </a:lnTo>
                  <a:lnTo>
                    <a:pt x="39" y="199"/>
                  </a:lnTo>
                  <a:lnTo>
                    <a:pt x="32" y="183"/>
                  </a:lnTo>
                  <a:lnTo>
                    <a:pt x="27" y="168"/>
                  </a:lnTo>
                  <a:lnTo>
                    <a:pt x="22" y="150"/>
                  </a:lnTo>
                  <a:lnTo>
                    <a:pt x="19" y="133"/>
                  </a:lnTo>
                  <a:lnTo>
                    <a:pt x="15" y="113"/>
                  </a:lnTo>
                  <a:lnTo>
                    <a:pt x="13" y="95"/>
                  </a:lnTo>
                  <a:lnTo>
                    <a:pt x="10" y="75"/>
                  </a:lnTo>
                  <a:lnTo>
                    <a:pt x="7" y="55"/>
                  </a:lnTo>
                  <a:lnTo>
                    <a:pt x="4" y="35"/>
                  </a:lnTo>
                  <a:lnTo>
                    <a:pt x="1" y="15"/>
                  </a:lnTo>
                  <a:lnTo>
                    <a:pt x="0" y="9"/>
                  </a:lnTo>
                  <a:lnTo>
                    <a:pt x="1" y="4"/>
                  </a:lnTo>
                  <a:lnTo>
                    <a:pt x="4" y="1"/>
                  </a:lnTo>
                  <a:lnTo>
                    <a:pt x="8" y="0"/>
                  </a:lnTo>
                  <a:lnTo>
                    <a:pt x="11" y="0"/>
                  </a:lnTo>
                  <a:lnTo>
                    <a:pt x="15" y="1"/>
                  </a:lnTo>
                  <a:lnTo>
                    <a:pt x="17" y="3"/>
                  </a:lnTo>
                  <a:lnTo>
                    <a:pt x="18" y="6"/>
                  </a:lnTo>
                  <a:lnTo>
                    <a:pt x="19" y="8"/>
                  </a:lnTo>
                  <a:lnTo>
                    <a:pt x="21"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78" name="Freeform 42"/>
            <p:cNvSpPr>
              <a:spLocks/>
            </p:cNvSpPr>
            <p:nvPr/>
          </p:nvSpPr>
          <p:spPr bwMode="auto">
            <a:xfrm>
              <a:off x="3229" y="2472"/>
              <a:ext cx="38" cy="28"/>
            </a:xfrm>
            <a:custGeom>
              <a:avLst/>
              <a:gdLst>
                <a:gd name="T0" fmla="*/ 0 w 114"/>
                <a:gd name="T1" fmla="*/ 0 h 110"/>
                <a:gd name="T2" fmla="*/ 0 w 114"/>
                <a:gd name="T3" fmla="*/ 0 h 110"/>
                <a:gd name="T4" fmla="*/ 0 w 114"/>
                <a:gd name="T5" fmla="*/ 0 h 110"/>
                <a:gd name="T6" fmla="*/ 0 w 114"/>
                <a:gd name="T7" fmla="*/ 0 h 110"/>
                <a:gd name="T8" fmla="*/ 0 w 114"/>
                <a:gd name="T9" fmla="*/ 0 h 110"/>
                <a:gd name="T10" fmla="*/ 0 w 114"/>
                <a:gd name="T11" fmla="*/ 0 h 110"/>
                <a:gd name="T12" fmla="*/ 0 w 114"/>
                <a:gd name="T13" fmla="*/ 0 h 110"/>
                <a:gd name="T14" fmla="*/ 0 w 114"/>
                <a:gd name="T15" fmla="*/ 0 h 110"/>
                <a:gd name="T16" fmla="*/ 0 w 114"/>
                <a:gd name="T17" fmla="*/ 0 h 110"/>
                <a:gd name="T18" fmla="*/ 0 w 114"/>
                <a:gd name="T19" fmla="*/ 0 h 110"/>
                <a:gd name="T20" fmla="*/ 0 w 114"/>
                <a:gd name="T21" fmla="*/ 0 h 110"/>
                <a:gd name="T22" fmla="*/ 0 w 114"/>
                <a:gd name="T23" fmla="*/ 0 h 110"/>
                <a:gd name="T24" fmla="*/ 0 w 114"/>
                <a:gd name="T25" fmla="*/ 0 h 110"/>
                <a:gd name="T26" fmla="*/ 0 w 114"/>
                <a:gd name="T27" fmla="*/ 0 h 110"/>
                <a:gd name="T28" fmla="*/ 0 w 114"/>
                <a:gd name="T29" fmla="*/ 0 h 110"/>
                <a:gd name="T30" fmla="*/ 0 w 114"/>
                <a:gd name="T31" fmla="*/ 0 h 110"/>
                <a:gd name="T32" fmla="*/ 0 w 114"/>
                <a:gd name="T33" fmla="*/ 0 h 110"/>
                <a:gd name="T34" fmla="*/ 0 w 114"/>
                <a:gd name="T35" fmla="*/ 0 h 110"/>
                <a:gd name="T36" fmla="*/ 0 w 114"/>
                <a:gd name="T37" fmla="*/ 0 h 110"/>
                <a:gd name="T38" fmla="*/ 0 w 114"/>
                <a:gd name="T39" fmla="*/ 0 h 110"/>
                <a:gd name="T40" fmla="*/ 0 w 114"/>
                <a:gd name="T41" fmla="*/ 0 h 110"/>
                <a:gd name="T42" fmla="*/ 0 w 114"/>
                <a:gd name="T43" fmla="*/ 0 h 110"/>
                <a:gd name="T44" fmla="*/ 0 w 114"/>
                <a:gd name="T45" fmla="*/ 0 h 110"/>
                <a:gd name="T46" fmla="*/ 0 w 114"/>
                <a:gd name="T47" fmla="*/ 0 h 110"/>
                <a:gd name="T48" fmla="*/ 0 w 114"/>
                <a:gd name="T49" fmla="*/ 0 h 110"/>
                <a:gd name="T50" fmla="*/ 0 w 114"/>
                <a:gd name="T51" fmla="*/ 0 h 110"/>
                <a:gd name="T52" fmla="*/ 0 w 114"/>
                <a:gd name="T53" fmla="*/ 0 h 110"/>
                <a:gd name="T54" fmla="*/ 0 w 114"/>
                <a:gd name="T55" fmla="*/ 0 h 110"/>
                <a:gd name="T56" fmla="*/ 0 w 114"/>
                <a:gd name="T57" fmla="*/ 0 h 110"/>
                <a:gd name="T58" fmla="*/ 0 w 114"/>
                <a:gd name="T59" fmla="*/ 0 h 110"/>
                <a:gd name="T60" fmla="*/ 0 w 114"/>
                <a:gd name="T61" fmla="*/ 0 h 110"/>
                <a:gd name="T62" fmla="*/ 0 w 114"/>
                <a:gd name="T63" fmla="*/ 0 h 110"/>
                <a:gd name="T64" fmla="*/ 0 w 114"/>
                <a:gd name="T65" fmla="*/ 0 h 110"/>
                <a:gd name="T66" fmla="*/ 0 w 114"/>
                <a:gd name="T67" fmla="*/ 0 h 110"/>
                <a:gd name="T68" fmla="*/ 0 w 114"/>
                <a:gd name="T69" fmla="*/ 0 h 110"/>
                <a:gd name="T70" fmla="*/ 0 w 114"/>
                <a:gd name="T71" fmla="*/ 0 h 110"/>
                <a:gd name="T72" fmla="*/ 0 w 114"/>
                <a:gd name="T73" fmla="*/ 0 h 110"/>
                <a:gd name="T74" fmla="*/ 0 w 114"/>
                <a:gd name="T75" fmla="*/ 0 h 11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14"/>
                <a:gd name="T115" fmla="*/ 0 h 110"/>
                <a:gd name="T116" fmla="*/ 114 w 114"/>
                <a:gd name="T117" fmla="*/ 110 h 11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14" h="110">
                  <a:moveTo>
                    <a:pt x="31" y="14"/>
                  </a:moveTo>
                  <a:lnTo>
                    <a:pt x="31" y="23"/>
                  </a:lnTo>
                  <a:lnTo>
                    <a:pt x="31" y="31"/>
                  </a:lnTo>
                  <a:lnTo>
                    <a:pt x="31" y="40"/>
                  </a:lnTo>
                  <a:lnTo>
                    <a:pt x="32" y="48"/>
                  </a:lnTo>
                  <a:lnTo>
                    <a:pt x="33" y="53"/>
                  </a:lnTo>
                  <a:lnTo>
                    <a:pt x="35" y="58"/>
                  </a:lnTo>
                  <a:lnTo>
                    <a:pt x="37" y="62"/>
                  </a:lnTo>
                  <a:lnTo>
                    <a:pt x="41" y="67"/>
                  </a:lnTo>
                  <a:lnTo>
                    <a:pt x="43" y="69"/>
                  </a:lnTo>
                  <a:lnTo>
                    <a:pt x="47" y="71"/>
                  </a:lnTo>
                  <a:lnTo>
                    <a:pt x="52" y="71"/>
                  </a:lnTo>
                  <a:lnTo>
                    <a:pt x="59" y="71"/>
                  </a:lnTo>
                  <a:lnTo>
                    <a:pt x="65" y="70"/>
                  </a:lnTo>
                  <a:lnTo>
                    <a:pt x="72" y="69"/>
                  </a:lnTo>
                  <a:lnTo>
                    <a:pt x="80" y="64"/>
                  </a:lnTo>
                  <a:lnTo>
                    <a:pt x="89" y="61"/>
                  </a:lnTo>
                  <a:lnTo>
                    <a:pt x="92" y="58"/>
                  </a:lnTo>
                  <a:lnTo>
                    <a:pt x="96" y="58"/>
                  </a:lnTo>
                  <a:lnTo>
                    <a:pt x="100" y="57"/>
                  </a:lnTo>
                  <a:lnTo>
                    <a:pt x="104" y="58"/>
                  </a:lnTo>
                  <a:lnTo>
                    <a:pt x="109" y="62"/>
                  </a:lnTo>
                  <a:lnTo>
                    <a:pt x="113" y="67"/>
                  </a:lnTo>
                  <a:lnTo>
                    <a:pt x="113" y="70"/>
                  </a:lnTo>
                  <a:lnTo>
                    <a:pt x="114" y="74"/>
                  </a:lnTo>
                  <a:lnTo>
                    <a:pt x="114" y="77"/>
                  </a:lnTo>
                  <a:lnTo>
                    <a:pt x="114" y="81"/>
                  </a:lnTo>
                  <a:lnTo>
                    <a:pt x="113" y="84"/>
                  </a:lnTo>
                  <a:lnTo>
                    <a:pt x="111" y="88"/>
                  </a:lnTo>
                  <a:lnTo>
                    <a:pt x="109" y="90"/>
                  </a:lnTo>
                  <a:lnTo>
                    <a:pt x="106" y="94"/>
                  </a:lnTo>
                  <a:lnTo>
                    <a:pt x="100" y="97"/>
                  </a:lnTo>
                  <a:lnTo>
                    <a:pt x="94" y="101"/>
                  </a:lnTo>
                  <a:lnTo>
                    <a:pt x="88" y="103"/>
                  </a:lnTo>
                  <a:lnTo>
                    <a:pt x="81" y="107"/>
                  </a:lnTo>
                  <a:lnTo>
                    <a:pt x="75" y="108"/>
                  </a:lnTo>
                  <a:lnTo>
                    <a:pt x="68" y="109"/>
                  </a:lnTo>
                  <a:lnTo>
                    <a:pt x="61" y="109"/>
                  </a:lnTo>
                  <a:lnTo>
                    <a:pt x="54" y="110"/>
                  </a:lnTo>
                  <a:lnTo>
                    <a:pt x="47" y="109"/>
                  </a:lnTo>
                  <a:lnTo>
                    <a:pt x="41" y="108"/>
                  </a:lnTo>
                  <a:lnTo>
                    <a:pt x="35" y="106"/>
                  </a:lnTo>
                  <a:lnTo>
                    <a:pt x="29" y="103"/>
                  </a:lnTo>
                  <a:lnTo>
                    <a:pt x="23" y="98"/>
                  </a:lnTo>
                  <a:lnTo>
                    <a:pt x="18" y="95"/>
                  </a:lnTo>
                  <a:lnTo>
                    <a:pt x="12" y="89"/>
                  </a:lnTo>
                  <a:lnTo>
                    <a:pt x="8" y="83"/>
                  </a:lnTo>
                  <a:lnTo>
                    <a:pt x="5" y="80"/>
                  </a:lnTo>
                  <a:lnTo>
                    <a:pt x="3" y="76"/>
                  </a:lnTo>
                  <a:lnTo>
                    <a:pt x="1" y="71"/>
                  </a:lnTo>
                  <a:lnTo>
                    <a:pt x="1" y="68"/>
                  </a:lnTo>
                  <a:lnTo>
                    <a:pt x="0" y="63"/>
                  </a:lnTo>
                  <a:lnTo>
                    <a:pt x="0" y="60"/>
                  </a:lnTo>
                  <a:lnTo>
                    <a:pt x="1" y="55"/>
                  </a:lnTo>
                  <a:lnTo>
                    <a:pt x="1" y="50"/>
                  </a:lnTo>
                  <a:lnTo>
                    <a:pt x="1" y="46"/>
                  </a:lnTo>
                  <a:lnTo>
                    <a:pt x="2" y="42"/>
                  </a:lnTo>
                  <a:lnTo>
                    <a:pt x="3" y="36"/>
                  </a:lnTo>
                  <a:lnTo>
                    <a:pt x="4" y="33"/>
                  </a:lnTo>
                  <a:lnTo>
                    <a:pt x="4" y="27"/>
                  </a:lnTo>
                  <a:lnTo>
                    <a:pt x="4" y="23"/>
                  </a:lnTo>
                  <a:lnTo>
                    <a:pt x="5" y="17"/>
                  </a:lnTo>
                  <a:lnTo>
                    <a:pt x="5" y="14"/>
                  </a:lnTo>
                  <a:lnTo>
                    <a:pt x="5" y="10"/>
                  </a:lnTo>
                  <a:lnTo>
                    <a:pt x="6" y="7"/>
                  </a:lnTo>
                  <a:lnTo>
                    <a:pt x="7" y="4"/>
                  </a:lnTo>
                  <a:lnTo>
                    <a:pt x="9" y="2"/>
                  </a:lnTo>
                  <a:lnTo>
                    <a:pt x="12" y="0"/>
                  </a:lnTo>
                  <a:lnTo>
                    <a:pt x="18" y="0"/>
                  </a:lnTo>
                  <a:lnTo>
                    <a:pt x="22" y="0"/>
                  </a:lnTo>
                  <a:lnTo>
                    <a:pt x="27" y="2"/>
                  </a:lnTo>
                  <a:lnTo>
                    <a:pt x="28" y="4"/>
                  </a:lnTo>
                  <a:lnTo>
                    <a:pt x="29" y="7"/>
                  </a:lnTo>
                  <a:lnTo>
                    <a:pt x="30" y="10"/>
                  </a:lnTo>
                  <a:lnTo>
                    <a:pt x="31"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79" name="Freeform 43"/>
            <p:cNvSpPr>
              <a:spLocks/>
            </p:cNvSpPr>
            <p:nvPr/>
          </p:nvSpPr>
          <p:spPr bwMode="auto">
            <a:xfrm>
              <a:off x="3313" y="2395"/>
              <a:ext cx="46" cy="23"/>
            </a:xfrm>
            <a:custGeom>
              <a:avLst/>
              <a:gdLst>
                <a:gd name="T0" fmla="*/ 0 w 139"/>
                <a:gd name="T1" fmla="*/ 0 h 92"/>
                <a:gd name="T2" fmla="*/ 0 w 139"/>
                <a:gd name="T3" fmla="*/ 0 h 92"/>
                <a:gd name="T4" fmla="*/ 0 w 139"/>
                <a:gd name="T5" fmla="*/ 0 h 92"/>
                <a:gd name="T6" fmla="*/ 0 w 139"/>
                <a:gd name="T7" fmla="*/ 0 h 92"/>
                <a:gd name="T8" fmla="*/ 0 w 139"/>
                <a:gd name="T9" fmla="*/ 0 h 92"/>
                <a:gd name="T10" fmla="*/ 0 w 139"/>
                <a:gd name="T11" fmla="*/ 0 h 92"/>
                <a:gd name="T12" fmla="*/ 0 w 139"/>
                <a:gd name="T13" fmla="*/ 0 h 92"/>
                <a:gd name="T14" fmla="*/ 0 w 139"/>
                <a:gd name="T15" fmla="*/ 0 h 92"/>
                <a:gd name="T16" fmla="*/ 0 w 139"/>
                <a:gd name="T17" fmla="*/ 0 h 92"/>
                <a:gd name="T18" fmla="*/ 0 w 139"/>
                <a:gd name="T19" fmla="*/ 0 h 92"/>
                <a:gd name="T20" fmla="*/ 0 w 139"/>
                <a:gd name="T21" fmla="*/ 0 h 92"/>
                <a:gd name="T22" fmla="*/ 0 w 139"/>
                <a:gd name="T23" fmla="*/ 0 h 92"/>
                <a:gd name="T24" fmla="*/ 0 w 139"/>
                <a:gd name="T25" fmla="*/ 0 h 92"/>
                <a:gd name="T26" fmla="*/ 0 w 139"/>
                <a:gd name="T27" fmla="*/ 0 h 92"/>
                <a:gd name="T28" fmla="*/ 0 w 139"/>
                <a:gd name="T29" fmla="*/ 0 h 92"/>
                <a:gd name="T30" fmla="*/ 0 w 139"/>
                <a:gd name="T31" fmla="*/ 0 h 92"/>
                <a:gd name="T32" fmla="*/ 0 w 139"/>
                <a:gd name="T33" fmla="*/ 0 h 92"/>
                <a:gd name="T34" fmla="*/ 0 w 139"/>
                <a:gd name="T35" fmla="*/ 0 h 92"/>
                <a:gd name="T36" fmla="*/ 0 w 139"/>
                <a:gd name="T37" fmla="*/ 0 h 92"/>
                <a:gd name="T38" fmla="*/ 0 w 139"/>
                <a:gd name="T39" fmla="*/ 0 h 92"/>
                <a:gd name="T40" fmla="*/ 0 w 139"/>
                <a:gd name="T41" fmla="*/ 0 h 92"/>
                <a:gd name="T42" fmla="*/ 0 w 139"/>
                <a:gd name="T43" fmla="*/ 0 h 92"/>
                <a:gd name="T44" fmla="*/ 0 w 139"/>
                <a:gd name="T45" fmla="*/ 0 h 92"/>
                <a:gd name="T46" fmla="*/ 0 w 139"/>
                <a:gd name="T47" fmla="*/ 0 h 92"/>
                <a:gd name="T48" fmla="*/ 0 w 139"/>
                <a:gd name="T49" fmla="*/ 0 h 92"/>
                <a:gd name="T50" fmla="*/ 0 w 139"/>
                <a:gd name="T51" fmla="*/ 0 h 92"/>
                <a:gd name="T52" fmla="*/ 0 w 139"/>
                <a:gd name="T53" fmla="*/ 0 h 92"/>
                <a:gd name="T54" fmla="*/ 0 w 139"/>
                <a:gd name="T55" fmla="*/ 0 h 92"/>
                <a:gd name="T56" fmla="*/ 0 w 139"/>
                <a:gd name="T57" fmla="*/ 0 h 92"/>
                <a:gd name="T58" fmla="*/ 0 w 139"/>
                <a:gd name="T59" fmla="*/ 0 h 92"/>
                <a:gd name="T60" fmla="*/ 0 w 139"/>
                <a:gd name="T61" fmla="*/ 0 h 92"/>
                <a:gd name="T62" fmla="*/ 0 w 139"/>
                <a:gd name="T63" fmla="*/ 0 h 92"/>
                <a:gd name="T64" fmla="*/ 0 w 139"/>
                <a:gd name="T65" fmla="*/ 0 h 92"/>
                <a:gd name="T66" fmla="*/ 0 w 139"/>
                <a:gd name="T67" fmla="*/ 0 h 92"/>
                <a:gd name="T68" fmla="*/ 0 w 139"/>
                <a:gd name="T69" fmla="*/ 0 h 92"/>
                <a:gd name="T70" fmla="*/ 0 w 139"/>
                <a:gd name="T71" fmla="*/ 0 h 92"/>
                <a:gd name="T72" fmla="*/ 0 w 139"/>
                <a:gd name="T73" fmla="*/ 0 h 92"/>
                <a:gd name="T74" fmla="*/ 0 w 139"/>
                <a:gd name="T75" fmla="*/ 0 h 92"/>
                <a:gd name="T76" fmla="*/ 0 w 139"/>
                <a:gd name="T77" fmla="*/ 0 h 92"/>
                <a:gd name="T78" fmla="*/ 0 w 139"/>
                <a:gd name="T79" fmla="*/ 0 h 92"/>
                <a:gd name="T80" fmla="*/ 0 w 139"/>
                <a:gd name="T81" fmla="*/ 0 h 92"/>
                <a:gd name="T82" fmla="*/ 0 w 139"/>
                <a:gd name="T83" fmla="*/ 0 h 92"/>
                <a:gd name="T84" fmla="*/ 0 w 139"/>
                <a:gd name="T85" fmla="*/ 0 h 92"/>
                <a:gd name="T86" fmla="*/ 0 w 139"/>
                <a:gd name="T87" fmla="*/ 0 h 92"/>
                <a:gd name="T88" fmla="*/ 0 w 139"/>
                <a:gd name="T89" fmla="*/ 0 h 92"/>
                <a:gd name="T90" fmla="*/ 0 w 139"/>
                <a:gd name="T91" fmla="*/ 0 h 92"/>
                <a:gd name="T92" fmla="*/ 0 w 139"/>
                <a:gd name="T93" fmla="*/ 0 h 92"/>
                <a:gd name="T94" fmla="*/ 0 w 139"/>
                <a:gd name="T95" fmla="*/ 0 h 92"/>
                <a:gd name="T96" fmla="*/ 0 w 139"/>
                <a:gd name="T97" fmla="*/ 0 h 92"/>
                <a:gd name="T98" fmla="*/ 0 w 139"/>
                <a:gd name="T99" fmla="*/ 0 h 9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9"/>
                <a:gd name="T151" fmla="*/ 0 h 92"/>
                <a:gd name="T152" fmla="*/ 139 w 139"/>
                <a:gd name="T153" fmla="*/ 92 h 9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9" h="92">
                  <a:moveTo>
                    <a:pt x="135" y="15"/>
                  </a:moveTo>
                  <a:lnTo>
                    <a:pt x="130" y="19"/>
                  </a:lnTo>
                  <a:lnTo>
                    <a:pt x="126" y="24"/>
                  </a:lnTo>
                  <a:lnTo>
                    <a:pt x="122" y="30"/>
                  </a:lnTo>
                  <a:lnTo>
                    <a:pt x="118" y="35"/>
                  </a:lnTo>
                  <a:lnTo>
                    <a:pt x="112" y="40"/>
                  </a:lnTo>
                  <a:lnTo>
                    <a:pt x="107" y="45"/>
                  </a:lnTo>
                  <a:lnTo>
                    <a:pt x="101" y="51"/>
                  </a:lnTo>
                  <a:lnTo>
                    <a:pt x="96" y="56"/>
                  </a:lnTo>
                  <a:lnTo>
                    <a:pt x="88" y="60"/>
                  </a:lnTo>
                  <a:lnTo>
                    <a:pt x="82" y="65"/>
                  </a:lnTo>
                  <a:lnTo>
                    <a:pt x="76" y="69"/>
                  </a:lnTo>
                  <a:lnTo>
                    <a:pt x="71" y="73"/>
                  </a:lnTo>
                  <a:lnTo>
                    <a:pt x="64" y="77"/>
                  </a:lnTo>
                  <a:lnTo>
                    <a:pt x="59" y="80"/>
                  </a:lnTo>
                  <a:lnTo>
                    <a:pt x="54" y="83"/>
                  </a:lnTo>
                  <a:lnTo>
                    <a:pt x="51" y="85"/>
                  </a:lnTo>
                  <a:lnTo>
                    <a:pt x="48" y="85"/>
                  </a:lnTo>
                  <a:lnTo>
                    <a:pt x="45" y="85"/>
                  </a:lnTo>
                  <a:lnTo>
                    <a:pt x="42" y="86"/>
                  </a:lnTo>
                  <a:lnTo>
                    <a:pt x="38" y="88"/>
                  </a:lnTo>
                  <a:lnTo>
                    <a:pt x="32" y="89"/>
                  </a:lnTo>
                  <a:lnTo>
                    <a:pt x="27" y="90"/>
                  </a:lnTo>
                  <a:lnTo>
                    <a:pt x="22" y="90"/>
                  </a:lnTo>
                  <a:lnTo>
                    <a:pt x="17" y="91"/>
                  </a:lnTo>
                  <a:lnTo>
                    <a:pt x="12" y="91"/>
                  </a:lnTo>
                  <a:lnTo>
                    <a:pt x="7" y="92"/>
                  </a:lnTo>
                  <a:lnTo>
                    <a:pt x="3" y="92"/>
                  </a:lnTo>
                  <a:lnTo>
                    <a:pt x="1" y="92"/>
                  </a:lnTo>
                  <a:lnTo>
                    <a:pt x="0" y="91"/>
                  </a:lnTo>
                  <a:lnTo>
                    <a:pt x="1" y="90"/>
                  </a:lnTo>
                  <a:lnTo>
                    <a:pt x="4" y="88"/>
                  </a:lnTo>
                  <a:lnTo>
                    <a:pt x="9" y="85"/>
                  </a:lnTo>
                  <a:lnTo>
                    <a:pt x="11" y="83"/>
                  </a:lnTo>
                  <a:lnTo>
                    <a:pt x="16" y="79"/>
                  </a:lnTo>
                  <a:lnTo>
                    <a:pt x="24" y="72"/>
                  </a:lnTo>
                  <a:lnTo>
                    <a:pt x="34" y="65"/>
                  </a:lnTo>
                  <a:lnTo>
                    <a:pt x="45" y="56"/>
                  </a:lnTo>
                  <a:lnTo>
                    <a:pt x="58" y="46"/>
                  </a:lnTo>
                  <a:lnTo>
                    <a:pt x="71" y="37"/>
                  </a:lnTo>
                  <a:lnTo>
                    <a:pt x="85" y="29"/>
                  </a:lnTo>
                  <a:lnTo>
                    <a:pt x="97" y="19"/>
                  </a:lnTo>
                  <a:lnTo>
                    <a:pt x="109" y="11"/>
                  </a:lnTo>
                  <a:lnTo>
                    <a:pt x="119" y="5"/>
                  </a:lnTo>
                  <a:lnTo>
                    <a:pt x="128" y="3"/>
                  </a:lnTo>
                  <a:lnTo>
                    <a:pt x="135" y="0"/>
                  </a:lnTo>
                  <a:lnTo>
                    <a:pt x="139" y="2"/>
                  </a:lnTo>
                  <a:lnTo>
                    <a:pt x="138" y="6"/>
                  </a:lnTo>
                  <a:lnTo>
                    <a:pt x="135" y="1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65580" name="Freeform 44"/>
            <p:cNvSpPr>
              <a:spLocks/>
            </p:cNvSpPr>
            <p:nvPr/>
          </p:nvSpPr>
          <p:spPr bwMode="auto">
            <a:xfrm>
              <a:off x="3291" y="2368"/>
              <a:ext cx="76" cy="38"/>
            </a:xfrm>
            <a:custGeom>
              <a:avLst/>
              <a:gdLst>
                <a:gd name="T0" fmla="*/ 0 w 227"/>
                <a:gd name="T1" fmla="*/ 0 h 153"/>
                <a:gd name="T2" fmla="*/ 0 w 227"/>
                <a:gd name="T3" fmla="*/ 0 h 153"/>
                <a:gd name="T4" fmla="*/ 0 w 227"/>
                <a:gd name="T5" fmla="*/ 0 h 153"/>
                <a:gd name="T6" fmla="*/ 0 w 227"/>
                <a:gd name="T7" fmla="*/ 0 h 153"/>
                <a:gd name="T8" fmla="*/ 0 w 227"/>
                <a:gd name="T9" fmla="*/ 0 h 153"/>
                <a:gd name="T10" fmla="*/ 0 w 227"/>
                <a:gd name="T11" fmla="*/ 0 h 153"/>
                <a:gd name="T12" fmla="*/ 0 w 227"/>
                <a:gd name="T13" fmla="*/ 0 h 153"/>
                <a:gd name="T14" fmla="*/ 0 w 227"/>
                <a:gd name="T15" fmla="*/ 0 h 153"/>
                <a:gd name="T16" fmla="*/ 0 w 227"/>
                <a:gd name="T17" fmla="*/ 0 h 153"/>
                <a:gd name="T18" fmla="*/ 0 w 227"/>
                <a:gd name="T19" fmla="*/ 0 h 153"/>
                <a:gd name="T20" fmla="*/ 0 w 227"/>
                <a:gd name="T21" fmla="*/ 0 h 153"/>
                <a:gd name="T22" fmla="*/ 0 w 227"/>
                <a:gd name="T23" fmla="*/ 0 h 153"/>
                <a:gd name="T24" fmla="*/ 0 w 227"/>
                <a:gd name="T25" fmla="*/ 0 h 153"/>
                <a:gd name="T26" fmla="*/ 0 w 227"/>
                <a:gd name="T27" fmla="*/ 0 h 153"/>
                <a:gd name="T28" fmla="*/ 0 w 227"/>
                <a:gd name="T29" fmla="*/ 0 h 153"/>
                <a:gd name="T30" fmla="*/ 0 w 227"/>
                <a:gd name="T31" fmla="*/ 0 h 153"/>
                <a:gd name="T32" fmla="*/ 0 w 227"/>
                <a:gd name="T33" fmla="*/ 0 h 153"/>
                <a:gd name="T34" fmla="*/ 0 w 227"/>
                <a:gd name="T35" fmla="*/ 0 h 153"/>
                <a:gd name="T36" fmla="*/ 0 w 227"/>
                <a:gd name="T37" fmla="*/ 0 h 153"/>
                <a:gd name="T38" fmla="*/ 0 w 227"/>
                <a:gd name="T39" fmla="*/ 0 h 153"/>
                <a:gd name="T40" fmla="*/ 0 w 227"/>
                <a:gd name="T41" fmla="*/ 0 h 153"/>
                <a:gd name="T42" fmla="*/ 0 w 227"/>
                <a:gd name="T43" fmla="*/ 0 h 153"/>
                <a:gd name="T44" fmla="*/ 0 w 227"/>
                <a:gd name="T45" fmla="*/ 0 h 153"/>
                <a:gd name="T46" fmla="*/ 0 w 227"/>
                <a:gd name="T47" fmla="*/ 0 h 153"/>
                <a:gd name="T48" fmla="*/ 0 w 227"/>
                <a:gd name="T49" fmla="*/ 0 h 153"/>
                <a:gd name="T50" fmla="*/ 0 w 227"/>
                <a:gd name="T51" fmla="*/ 0 h 153"/>
                <a:gd name="T52" fmla="*/ 0 w 227"/>
                <a:gd name="T53" fmla="*/ 0 h 153"/>
                <a:gd name="T54" fmla="*/ 0 w 227"/>
                <a:gd name="T55" fmla="*/ 0 h 153"/>
                <a:gd name="T56" fmla="*/ 0 w 227"/>
                <a:gd name="T57" fmla="*/ 0 h 153"/>
                <a:gd name="T58" fmla="*/ 0 w 227"/>
                <a:gd name="T59" fmla="*/ 0 h 153"/>
                <a:gd name="T60" fmla="*/ 0 w 227"/>
                <a:gd name="T61" fmla="*/ 0 h 153"/>
                <a:gd name="T62" fmla="*/ 0 w 227"/>
                <a:gd name="T63" fmla="*/ 0 h 153"/>
                <a:gd name="T64" fmla="*/ 0 w 227"/>
                <a:gd name="T65" fmla="*/ 0 h 153"/>
                <a:gd name="T66" fmla="*/ 0 w 227"/>
                <a:gd name="T67" fmla="*/ 0 h 153"/>
                <a:gd name="T68" fmla="*/ 0 w 227"/>
                <a:gd name="T69" fmla="*/ 0 h 153"/>
                <a:gd name="T70" fmla="*/ 0 w 227"/>
                <a:gd name="T71" fmla="*/ 0 h 153"/>
                <a:gd name="T72" fmla="*/ 0 w 227"/>
                <a:gd name="T73" fmla="*/ 0 h 153"/>
                <a:gd name="T74" fmla="*/ 0 w 227"/>
                <a:gd name="T75" fmla="*/ 0 h 153"/>
                <a:gd name="T76" fmla="*/ 0 w 227"/>
                <a:gd name="T77" fmla="*/ 0 h 153"/>
                <a:gd name="T78" fmla="*/ 0 w 227"/>
                <a:gd name="T79" fmla="*/ 0 h 153"/>
                <a:gd name="T80" fmla="*/ 0 w 227"/>
                <a:gd name="T81" fmla="*/ 0 h 15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27"/>
                <a:gd name="T124" fmla="*/ 0 h 153"/>
                <a:gd name="T125" fmla="*/ 227 w 227"/>
                <a:gd name="T126" fmla="*/ 153 h 15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27" h="153">
                  <a:moveTo>
                    <a:pt x="222" y="21"/>
                  </a:moveTo>
                  <a:lnTo>
                    <a:pt x="213" y="28"/>
                  </a:lnTo>
                  <a:lnTo>
                    <a:pt x="206" y="35"/>
                  </a:lnTo>
                  <a:lnTo>
                    <a:pt x="199" y="42"/>
                  </a:lnTo>
                  <a:lnTo>
                    <a:pt x="191" y="50"/>
                  </a:lnTo>
                  <a:lnTo>
                    <a:pt x="184" y="55"/>
                  </a:lnTo>
                  <a:lnTo>
                    <a:pt x="178" y="62"/>
                  </a:lnTo>
                  <a:lnTo>
                    <a:pt x="172" y="70"/>
                  </a:lnTo>
                  <a:lnTo>
                    <a:pt x="166" y="77"/>
                  </a:lnTo>
                  <a:lnTo>
                    <a:pt x="159" y="82"/>
                  </a:lnTo>
                  <a:lnTo>
                    <a:pt x="152" y="90"/>
                  </a:lnTo>
                  <a:lnTo>
                    <a:pt x="146" y="95"/>
                  </a:lnTo>
                  <a:lnTo>
                    <a:pt x="139" y="102"/>
                  </a:lnTo>
                  <a:lnTo>
                    <a:pt x="132" y="108"/>
                  </a:lnTo>
                  <a:lnTo>
                    <a:pt x="124" y="114"/>
                  </a:lnTo>
                  <a:lnTo>
                    <a:pt x="114" y="120"/>
                  </a:lnTo>
                  <a:lnTo>
                    <a:pt x="105" y="127"/>
                  </a:lnTo>
                  <a:lnTo>
                    <a:pt x="99" y="129"/>
                  </a:lnTo>
                  <a:lnTo>
                    <a:pt x="92" y="132"/>
                  </a:lnTo>
                  <a:lnTo>
                    <a:pt x="86" y="134"/>
                  </a:lnTo>
                  <a:lnTo>
                    <a:pt x="81" y="137"/>
                  </a:lnTo>
                  <a:lnTo>
                    <a:pt x="73" y="138"/>
                  </a:lnTo>
                  <a:lnTo>
                    <a:pt x="68" y="139"/>
                  </a:lnTo>
                  <a:lnTo>
                    <a:pt x="63" y="140"/>
                  </a:lnTo>
                  <a:lnTo>
                    <a:pt x="58" y="141"/>
                  </a:lnTo>
                  <a:lnTo>
                    <a:pt x="52" y="142"/>
                  </a:lnTo>
                  <a:lnTo>
                    <a:pt x="46" y="144"/>
                  </a:lnTo>
                  <a:lnTo>
                    <a:pt x="41" y="145"/>
                  </a:lnTo>
                  <a:lnTo>
                    <a:pt x="36" y="146"/>
                  </a:lnTo>
                  <a:lnTo>
                    <a:pt x="29" y="147"/>
                  </a:lnTo>
                  <a:lnTo>
                    <a:pt x="22" y="149"/>
                  </a:lnTo>
                  <a:lnTo>
                    <a:pt x="16" y="151"/>
                  </a:lnTo>
                  <a:lnTo>
                    <a:pt x="11" y="153"/>
                  </a:lnTo>
                  <a:lnTo>
                    <a:pt x="6" y="153"/>
                  </a:lnTo>
                  <a:lnTo>
                    <a:pt x="3" y="151"/>
                  </a:lnTo>
                  <a:lnTo>
                    <a:pt x="1" y="148"/>
                  </a:lnTo>
                  <a:lnTo>
                    <a:pt x="0" y="146"/>
                  </a:lnTo>
                  <a:lnTo>
                    <a:pt x="0" y="141"/>
                  </a:lnTo>
                  <a:lnTo>
                    <a:pt x="1" y="139"/>
                  </a:lnTo>
                  <a:lnTo>
                    <a:pt x="3" y="135"/>
                  </a:lnTo>
                  <a:lnTo>
                    <a:pt x="8" y="134"/>
                  </a:lnTo>
                  <a:lnTo>
                    <a:pt x="14" y="132"/>
                  </a:lnTo>
                  <a:lnTo>
                    <a:pt x="19" y="129"/>
                  </a:lnTo>
                  <a:lnTo>
                    <a:pt x="24" y="128"/>
                  </a:lnTo>
                  <a:lnTo>
                    <a:pt x="30" y="126"/>
                  </a:lnTo>
                  <a:lnTo>
                    <a:pt x="36" y="124"/>
                  </a:lnTo>
                  <a:lnTo>
                    <a:pt x="41" y="122"/>
                  </a:lnTo>
                  <a:lnTo>
                    <a:pt x="46" y="120"/>
                  </a:lnTo>
                  <a:lnTo>
                    <a:pt x="51" y="118"/>
                  </a:lnTo>
                  <a:lnTo>
                    <a:pt x="55" y="115"/>
                  </a:lnTo>
                  <a:lnTo>
                    <a:pt x="61" y="113"/>
                  </a:lnTo>
                  <a:lnTo>
                    <a:pt x="66" y="112"/>
                  </a:lnTo>
                  <a:lnTo>
                    <a:pt x="71" y="109"/>
                  </a:lnTo>
                  <a:lnTo>
                    <a:pt x="77" y="107"/>
                  </a:lnTo>
                  <a:lnTo>
                    <a:pt x="82" y="104"/>
                  </a:lnTo>
                  <a:lnTo>
                    <a:pt x="87" y="101"/>
                  </a:lnTo>
                  <a:lnTo>
                    <a:pt x="94" y="99"/>
                  </a:lnTo>
                  <a:lnTo>
                    <a:pt x="102" y="93"/>
                  </a:lnTo>
                  <a:lnTo>
                    <a:pt x="111" y="87"/>
                  </a:lnTo>
                  <a:lnTo>
                    <a:pt x="119" y="81"/>
                  </a:lnTo>
                  <a:lnTo>
                    <a:pt x="127" y="75"/>
                  </a:lnTo>
                  <a:lnTo>
                    <a:pt x="134" y="70"/>
                  </a:lnTo>
                  <a:lnTo>
                    <a:pt x="140" y="64"/>
                  </a:lnTo>
                  <a:lnTo>
                    <a:pt x="147" y="58"/>
                  </a:lnTo>
                  <a:lnTo>
                    <a:pt x="154" y="53"/>
                  </a:lnTo>
                  <a:lnTo>
                    <a:pt x="161" y="46"/>
                  </a:lnTo>
                  <a:lnTo>
                    <a:pt x="167" y="40"/>
                  </a:lnTo>
                  <a:lnTo>
                    <a:pt x="174" y="33"/>
                  </a:lnTo>
                  <a:lnTo>
                    <a:pt x="181" y="27"/>
                  </a:lnTo>
                  <a:lnTo>
                    <a:pt x="187" y="21"/>
                  </a:lnTo>
                  <a:lnTo>
                    <a:pt x="195" y="15"/>
                  </a:lnTo>
                  <a:lnTo>
                    <a:pt x="203" y="8"/>
                  </a:lnTo>
                  <a:lnTo>
                    <a:pt x="211" y="2"/>
                  </a:lnTo>
                  <a:lnTo>
                    <a:pt x="215" y="0"/>
                  </a:lnTo>
                  <a:lnTo>
                    <a:pt x="219" y="0"/>
                  </a:lnTo>
                  <a:lnTo>
                    <a:pt x="222" y="1"/>
                  </a:lnTo>
                  <a:lnTo>
                    <a:pt x="225" y="5"/>
                  </a:lnTo>
                  <a:lnTo>
                    <a:pt x="226" y="8"/>
                  </a:lnTo>
                  <a:lnTo>
                    <a:pt x="227" y="13"/>
                  </a:lnTo>
                  <a:lnTo>
                    <a:pt x="225" y="17"/>
                  </a:lnTo>
                  <a:lnTo>
                    <a:pt x="222"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grpSp>
    </p:spTree>
    <p:extLst>
      <p:ext uri="{BB962C8B-B14F-4D97-AF65-F5344CB8AC3E}">
        <p14:creationId xmlns:p14="http://schemas.microsoft.com/office/powerpoint/2010/main" val="26616956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457200" y="273050"/>
            <a:ext cx="6131024" cy="1162050"/>
          </a:xfrm>
        </p:spPr>
        <p:txBody>
          <a:bodyPr/>
          <a:lstStyle/>
          <a:p>
            <a:r>
              <a:rPr lang="en-AU" sz="4000" dirty="0">
                <a:solidFill>
                  <a:srgbClr val="2C3179"/>
                </a:solidFill>
              </a:rPr>
              <a:t>Force Field Analysis</a:t>
            </a:r>
            <a:r>
              <a:rPr lang="en-US" dirty="0">
                <a:solidFill>
                  <a:srgbClr val="2C3179"/>
                </a:solidFill>
              </a:rPr>
              <a:t/>
            </a:r>
            <a:br>
              <a:rPr lang="en-US" dirty="0">
                <a:solidFill>
                  <a:srgbClr val="2C3179"/>
                </a:solidFill>
              </a:rPr>
            </a:br>
            <a:endParaRPr lang="en-US"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1628800"/>
            <a:ext cx="5745278"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09585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3"/>
          <p:cNvSpPr>
            <a:spLocks noGrp="1"/>
          </p:cNvSpPr>
          <p:nvPr>
            <p:ph type="title"/>
          </p:nvPr>
        </p:nvSpPr>
        <p:spPr>
          <a:xfrm>
            <a:off x="447675" y="1052736"/>
            <a:ext cx="4402138" cy="1162050"/>
          </a:xfrm>
        </p:spPr>
        <p:txBody>
          <a:bodyPr/>
          <a:lstStyle/>
          <a:p>
            <a:r>
              <a:rPr lang="en-AU" sz="3200" b="0" dirty="0">
                <a:solidFill>
                  <a:srgbClr val="2C3179"/>
                </a:solidFill>
              </a:rPr>
              <a:t>Decision Making</a:t>
            </a:r>
            <a:r>
              <a:rPr lang="en-US" dirty="0" smtClean="0"/>
              <a:t/>
            </a:r>
            <a:br>
              <a:rPr lang="en-US" dirty="0" smtClean="0"/>
            </a:br>
            <a:endParaRPr lang="en-US" dirty="0" smtClean="0"/>
          </a:p>
        </p:txBody>
      </p:sp>
      <p:sp>
        <p:nvSpPr>
          <p:cNvPr id="6" name="Text Placeholder 5"/>
          <p:cNvSpPr>
            <a:spLocks noGrp="1"/>
          </p:cNvSpPr>
          <p:nvPr>
            <p:ph type="body" sz="half" idx="2"/>
          </p:nvPr>
        </p:nvSpPr>
        <p:spPr>
          <a:xfrm>
            <a:off x="395536" y="2420888"/>
            <a:ext cx="4320480" cy="2663825"/>
          </a:xfrm>
        </p:spPr>
        <p:txBody>
          <a:bodyPr/>
          <a:lstStyle/>
          <a:p>
            <a:pPr>
              <a:buFont typeface="Arial" charset="0"/>
              <a:buNone/>
              <a:defRPr/>
            </a:pPr>
            <a:r>
              <a:rPr lang="en-AU" sz="2400" dirty="0" smtClean="0"/>
              <a:t>FFA assists with decision making when an intended change can significantly impact on others or situations – thereby upsetting the status quo</a:t>
            </a:r>
          </a:p>
          <a:p>
            <a:pPr>
              <a:defRPr/>
            </a:pPr>
            <a:endParaRPr lang="en-AU" sz="2400" dirty="0" smtClean="0">
              <a:latin typeface="+mj-lt"/>
              <a:ea typeface="+mj-ea"/>
              <a:cs typeface="+mj-cs"/>
            </a:endParaRPr>
          </a:p>
        </p:txBody>
      </p:sp>
      <p:pic>
        <p:nvPicPr>
          <p:cNvPr id="8196" name="Picture 4" descr="http://www.offthemarkcartoons.com/cartoons/1994-01-24.gif"/>
          <p:cNvPicPr>
            <a:picLocks noChangeAspect="1" noChangeArrowheads="1"/>
          </p:cNvPicPr>
          <p:nvPr/>
        </p:nvPicPr>
        <p:blipFill>
          <a:blip r:embed="rId3">
            <a:extLst>
              <a:ext uri="{28A0092B-C50C-407E-A947-70E740481C1C}">
                <a14:useLocalDpi xmlns:a14="http://schemas.microsoft.com/office/drawing/2010/main" val="0"/>
              </a:ext>
            </a:extLst>
          </a:blip>
          <a:srcRect t="5206" b="4547"/>
          <a:stretch>
            <a:fillRect/>
          </a:stretch>
        </p:blipFill>
        <p:spPr bwMode="auto">
          <a:xfrm>
            <a:off x="4878976" y="476672"/>
            <a:ext cx="3914775"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344982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339725" y="1628800"/>
            <a:ext cx="5715000" cy="3460973"/>
          </a:xfrm>
          <a:prstGeom prst="rect">
            <a:avLst/>
          </a:prstGeom>
        </p:spPr>
        <p:txBody>
          <a:bodyPr/>
          <a:lstStyle/>
          <a:p>
            <a:pPr>
              <a:buFont typeface="Wingdings" pitchFamily="2" charset="2"/>
              <a:buNone/>
              <a:defRPr/>
            </a:pPr>
            <a:r>
              <a:rPr lang="en-AU" sz="2400" dirty="0" smtClean="0">
                <a:latin typeface="+mj-lt"/>
                <a:ea typeface="+mj-ea"/>
                <a:cs typeface="+mj-cs"/>
              </a:rPr>
              <a:t>Force Field Analysis is a useful tool that </a:t>
            </a:r>
          </a:p>
          <a:p>
            <a:pPr>
              <a:buFont typeface="Wingdings" pitchFamily="2" charset="2"/>
              <a:buNone/>
              <a:defRPr/>
            </a:pPr>
            <a:r>
              <a:rPr lang="en-AU" sz="2400" dirty="0" smtClean="0">
                <a:latin typeface="+mj-lt"/>
                <a:ea typeface="+mj-ea"/>
                <a:cs typeface="+mj-cs"/>
              </a:rPr>
              <a:t>helps you look at the forces that work for </a:t>
            </a:r>
          </a:p>
          <a:p>
            <a:pPr>
              <a:buFont typeface="Wingdings" pitchFamily="2" charset="2"/>
              <a:buNone/>
              <a:defRPr/>
            </a:pPr>
            <a:r>
              <a:rPr lang="en-AU" sz="2400" dirty="0" smtClean="0">
                <a:latin typeface="+mj-lt"/>
                <a:ea typeface="+mj-ea"/>
                <a:cs typeface="+mj-cs"/>
              </a:rPr>
              <a:t>and against a change.</a:t>
            </a:r>
          </a:p>
          <a:p>
            <a:pPr>
              <a:buFont typeface="Wingdings" pitchFamily="2" charset="2"/>
              <a:buNone/>
              <a:defRPr/>
            </a:pPr>
            <a:endParaRPr lang="en-AU" sz="2400" dirty="0" smtClean="0">
              <a:latin typeface="+mj-lt"/>
              <a:ea typeface="+mj-ea"/>
              <a:cs typeface="+mj-cs"/>
            </a:endParaRPr>
          </a:p>
          <a:p>
            <a:pPr>
              <a:buFont typeface="Wingdings" pitchFamily="2" charset="2"/>
              <a:buNone/>
              <a:defRPr/>
            </a:pPr>
            <a:r>
              <a:rPr lang="en-AU" sz="2400" dirty="0" smtClean="0">
                <a:latin typeface="+mj-lt"/>
                <a:ea typeface="+mj-ea"/>
                <a:cs typeface="+mj-cs"/>
              </a:rPr>
              <a:t>It helps understand these forces so that</a:t>
            </a:r>
          </a:p>
          <a:p>
            <a:pPr>
              <a:buFont typeface="Wingdings" pitchFamily="2" charset="2"/>
              <a:buNone/>
              <a:defRPr/>
            </a:pPr>
            <a:r>
              <a:rPr lang="en-AU" sz="2400" dirty="0" smtClean="0">
                <a:latin typeface="+mj-lt"/>
                <a:ea typeface="+mj-ea"/>
                <a:cs typeface="+mj-cs"/>
              </a:rPr>
              <a:t>you can plan effective strategies which</a:t>
            </a:r>
          </a:p>
          <a:p>
            <a:pPr>
              <a:buFont typeface="Wingdings" pitchFamily="2" charset="2"/>
              <a:buNone/>
              <a:defRPr/>
            </a:pPr>
            <a:r>
              <a:rPr lang="en-AU" sz="2400" dirty="0" smtClean="0">
                <a:latin typeface="+mj-lt"/>
                <a:ea typeface="+mj-ea"/>
                <a:cs typeface="+mj-cs"/>
              </a:rPr>
              <a:t>support the driving forces and minimise</a:t>
            </a:r>
          </a:p>
          <a:p>
            <a:pPr>
              <a:buFont typeface="Wingdings" pitchFamily="2" charset="2"/>
              <a:buNone/>
              <a:defRPr/>
            </a:pPr>
            <a:r>
              <a:rPr lang="en-AU" sz="2400" dirty="0" smtClean="0">
                <a:latin typeface="+mj-lt"/>
                <a:ea typeface="+mj-ea"/>
                <a:cs typeface="+mj-cs"/>
              </a:rPr>
              <a:t>the restraining forces</a:t>
            </a:r>
            <a:endParaRPr lang="en-US" sz="2400" dirty="0" smtClean="0">
              <a:latin typeface="+mj-lt"/>
              <a:ea typeface="+mj-ea"/>
              <a:cs typeface="+mj-cs"/>
            </a:endParaRPr>
          </a:p>
          <a:p>
            <a:pPr>
              <a:defRPr/>
            </a:pPr>
            <a:endParaRPr lang="en-US" dirty="0"/>
          </a:p>
        </p:txBody>
      </p:sp>
      <p:sp>
        <p:nvSpPr>
          <p:cNvPr id="10243" name="Title 2"/>
          <p:cNvSpPr>
            <a:spLocks noGrp="1"/>
          </p:cNvSpPr>
          <p:nvPr>
            <p:ph type="title" idx="4294967295"/>
          </p:nvPr>
        </p:nvSpPr>
        <p:spPr>
          <a:xfrm>
            <a:off x="395536" y="404664"/>
            <a:ext cx="8229600" cy="928687"/>
          </a:xfrm>
        </p:spPr>
        <p:txBody>
          <a:bodyPr/>
          <a:lstStyle/>
          <a:p>
            <a:r>
              <a:rPr lang="en-AU" sz="3200" dirty="0">
                <a:solidFill>
                  <a:srgbClr val="2C3179"/>
                </a:solidFill>
              </a:rPr>
              <a:t>Force Field Analysis</a:t>
            </a:r>
            <a:endParaRPr lang="en-US" sz="3200" dirty="0">
              <a:solidFill>
                <a:srgbClr val="2C3179"/>
              </a:solidFill>
            </a:endParaRPr>
          </a:p>
        </p:txBody>
      </p:sp>
      <p:pic>
        <p:nvPicPr>
          <p:cNvPr id="10244" name="Picture 2" descr="http://www.lightbryan.com/assets/forcefield.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4725" y="2565400"/>
            <a:ext cx="2952750" cy="209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54058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428625" y="1785938"/>
            <a:ext cx="7527751" cy="3155950"/>
          </a:xfrm>
          <a:prstGeom prst="rect">
            <a:avLst/>
          </a:prstGeom>
        </p:spPr>
        <p:txBody>
          <a:bodyPr/>
          <a:lstStyle/>
          <a:p>
            <a:pPr>
              <a:buFont typeface="Wingdings" pitchFamily="2" charset="2"/>
              <a:buNone/>
              <a:defRPr/>
            </a:pPr>
            <a:r>
              <a:rPr lang="en-US" sz="2400" dirty="0" smtClean="0">
                <a:latin typeface="+mj-lt"/>
                <a:ea typeface="+mj-ea"/>
                <a:cs typeface="+mj-cs"/>
              </a:rPr>
              <a:t>Driving forces are those forces affecting a situation </a:t>
            </a:r>
            <a:endParaRPr lang="en-US" sz="2400" dirty="0">
              <a:latin typeface="+mj-lt"/>
              <a:ea typeface="+mj-ea"/>
              <a:cs typeface="+mj-cs"/>
            </a:endParaRPr>
          </a:p>
          <a:p>
            <a:pPr>
              <a:buFont typeface="Wingdings" pitchFamily="2" charset="2"/>
              <a:buNone/>
              <a:defRPr/>
            </a:pPr>
            <a:r>
              <a:rPr lang="en-US" sz="2400" dirty="0" smtClean="0">
                <a:latin typeface="+mj-lt"/>
                <a:ea typeface="+mj-ea"/>
                <a:cs typeface="+mj-cs"/>
              </a:rPr>
              <a:t>that are pushing in a particular direction; they tend to</a:t>
            </a:r>
          </a:p>
          <a:p>
            <a:pPr>
              <a:buFont typeface="Wingdings" pitchFamily="2" charset="2"/>
              <a:buNone/>
              <a:defRPr/>
            </a:pPr>
            <a:r>
              <a:rPr lang="en-US" sz="2400" dirty="0" smtClean="0">
                <a:latin typeface="+mj-lt"/>
                <a:ea typeface="+mj-ea"/>
                <a:cs typeface="+mj-cs"/>
              </a:rPr>
              <a:t>initiate a change and keep it going. </a:t>
            </a:r>
          </a:p>
          <a:p>
            <a:pPr>
              <a:buFont typeface="Wingdings" pitchFamily="2" charset="2"/>
              <a:buNone/>
              <a:defRPr/>
            </a:pPr>
            <a:endParaRPr lang="en-US" sz="2400" dirty="0" smtClean="0">
              <a:latin typeface="+mj-lt"/>
              <a:ea typeface="+mj-ea"/>
              <a:cs typeface="+mj-cs"/>
            </a:endParaRPr>
          </a:p>
          <a:p>
            <a:pPr>
              <a:buFont typeface="Wingdings" pitchFamily="2" charset="2"/>
              <a:buNone/>
              <a:defRPr/>
            </a:pPr>
            <a:r>
              <a:rPr lang="en-US" sz="2400" dirty="0" smtClean="0">
                <a:latin typeface="+mj-lt"/>
                <a:ea typeface="+mj-ea"/>
                <a:cs typeface="+mj-cs"/>
              </a:rPr>
              <a:t>In terms of improving productivity in a work group, </a:t>
            </a:r>
          </a:p>
          <a:p>
            <a:pPr>
              <a:buFont typeface="Wingdings" pitchFamily="2" charset="2"/>
              <a:buNone/>
              <a:defRPr/>
            </a:pPr>
            <a:r>
              <a:rPr lang="en-US" sz="2400" dirty="0" smtClean="0">
                <a:latin typeface="+mj-lt"/>
                <a:ea typeface="+mj-ea"/>
                <a:cs typeface="+mj-cs"/>
              </a:rPr>
              <a:t>pressure from a supervisor, incentive earnings, and </a:t>
            </a:r>
          </a:p>
          <a:p>
            <a:pPr>
              <a:buFont typeface="Wingdings" pitchFamily="2" charset="2"/>
              <a:buNone/>
              <a:defRPr/>
            </a:pPr>
            <a:r>
              <a:rPr lang="en-US" sz="2400" dirty="0" smtClean="0">
                <a:latin typeface="+mj-lt"/>
                <a:ea typeface="+mj-ea"/>
                <a:cs typeface="+mj-cs"/>
              </a:rPr>
              <a:t>competition may be examples of driving forces.</a:t>
            </a:r>
          </a:p>
          <a:p>
            <a:pPr>
              <a:buFont typeface="Wingdings" pitchFamily="2" charset="2"/>
              <a:buNone/>
              <a:defRPr/>
            </a:pPr>
            <a:endParaRPr lang="en-US" sz="2400" dirty="0" smtClean="0">
              <a:latin typeface="+mj-lt"/>
              <a:ea typeface="+mj-ea"/>
              <a:cs typeface="+mj-cs"/>
            </a:endParaRPr>
          </a:p>
          <a:p>
            <a:pPr>
              <a:buFont typeface="Wingdings" pitchFamily="2" charset="2"/>
              <a:buNone/>
              <a:defRPr/>
            </a:pPr>
            <a:endParaRPr lang="en-US" dirty="0"/>
          </a:p>
        </p:txBody>
      </p:sp>
      <p:sp>
        <p:nvSpPr>
          <p:cNvPr id="11267" name="Title 2"/>
          <p:cNvSpPr>
            <a:spLocks noGrp="1"/>
          </p:cNvSpPr>
          <p:nvPr>
            <p:ph type="title" idx="4294967295"/>
          </p:nvPr>
        </p:nvSpPr>
        <p:spPr>
          <a:xfrm>
            <a:off x="468313" y="765175"/>
            <a:ext cx="4608512" cy="576263"/>
          </a:xfrm>
        </p:spPr>
        <p:txBody>
          <a:bodyPr/>
          <a:lstStyle/>
          <a:p>
            <a:r>
              <a:rPr lang="en-US" sz="3200" dirty="0">
                <a:solidFill>
                  <a:srgbClr val="2C3179"/>
                </a:solidFill>
              </a:rPr>
              <a:t>Driving Forces </a:t>
            </a:r>
            <a:br>
              <a:rPr lang="en-US" sz="3200" dirty="0">
                <a:solidFill>
                  <a:srgbClr val="2C3179"/>
                </a:solidFill>
              </a:rPr>
            </a:br>
            <a:endParaRPr lang="en-US" sz="3200" dirty="0">
              <a:solidFill>
                <a:srgbClr val="2C3179"/>
              </a:solidFill>
            </a:endParaRPr>
          </a:p>
        </p:txBody>
      </p:sp>
      <p:pic>
        <p:nvPicPr>
          <p:cNvPr id="11268" name="Picture 18" descr="http://www.imageenvision.com/150/36694-clip-art-graphic-of-a-lime-green-guy-character-pushing-yellow-ball-by-jester-art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7864" y="116632"/>
            <a:ext cx="1728788"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73704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3132138" y="1785939"/>
            <a:ext cx="5554662" cy="3083222"/>
          </a:xfrm>
          <a:prstGeom prst="rect">
            <a:avLst/>
          </a:prstGeom>
        </p:spPr>
        <p:txBody>
          <a:bodyPr/>
          <a:lstStyle/>
          <a:p>
            <a:pPr>
              <a:buFont typeface="Wingdings" pitchFamily="2" charset="2"/>
              <a:buNone/>
              <a:defRPr/>
            </a:pPr>
            <a:r>
              <a:rPr lang="en-US" sz="2400" dirty="0" smtClean="0">
                <a:latin typeface="+mj-lt"/>
                <a:ea typeface="+mj-ea"/>
                <a:cs typeface="+mj-cs"/>
              </a:rPr>
              <a:t>Restraining forces act to restrain or </a:t>
            </a:r>
          </a:p>
          <a:p>
            <a:pPr>
              <a:buFont typeface="Wingdings" pitchFamily="2" charset="2"/>
              <a:buNone/>
              <a:defRPr/>
            </a:pPr>
            <a:r>
              <a:rPr lang="en-US" sz="2400" dirty="0" smtClean="0">
                <a:latin typeface="+mj-lt"/>
                <a:ea typeface="+mj-ea"/>
                <a:cs typeface="+mj-cs"/>
              </a:rPr>
              <a:t>decrease the driving forces. </a:t>
            </a:r>
          </a:p>
          <a:p>
            <a:pPr>
              <a:buFont typeface="Wingdings" pitchFamily="2" charset="2"/>
              <a:buNone/>
              <a:defRPr/>
            </a:pPr>
            <a:endParaRPr lang="en-US" sz="2400" dirty="0" smtClean="0">
              <a:latin typeface="+mj-lt"/>
              <a:ea typeface="+mj-ea"/>
              <a:cs typeface="+mj-cs"/>
            </a:endParaRPr>
          </a:p>
          <a:p>
            <a:pPr>
              <a:buFont typeface="Wingdings" pitchFamily="2" charset="2"/>
              <a:buNone/>
              <a:defRPr/>
            </a:pPr>
            <a:r>
              <a:rPr lang="en-US" sz="2400" dirty="0" smtClean="0">
                <a:latin typeface="+mj-lt"/>
                <a:ea typeface="+mj-ea"/>
                <a:cs typeface="+mj-cs"/>
              </a:rPr>
              <a:t>Apathy, hostility, and poor maintenance</a:t>
            </a:r>
          </a:p>
          <a:p>
            <a:pPr>
              <a:buFont typeface="Wingdings" pitchFamily="2" charset="2"/>
              <a:buNone/>
              <a:defRPr/>
            </a:pPr>
            <a:r>
              <a:rPr lang="en-US" sz="2400" dirty="0" smtClean="0">
                <a:latin typeface="+mj-lt"/>
                <a:ea typeface="+mj-ea"/>
                <a:cs typeface="+mj-cs"/>
              </a:rPr>
              <a:t>of equipment may be examples of</a:t>
            </a:r>
          </a:p>
          <a:p>
            <a:pPr>
              <a:buFont typeface="Wingdings" pitchFamily="2" charset="2"/>
              <a:buNone/>
              <a:defRPr/>
            </a:pPr>
            <a:r>
              <a:rPr lang="en-US" sz="2400" dirty="0" smtClean="0">
                <a:latin typeface="+mj-lt"/>
                <a:ea typeface="+mj-ea"/>
                <a:cs typeface="+mj-cs"/>
              </a:rPr>
              <a:t>restraining forces against increased</a:t>
            </a:r>
          </a:p>
          <a:p>
            <a:pPr>
              <a:buFont typeface="Wingdings" pitchFamily="2" charset="2"/>
              <a:buNone/>
              <a:defRPr/>
            </a:pPr>
            <a:r>
              <a:rPr lang="en-US" sz="2400" dirty="0" smtClean="0">
                <a:latin typeface="+mj-lt"/>
                <a:ea typeface="+mj-ea"/>
                <a:cs typeface="+mj-cs"/>
              </a:rPr>
              <a:t>production. </a:t>
            </a:r>
          </a:p>
          <a:p>
            <a:pPr>
              <a:buFont typeface="Wingdings" pitchFamily="2" charset="2"/>
              <a:buNone/>
              <a:defRPr/>
            </a:pPr>
            <a:endParaRPr lang="en-US" dirty="0"/>
          </a:p>
        </p:txBody>
      </p:sp>
      <p:sp>
        <p:nvSpPr>
          <p:cNvPr id="12291" name="Title 2"/>
          <p:cNvSpPr>
            <a:spLocks noGrp="1"/>
          </p:cNvSpPr>
          <p:nvPr>
            <p:ph type="title" idx="4294967295"/>
          </p:nvPr>
        </p:nvSpPr>
        <p:spPr>
          <a:xfrm>
            <a:off x="428625" y="785813"/>
            <a:ext cx="8229600" cy="928687"/>
          </a:xfrm>
        </p:spPr>
        <p:txBody>
          <a:bodyPr/>
          <a:lstStyle/>
          <a:p>
            <a:r>
              <a:rPr lang="en-US" sz="3200" dirty="0">
                <a:solidFill>
                  <a:srgbClr val="2C3179"/>
                </a:solidFill>
              </a:rPr>
              <a:t>Restraining Forces</a:t>
            </a:r>
            <a:r>
              <a:rPr lang="en-US" b="1" dirty="0" smtClean="0"/>
              <a:t/>
            </a:r>
            <a:br>
              <a:rPr lang="en-US" b="1" dirty="0" smtClean="0"/>
            </a:br>
            <a:endParaRPr lang="en-US" dirty="0" smtClean="0"/>
          </a:p>
        </p:txBody>
      </p:sp>
      <p:pic>
        <p:nvPicPr>
          <p:cNvPr id="12292" name="Picture 2" descr="http://www.changingorganisations.com/wp-content/uploads/Resistance%20-%20Elephan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3" y="1628775"/>
            <a:ext cx="2286000" cy="197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32950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251520" y="332656"/>
            <a:ext cx="8258175" cy="4340225"/>
          </a:xfrm>
          <a:prstGeom prst="rect">
            <a:avLst/>
          </a:prstGeom>
        </p:spPr>
        <p:txBody>
          <a:bodyPr/>
          <a:lstStyle/>
          <a:p>
            <a:pPr>
              <a:buFont typeface="Wingdings" pitchFamily="2" charset="2"/>
              <a:buNone/>
              <a:defRPr/>
            </a:pPr>
            <a:r>
              <a:rPr lang="en-US" sz="2400" dirty="0" smtClean="0">
                <a:latin typeface="+mj-lt"/>
                <a:ea typeface="+mj-ea"/>
                <a:cs typeface="+mj-cs"/>
              </a:rPr>
              <a:t>Equilibrium is reached when the sum of the driving forces</a:t>
            </a:r>
          </a:p>
          <a:p>
            <a:pPr>
              <a:buFont typeface="Wingdings" pitchFamily="2" charset="2"/>
              <a:buNone/>
              <a:defRPr/>
            </a:pPr>
            <a:r>
              <a:rPr lang="en-US" sz="2400" dirty="0" smtClean="0">
                <a:latin typeface="+mj-lt"/>
                <a:ea typeface="+mj-ea"/>
                <a:cs typeface="+mj-cs"/>
              </a:rPr>
              <a:t>equals the sum of the restraining forces. </a:t>
            </a:r>
          </a:p>
        </p:txBody>
      </p:sp>
      <p:pic>
        <p:nvPicPr>
          <p:cNvPr id="13316" name="Picture 4" descr="http://luckysjoint.files.wordpress.com/2008/07/seesaw.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1960" y="1844824"/>
            <a:ext cx="4464050" cy="334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9735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QI Tools we will sample</a:t>
            </a:r>
            <a:endParaRPr lang="en-AU" dirty="0"/>
          </a:p>
        </p:txBody>
      </p:sp>
      <p:sp>
        <p:nvSpPr>
          <p:cNvPr id="3" name="Content Placeholder 2"/>
          <p:cNvSpPr>
            <a:spLocks noGrp="1"/>
          </p:cNvSpPr>
          <p:nvPr>
            <p:ph sz="quarter" idx="10"/>
          </p:nvPr>
        </p:nvSpPr>
        <p:spPr/>
        <p:txBody>
          <a:bodyPr/>
          <a:lstStyle/>
          <a:p>
            <a:r>
              <a:rPr lang="en-AU" dirty="0" smtClean="0"/>
              <a:t>Process Mapping – Problem solving tool</a:t>
            </a:r>
          </a:p>
          <a:p>
            <a:r>
              <a:rPr lang="en-AU" dirty="0" smtClean="0"/>
              <a:t>Force Field Analysis – Decision making tool</a:t>
            </a:r>
          </a:p>
          <a:p>
            <a:pPr marL="0" indent="0">
              <a:buNone/>
            </a:pPr>
            <a:endParaRPr lang="en-AU" dirty="0" smtClean="0"/>
          </a:p>
          <a:p>
            <a:pPr marL="0" indent="0">
              <a:buNone/>
            </a:pPr>
            <a:r>
              <a:rPr lang="en-AU" dirty="0" smtClean="0"/>
              <a:t>Objectives:</a:t>
            </a:r>
            <a:endParaRPr lang="en-AU" dirty="0"/>
          </a:p>
          <a:p>
            <a:pPr lvl="0"/>
            <a:r>
              <a:rPr lang="en-AU" dirty="0"/>
              <a:t>Gain a better understanding of systems and processes</a:t>
            </a:r>
          </a:p>
          <a:p>
            <a:pPr lvl="0"/>
            <a:r>
              <a:rPr lang="en-AU" dirty="0"/>
              <a:t>Be exposed to various creative thinking, problem solving and decision making tools which can be used </a:t>
            </a:r>
            <a:r>
              <a:rPr lang="en-AU" dirty="0" smtClean="0"/>
              <a:t>frequently</a:t>
            </a:r>
            <a:endParaRPr lang="en-AU" dirty="0"/>
          </a:p>
          <a:p>
            <a:endParaRPr lang="en-AU" dirty="0"/>
          </a:p>
        </p:txBody>
      </p:sp>
      <p:sp>
        <p:nvSpPr>
          <p:cNvPr id="4" name="Slide Number Placeholder 3"/>
          <p:cNvSpPr>
            <a:spLocks noGrp="1"/>
          </p:cNvSpPr>
          <p:nvPr>
            <p:ph type="sldNum" sz="quarter" idx="12"/>
          </p:nvPr>
        </p:nvSpPr>
        <p:spPr/>
        <p:txBody>
          <a:bodyPr/>
          <a:lstStyle/>
          <a:p>
            <a:fld id="{BA4BF5B6-0F87-4AA5-86F7-8C4BE802306A}" type="slidenum">
              <a:rPr lang="en-AU" smtClean="0"/>
              <a:pPr/>
              <a:t>2</a:t>
            </a:fld>
            <a:endParaRPr lang="en-AU" dirty="0"/>
          </a:p>
        </p:txBody>
      </p:sp>
    </p:spTree>
    <p:extLst>
      <p:ext uri="{BB962C8B-B14F-4D97-AF65-F5344CB8AC3E}">
        <p14:creationId xmlns:p14="http://schemas.microsoft.com/office/powerpoint/2010/main" val="40788123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1"/>
          <p:cNvSpPr>
            <a:spLocks noGrp="1"/>
          </p:cNvSpPr>
          <p:nvPr>
            <p:ph idx="4294967295"/>
          </p:nvPr>
        </p:nvSpPr>
        <p:spPr>
          <a:xfrm>
            <a:off x="428625" y="1643063"/>
            <a:ext cx="8258175" cy="4483100"/>
          </a:xfrm>
          <a:prstGeom prst="rect">
            <a:avLst/>
          </a:prstGeom>
        </p:spPr>
        <p:txBody>
          <a:bodyPr/>
          <a:lstStyle/>
          <a:p>
            <a:pPr>
              <a:defRPr/>
            </a:pPr>
            <a:r>
              <a:rPr lang="en-AU" sz="2400" dirty="0" smtClean="0">
                <a:latin typeface="+mj-lt"/>
                <a:ea typeface="+mj-ea"/>
                <a:cs typeface="+mj-cs"/>
              </a:rPr>
              <a:t>Select a change that you want to focus on</a:t>
            </a:r>
            <a:endParaRPr lang="en-US" sz="2400" dirty="0" smtClean="0">
              <a:latin typeface="+mj-lt"/>
              <a:ea typeface="+mj-ea"/>
              <a:cs typeface="+mj-cs"/>
            </a:endParaRPr>
          </a:p>
          <a:p>
            <a:pPr>
              <a:defRPr/>
            </a:pPr>
            <a:r>
              <a:rPr lang="en-AU" sz="2400" dirty="0" smtClean="0">
                <a:latin typeface="+mj-lt"/>
                <a:ea typeface="+mj-ea"/>
                <a:cs typeface="+mj-cs"/>
              </a:rPr>
              <a:t>List all the driving forces and restraining forces relating to the change (include intangible or emotional factors) </a:t>
            </a:r>
            <a:endParaRPr lang="en-US" sz="2400" dirty="0" smtClean="0">
              <a:latin typeface="+mj-lt"/>
              <a:ea typeface="+mj-ea"/>
              <a:cs typeface="+mj-cs"/>
            </a:endParaRPr>
          </a:p>
          <a:p>
            <a:pPr>
              <a:defRPr/>
            </a:pPr>
            <a:r>
              <a:rPr lang="en-AU" sz="2400" dirty="0" smtClean="0">
                <a:latin typeface="+mj-lt"/>
                <a:ea typeface="+mj-ea"/>
                <a:cs typeface="+mj-cs"/>
              </a:rPr>
              <a:t>For each force identified, give it a score between 1 and 5</a:t>
            </a:r>
          </a:p>
          <a:p>
            <a:pPr>
              <a:buFont typeface="Wingdings" pitchFamily="2" charset="2"/>
              <a:buNone/>
              <a:defRPr/>
            </a:pPr>
            <a:r>
              <a:rPr lang="en-AU" sz="2400" dirty="0" smtClean="0">
                <a:latin typeface="+mj-lt"/>
                <a:ea typeface="+mj-ea"/>
                <a:cs typeface="+mj-cs"/>
              </a:rPr>
              <a:t>	1 indicates a weak force and 5 indicates a strong force</a:t>
            </a:r>
            <a:endParaRPr lang="en-US" sz="2400" dirty="0" smtClean="0">
              <a:latin typeface="+mj-lt"/>
              <a:ea typeface="+mj-ea"/>
              <a:cs typeface="+mj-cs"/>
            </a:endParaRPr>
          </a:p>
          <a:p>
            <a:pPr>
              <a:defRPr/>
            </a:pPr>
            <a:r>
              <a:rPr lang="en-AU" sz="2400" dirty="0" smtClean="0">
                <a:latin typeface="+mj-lt"/>
                <a:ea typeface="+mj-ea"/>
                <a:cs typeface="+mj-cs"/>
              </a:rPr>
              <a:t>Total the scores </a:t>
            </a:r>
          </a:p>
          <a:p>
            <a:pPr>
              <a:defRPr/>
            </a:pPr>
            <a:r>
              <a:rPr lang="en-AU" sz="2400" dirty="0" smtClean="0">
                <a:latin typeface="+mj-lt"/>
                <a:ea typeface="+mj-ea"/>
                <a:cs typeface="+mj-cs"/>
              </a:rPr>
              <a:t>Consider devising strategies to support the driving forces and minimise the restraining forces</a:t>
            </a:r>
            <a:endParaRPr lang="en-US" sz="2400" dirty="0" smtClean="0">
              <a:latin typeface="+mj-lt"/>
              <a:ea typeface="+mj-ea"/>
              <a:cs typeface="+mj-cs"/>
            </a:endParaRPr>
          </a:p>
        </p:txBody>
      </p:sp>
      <p:sp>
        <p:nvSpPr>
          <p:cNvPr id="14339" name="Title 2"/>
          <p:cNvSpPr>
            <a:spLocks noGrp="1"/>
          </p:cNvSpPr>
          <p:nvPr>
            <p:ph type="title" idx="4294967295"/>
          </p:nvPr>
        </p:nvSpPr>
        <p:spPr>
          <a:xfrm>
            <a:off x="428625" y="785813"/>
            <a:ext cx="8229600" cy="928687"/>
          </a:xfrm>
        </p:spPr>
        <p:txBody>
          <a:bodyPr/>
          <a:lstStyle/>
          <a:p>
            <a:r>
              <a:rPr lang="en-AU" sz="3200" dirty="0">
                <a:solidFill>
                  <a:srgbClr val="2C3179"/>
                </a:solidFill>
              </a:rPr>
              <a:t>Force Field Analysis – How to </a:t>
            </a:r>
            <a:r>
              <a:rPr lang="en-AU" sz="3200" dirty="0" smtClean="0">
                <a:solidFill>
                  <a:srgbClr val="2C3179"/>
                </a:solidFill>
              </a:rPr>
              <a:t>use it</a:t>
            </a:r>
            <a:endParaRPr lang="en-US" sz="3200" dirty="0">
              <a:solidFill>
                <a:srgbClr val="2C3179"/>
              </a:solidFill>
            </a:endParaRPr>
          </a:p>
        </p:txBody>
      </p:sp>
    </p:spTree>
    <p:extLst>
      <p:ext uri="{BB962C8B-B14F-4D97-AF65-F5344CB8AC3E}">
        <p14:creationId xmlns:p14="http://schemas.microsoft.com/office/powerpoint/2010/main" val="3807169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a:xfrm>
            <a:off x="250825" y="404813"/>
            <a:ext cx="8105775" cy="720725"/>
          </a:xfrm>
          <a:noFill/>
        </p:spPr>
        <p:txBody>
          <a:bodyPr lIns="92075" tIns="46038" rIns="92075" bIns="46038"/>
          <a:lstStyle/>
          <a:p>
            <a:pPr eaLnBrk="1" hangingPunct="1"/>
            <a:r>
              <a:rPr lang="en-US" sz="3200" dirty="0">
                <a:solidFill>
                  <a:srgbClr val="2C3179"/>
                </a:solidFill>
              </a:rPr>
              <a:t>Force Field Analysis</a:t>
            </a:r>
          </a:p>
        </p:txBody>
      </p:sp>
      <p:sp>
        <p:nvSpPr>
          <p:cNvPr id="15363" name="AutoShape 5"/>
          <p:cNvSpPr>
            <a:spLocks noChangeArrowheads="1"/>
          </p:cNvSpPr>
          <p:nvPr/>
        </p:nvSpPr>
        <p:spPr bwMode="auto">
          <a:xfrm>
            <a:off x="3587750" y="3206750"/>
            <a:ext cx="749300" cy="215900"/>
          </a:xfrm>
          <a:prstGeom prst="rightArrow">
            <a:avLst>
              <a:gd name="adj1" fmla="val 50000"/>
              <a:gd name="adj2" fmla="val 173545"/>
            </a:avLst>
          </a:prstGeom>
          <a:solidFill>
            <a:srgbClr val="008000"/>
          </a:solidFill>
          <a:ln w="12700">
            <a:solidFill>
              <a:srgbClr val="008000"/>
            </a:solidFill>
            <a:miter lim="800000"/>
            <a:headEnd/>
            <a:tailEnd/>
          </a:ln>
        </p:spPr>
        <p:txBody>
          <a:bodyPr wrap="none" anchor="ctr"/>
          <a:lstStyle/>
          <a:p>
            <a:endParaRPr lang="en-US">
              <a:ea typeface="ＭＳ Ｐゴシック" pitchFamily="34" charset="-128"/>
            </a:endParaRPr>
          </a:p>
        </p:txBody>
      </p:sp>
      <p:sp>
        <p:nvSpPr>
          <p:cNvPr id="15364" name="AutoShape 6"/>
          <p:cNvSpPr>
            <a:spLocks noChangeArrowheads="1"/>
          </p:cNvSpPr>
          <p:nvPr/>
        </p:nvSpPr>
        <p:spPr bwMode="auto">
          <a:xfrm>
            <a:off x="4502150" y="3206750"/>
            <a:ext cx="673100" cy="215900"/>
          </a:xfrm>
          <a:prstGeom prst="leftArrow">
            <a:avLst>
              <a:gd name="adj1" fmla="val 50000"/>
              <a:gd name="adj2" fmla="val 155868"/>
            </a:avLst>
          </a:prstGeom>
          <a:solidFill>
            <a:srgbClr val="FF0000"/>
          </a:solidFill>
          <a:ln w="12700">
            <a:solidFill>
              <a:srgbClr val="FF0000"/>
            </a:solidFill>
            <a:miter lim="800000"/>
            <a:headEnd/>
            <a:tailEnd/>
          </a:ln>
        </p:spPr>
        <p:txBody>
          <a:bodyPr wrap="none" anchor="ctr"/>
          <a:lstStyle/>
          <a:p>
            <a:endParaRPr lang="en-US">
              <a:ea typeface="ＭＳ Ｐゴシック" pitchFamily="34" charset="-128"/>
            </a:endParaRPr>
          </a:p>
        </p:txBody>
      </p:sp>
      <p:sp>
        <p:nvSpPr>
          <p:cNvPr id="15365" name="Rectangle 7"/>
          <p:cNvSpPr>
            <a:spLocks noChangeArrowheads="1"/>
          </p:cNvSpPr>
          <p:nvPr/>
        </p:nvSpPr>
        <p:spPr bwMode="auto">
          <a:xfrm>
            <a:off x="1143000" y="3141663"/>
            <a:ext cx="2209800" cy="346075"/>
          </a:xfrm>
          <a:prstGeom prst="rect">
            <a:avLst/>
          </a:prstGeom>
          <a:noFill/>
          <a:ln w="9525">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p>
            <a:pPr eaLnBrk="0" hangingPunct="0"/>
            <a:r>
              <a:rPr lang="en-US" sz="1600" b="1">
                <a:solidFill>
                  <a:srgbClr val="008000"/>
                </a:solidFill>
                <a:latin typeface="Comic Sans MS" pitchFamily="66" charset="0"/>
                <a:ea typeface="ＭＳ Ｐゴシック" pitchFamily="34" charset="-128"/>
              </a:rPr>
              <a:t>DRIVING FORCES</a:t>
            </a:r>
          </a:p>
        </p:txBody>
      </p:sp>
      <p:sp>
        <p:nvSpPr>
          <p:cNvPr id="15366" name="Rectangle 8"/>
          <p:cNvSpPr>
            <a:spLocks noChangeArrowheads="1"/>
          </p:cNvSpPr>
          <p:nvPr/>
        </p:nvSpPr>
        <p:spPr bwMode="auto">
          <a:xfrm>
            <a:off x="5410200" y="3124200"/>
            <a:ext cx="2662238" cy="3460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p>
            <a:pPr eaLnBrk="0" hangingPunct="0"/>
            <a:r>
              <a:rPr lang="en-US" sz="1600" b="1">
                <a:solidFill>
                  <a:srgbClr val="FF0000"/>
                </a:solidFill>
                <a:latin typeface="Comic Sans MS" pitchFamily="66" charset="0"/>
                <a:ea typeface="ＭＳ Ｐゴシック" pitchFamily="34" charset="-128"/>
              </a:rPr>
              <a:t>RESTRAINING FORCES</a:t>
            </a:r>
          </a:p>
        </p:txBody>
      </p:sp>
      <p:sp>
        <p:nvSpPr>
          <p:cNvPr id="15367" name="Line 9"/>
          <p:cNvSpPr>
            <a:spLocks noChangeShapeType="1"/>
          </p:cNvSpPr>
          <p:nvPr/>
        </p:nvSpPr>
        <p:spPr bwMode="auto">
          <a:xfrm>
            <a:off x="4343400" y="2895600"/>
            <a:ext cx="0" cy="2971800"/>
          </a:xfrm>
          <a:prstGeom prst="line">
            <a:avLst/>
          </a:prstGeom>
          <a:noFill/>
          <a:ln w="76200">
            <a:solidFill>
              <a:srgbClr val="3333FF"/>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AU"/>
          </a:p>
        </p:txBody>
      </p:sp>
      <p:sp>
        <p:nvSpPr>
          <p:cNvPr id="15368" name="Line 10"/>
          <p:cNvSpPr>
            <a:spLocks noChangeShapeType="1"/>
          </p:cNvSpPr>
          <p:nvPr/>
        </p:nvSpPr>
        <p:spPr bwMode="auto">
          <a:xfrm>
            <a:off x="4495800" y="2895600"/>
            <a:ext cx="0" cy="2971800"/>
          </a:xfrm>
          <a:prstGeom prst="line">
            <a:avLst/>
          </a:prstGeom>
          <a:noFill/>
          <a:ln w="76200">
            <a:solidFill>
              <a:srgbClr val="3333FF"/>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AU"/>
          </a:p>
        </p:txBody>
      </p:sp>
      <p:sp>
        <p:nvSpPr>
          <p:cNvPr id="15369" name="Rectangle 12"/>
          <p:cNvSpPr>
            <a:spLocks noChangeArrowheads="1"/>
          </p:cNvSpPr>
          <p:nvPr/>
        </p:nvSpPr>
        <p:spPr bwMode="auto">
          <a:xfrm>
            <a:off x="2109788" y="2057400"/>
            <a:ext cx="48974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ctr" eaLnBrk="0" hangingPunct="0"/>
            <a:r>
              <a:rPr lang="en-US" sz="2000">
                <a:solidFill>
                  <a:schemeClr val="accent2"/>
                </a:solidFill>
                <a:latin typeface="Comic Sans MS" pitchFamily="66" charset="0"/>
                <a:ea typeface="ＭＳ Ｐゴシック" pitchFamily="34" charset="-128"/>
              </a:rPr>
              <a:t>EQUILIBRIUM OR CURRENT STATUS</a:t>
            </a:r>
          </a:p>
        </p:txBody>
      </p:sp>
      <p:sp>
        <p:nvSpPr>
          <p:cNvPr id="15370" name="Rectangle 13"/>
          <p:cNvSpPr>
            <a:spLocks noChangeArrowheads="1"/>
          </p:cNvSpPr>
          <p:nvPr/>
        </p:nvSpPr>
        <p:spPr bwMode="auto">
          <a:xfrm>
            <a:off x="6588125" y="4292600"/>
            <a:ext cx="15113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ctr" eaLnBrk="0" hangingPunct="0"/>
            <a:r>
              <a:rPr lang="en-US" b="1">
                <a:solidFill>
                  <a:srgbClr val="FF0000"/>
                </a:solidFill>
                <a:latin typeface="Comic Sans MS" pitchFamily="66" charset="0"/>
                <a:ea typeface="ＭＳ Ｐゴシック" pitchFamily="34" charset="-128"/>
              </a:rPr>
              <a:t>Forces resisting the change</a:t>
            </a:r>
          </a:p>
        </p:txBody>
      </p:sp>
      <p:sp>
        <p:nvSpPr>
          <p:cNvPr id="15371" name="Rectangle 14"/>
          <p:cNvSpPr>
            <a:spLocks noChangeArrowheads="1"/>
          </p:cNvSpPr>
          <p:nvPr/>
        </p:nvSpPr>
        <p:spPr bwMode="auto">
          <a:xfrm rot="10800000" flipV="1">
            <a:off x="250825" y="4365625"/>
            <a:ext cx="1582738"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ctr" eaLnBrk="0" hangingPunct="0"/>
            <a:r>
              <a:rPr lang="en-GB" b="1">
                <a:solidFill>
                  <a:srgbClr val="009900"/>
                </a:solidFill>
                <a:latin typeface="Comic Sans MS" pitchFamily="66" charset="0"/>
                <a:ea typeface="ＭＳ Ｐゴシック" pitchFamily="34" charset="-128"/>
              </a:rPr>
              <a:t>Forces favouring the change</a:t>
            </a:r>
          </a:p>
        </p:txBody>
      </p:sp>
      <p:sp>
        <p:nvSpPr>
          <p:cNvPr id="15372" name="Line 15"/>
          <p:cNvSpPr>
            <a:spLocks noChangeShapeType="1"/>
          </p:cNvSpPr>
          <p:nvPr/>
        </p:nvSpPr>
        <p:spPr bwMode="auto">
          <a:xfrm>
            <a:off x="4419600" y="2895600"/>
            <a:ext cx="0" cy="2971800"/>
          </a:xfrm>
          <a:prstGeom prst="line">
            <a:avLst/>
          </a:prstGeom>
          <a:noFill/>
          <a:ln w="76200">
            <a:solidFill>
              <a:srgbClr val="3333FF"/>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15373" name="Line 16"/>
          <p:cNvSpPr>
            <a:spLocks noChangeShapeType="1"/>
          </p:cNvSpPr>
          <p:nvPr/>
        </p:nvSpPr>
        <p:spPr bwMode="auto">
          <a:xfrm>
            <a:off x="1905000" y="4038600"/>
            <a:ext cx="2362200" cy="0"/>
          </a:xfrm>
          <a:prstGeom prst="line">
            <a:avLst/>
          </a:prstGeom>
          <a:noFill/>
          <a:ln w="76200">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AU"/>
          </a:p>
        </p:txBody>
      </p:sp>
      <p:sp>
        <p:nvSpPr>
          <p:cNvPr id="15374" name="Line 17"/>
          <p:cNvSpPr>
            <a:spLocks noChangeShapeType="1"/>
          </p:cNvSpPr>
          <p:nvPr/>
        </p:nvSpPr>
        <p:spPr bwMode="auto">
          <a:xfrm>
            <a:off x="2987675" y="5229225"/>
            <a:ext cx="1219200" cy="0"/>
          </a:xfrm>
          <a:prstGeom prst="line">
            <a:avLst/>
          </a:prstGeom>
          <a:noFill/>
          <a:ln w="2857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AU"/>
          </a:p>
        </p:txBody>
      </p:sp>
      <p:sp>
        <p:nvSpPr>
          <p:cNvPr id="15375" name="Line 18"/>
          <p:cNvSpPr>
            <a:spLocks noChangeShapeType="1"/>
          </p:cNvSpPr>
          <p:nvPr/>
        </p:nvSpPr>
        <p:spPr bwMode="auto">
          <a:xfrm>
            <a:off x="2484438" y="4868863"/>
            <a:ext cx="1828800" cy="0"/>
          </a:xfrm>
          <a:prstGeom prst="line">
            <a:avLst/>
          </a:prstGeom>
          <a:noFill/>
          <a:ln w="57150">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AU"/>
          </a:p>
        </p:txBody>
      </p:sp>
      <p:sp>
        <p:nvSpPr>
          <p:cNvPr id="15376" name="Line 19"/>
          <p:cNvSpPr>
            <a:spLocks noChangeShapeType="1"/>
          </p:cNvSpPr>
          <p:nvPr/>
        </p:nvSpPr>
        <p:spPr bwMode="auto">
          <a:xfrm>
            <a:off x="2667000" y="5562600"/>
            <a:ext cx="1600200" cy="0"/>
          </a:xfrm>
          <a:prstGeom prst="line">
            <a:avLst/>
          </a:prstGeom>
          <a:noFill/>
          <a:ln w="38100">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AU"/>
          </a:p>
        </p:txBody>
      </p:sp>
      <p:sp>
        <p:nvSpPr>
          <p:cNvPr id="15377" name="Line 20"/>
          <p:cNvSpPr>
            <a:spLocks noChangeShapeType="1"/>
          </p:cNvSpPr>
          <p:nvPr/>
        </p:nvSpPr>
        <p:spPr bwMode="auto">
          <a:xfrm flipH="1">
            <a:off x="4572000" y="3789363"/>
            <a:ext cx="914400" cy="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AU"/>
          </a:p>
        </p:txBody>
      </p:sp>
      <p:sp>
        <p:nvSpPr>
          <p:cNvPr id="15378" name="Line 21"/>
          <p:cNvSpPr>
            <a:spLocks noChangeShapeType="1"/>
          </p:cNvSpPr>
          <p:nvPr/>
        </p:nvSpPr>
        <p:spPr bwMode="auto">
          <a:xfrm flipH="1">
            <a:off x="4572000" y="4648200"/>
            <a:ext cx="533400"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AU"/>
          </a:p>
        </p:txBody>
      </p:sp>
      <p:sp>
        <p:nvSpPr>
          <p:cNvPr id="15379" name="Line 22"/>
          <p:cNvSpPr>
            <a:spLocks noChangeShapeType="1"/>
          </p:cNvSpPr>
          <p:nvPr/>
        </p:nvSpPr>
        <p:spPr bwMode="auto">
          <a:xfrm flipH="1">
            <a:off x="4572000" y="5105400"/>
            <a:ext cx="1295400" cy="0"/>
          </a:xfrm>
          <a:prstGeom prst="line">
            <a:avLst/>
          </a:prstGeom>
          <a:noFill/>
          <a:ln w="571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AU"/>
          </a:p>
        </p:txBody>
      </p:sp>
      <p:sp>
        <p:nvSpPr>
          <p:cNvPr id="15380" name="Line 23"/>
          <p:cNvSpPr>
            <a:spLocks noChangeShapeType="1"/>
          </p:cNvSpPr>
          <p:nvPr/>
        </p:nvSpPr>
        <p:spPr bwMode="auto">
          <a:xfrm flipH="1">
            <a:off x="4572000" y="5562600"/>
            <a:ext cx="1524000" cy="0"/>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AU"/>
          </a:p>
        </p:txBody>
      </p:sp>
      <p:sp>
        <p:nvSpPr>
          <p:cNvPr id="15381" name="Line 24"/>
          <p:cNvSpPr>
            <a:spLocks noChangeShapeType="1"/>
          </p:cNvSpPr>
          <p:nvPr/>
        </p:nvSpPr>
        <p:spPr bwMode="auto">
          <a:xfrm>
            <a:off x="4427538" y="2420938"/>
            <a:ext cx="0" cy="431800"/>
          </a:xfrm>
          <a:prstGeom prst="line">
            <a:avLst/>
          </a:prstGeom>
          <a:noFill/>
          <a:ln w="57150">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n-AU"/>
          </a:p>
        </p:txBody>
      </p:sp>
      <p:sp>
        <p:nvSpPr>
          <p:cNvPr id="15382" name="Line 25"/>
          <p:cNvSpPr>
            <a:spLocks noChangeShapeType="1"/>
          </p:cNvSpPr>
          <p:nvPr/>
        </p:nvSpPr>
        <p:spPr bwMode="auto">
          <a:xfrm flipH="1">
            <a:off x="4572000" y="4221163"/>
            <a:ext cx="1295400" cy="0"/>
          </a:xfrm>
          <a:prstGeom prst="line">
            <a:avLst/>
          </a:prstGeom>
          <a:noFill/>
          <a:ln w="571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AU"/>
          </a:p>
        </p:txBody>
      </p:sp>
      <p:sp>
        <p:nvSpPr>
          <p:cNvPr id="15383" name="Line 26"/>
          <p:cNvSpPr>
            <a:spLocks noChangeShapeType="1"/>
          </p:cNvSpPr>
          <p:nvPr/>
        </p:nvSpPr>
        <p:spPr bwMode="auto">
          <a:xfrm flipV="1">
            <a:off x="3492500" y="4437063"/>
            <a:ext cx="714375" cy="0"/>
          </a:xfrm>
          <a:prstGeom prst="line">
            <a:avLst/>
          </a:prstGeom>
          <a:noFill/>
          <a:ln w="2857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AU"/>
          </a:p>
        </p:txBody>
      </p:sp>
      <p:sp>
        <p:nvSpPr>
          <p:cNvPr id="26" name="Rectangle 25"/>
          <p:cNvSpPr/>
          <p:nvPr/>
        </p:nvSpPr>
        <p:spPr>
          <a:xfrm>
            <a:off x="3485778" y="1340768"/>
            <a:ext cx="1778868" cy="720080"/>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tx2">
                    <a:lumMod val="75000"/>
                  </a:schemeClr>
                </a:solidFill>
                <a:latin typeface="Comic Sans MS" pitchFamily="66" charset="0"/>
              </a:rPr>
              <a:t>State desired change here</a:t>
            </a:r>
          </a:p>
        </p:txBody>
      </p:sp>
    </p:spTree>
    <p:extLst>
      <p:ext uri="{BB962C8B-B14F-4D97-AF65-F5344CB8AC3E}">
        <p14:creationId xmlns:p14="http://schemas.microsoft.com/office/powerpoint/2010/main" val="2039801973"/>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468313" y="1773238"/>
            <a:ext cx="8258175" cy="4340225"/>
          </a:xfrm>
          <a:prstGeom prst="rect">
            <a:avLst/>
          </a:prstGeom>
        </p:spPr>
        <p:txBody>
          <a:bodyPr/>
          <a:lstStyle/>
          <a:p>
            <a:pPr>
              <a:buFont typeface="Wingdings" pitchFamily="2" charset="2"/>
              <a:buNone/>
              <a:defRPr/>
            </a:pPr>
            <a:r>
              <a:rPr lang="en-US" sz="2400" dirty="0" smtClean="0">
                <a:latin typeface="+mj-lt"/>
                <a:ea typeface="+mj-ea"/>
                <a:cs typeface="+mj-cs"/>
              </a:rPr>
              <a:t>Break into 2 groups</a:t>
            </a:r>
          </a:p>
          <a:p>
            <a:pPr>
              <a:buFont typeface="Wingdings" pitchFamily="2" charset="2"/>
              <a:buNone/>
              <a:defRPr/>
            </a:pPr>
            <a:endParaRPr lang="en-US" sz="2400" dirty="0" smtClean="0">
              <a:latin typeface="+mj-lt"/>
              <a:ea typeface="+mj-ea"/>
              <a:cs typeface="+mj-cs"/>
            </a:endParaRPr>
          </a:p>
          <a:p>
            <a:pPr algn="ctr">
              <a:defRPr/>
            </a:pPr>
            <a:r>
              <a:rPr lang="en-US" sz="2400" dirty="0" smtClean="0">
                <a:latin typeface="+mj-lt"/>
                <a:ea typeface="+mj-ea"/>
                <a:cs typeface="+mj-cs"/>
              </a:rPr>
              <a:t>One group is management</a:t>
            </a:r>
          </a:p>
          <a:p>
            <a:pPr algn="ctr">
              <a:buFont typeface="Wingdings" pitchFamily="2" charset="2"/>
              <a:buNone/>
              <a:defRPr/>
            </a:pPr>
            <a:endParaRPr lang="en-US" sz="2400" dirty="0" smtClean="0">
              <a:latin typeface="+mj-lt"/>
              <a:ea typeface="+mj-ea"/>
              <a:cs typeface="+mj-cs"/>
            </a:endParaRPr>
          </a:p>
          <a:p>
            <a:pPr algn="ctr">
              <a:defRPr/>
            </a:pPr>
            <a:r>
              <a:rPr lang="en-US" sz="2400" dirty="0" smtClean="0">
                <a:latin typeface="+mj-lt"/>
                <a:ea typeface="+mj-ea"/>
                <a:cs typeface="+mj-cs"/>
              </a:rPr>
              <a:t>The other group is staff</a:t>
            </a:r>
          </a:p>
        </p:txBody>
      </p:sp>
      <p:sp>
        <p:nvSpPr>
          <p:cNvPr id="16387" name="Title 2"/>
          <p:cNvSpPr>
            <a:spLocks noGrp="1"/>
          </p:cNvSpPr>
          <p:nvPr>
            <p:ph type="title" idx="4294967295"/>
          </p:nvPr>
        </p:nvSpPr>
        <p:spPr>
          <a:xfrm>
            <a:off x="395536" y="836712"/>
            <a:ext cx="8229600" cy="928687"/>
          </a:xfrm>
        </p:spPr>
        <p:txBody>
          <a:bodyPr/>
          <a:lstStyle/>
          <a:p>
            <a:r>
              <a:rPr lang="en-US" sz="3200" dirty="0">
                <a:solidFill>
                  <a:srgbClr val="2C3179"/>
                </a:solidFill>
              </a:rPr>
              <a:t>Activity</a:t>
            </a:r>
          </a:p>
        </p:txBody>
      </p:sp>
    </p:spTree>
    <p:extLst>
      <p:ext uri="{BB962C8B-B14F-4D97-AF65-F5344CB8AC3E}">
        <p14:creationId xmlns:p14="http://schemas.microsoft.com/office/powerpoint/2010/main" val="42119196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1"/>
          <p:cNvSpPr>
            <a:spLocks noGrp="1"/>
          </p:cNvSpPr>
          <p:nvPr>
            <p:ph idx="4294967295"/>
          </p:nvPr>
        </p:nvSpPr>
        <p:spPr>
          <a:xfrm>
            <a:off x="323528" y="692696"/>
            <a:ext cx="8496944" cy="4340225"/>
          </a:xfrm>
          <a:prstGeom prst="rect">
            <a:avLst/>
          </a:prstGeom>
        </p:spPr>
        <p:txBody>
          <a:bodyPr/>
          <a:lstStyle/>
          <a:p>
            <a:pPr marL="0" indent="0">
              <a:buFont typeface="Wingdings" pitchFamily="2" charset="2"/>
              <a:buNone/>
            </a:pPr>
            <a:r>
              <a:rPr lang="en-AU" sz="2400" i="1" dirty="0" smtClean="0"/>
              <a:t>You work for an organisation that has previously always closed the office for the Christmas holiday period. In the past, all staff were asked to take leave during this time (which is generally five business days). However, management have recently reconsidered this closure due to a high demand for services.</a:t>
            </a:r>
          </a:p>
          <a:p>
            <a:pPr marL="0" indent="0">
              <a:buFont typeface="Wingdings" pitchFamily="2" charset="2"/>
              <a:buNone/>
            </a:pPr>
            <a:r>
              <a:rPr lang="en-AU" sz="2400" i="1" dirty="0" smtClean="0"/>
              <a:t>Management has decided that they need to implement a change whereby three staff members are required to work each day over the holiday period (with the exception of official public holidays).  </a:t>
            </a:r>
          </a:p>
          <a:p>
            <a:pPr marL="0" indent="0">
              <a:buFont typeface="Wingdings" pitchFamily="2" charset="2"/>
              <a:buNone/>
            </a:pPr>
            <a:endParaRPr lang="en-AU" sz="1400" dirty="0" smtClean="0"/>
          </a:p>
          <a:p>
            <a:pPr marL="0" indent="0">
              <a:buFont typeface="Wingdings" pitchFamily="2" charset="2"/>
              <a:buNone/>
            </a:pPr>
            <a:endParaRPr lang="en-AU" sz="1400" dirty="0" smtClean="0"/>
          </a:p>
          <a:p>
            <a:pPr marL="0" indent="0">
              <a:buFont typeface="Wingdings" pitchFamily="2" charset="2"/>
              <a:buNone/>
            </a:pPr>
            <a:r>
              <a:rPr lang="en-AU" sz="2400" dirty="0" smtClean="0"/>
              <a:t>Using force field analysis explore the impact of this change</a:t>
            </a:r>
            <a:endParaRPr lang="en-US" sz="2400" dirty="0" smtClean="0"/>
          </a:p>
        </p:txBody>
      </p:sp>
      <p:sp>
        <p:nvSpPr>
          <p:cNvPr id="17411" name="Title 2"/>
          <p:cNvSpPr>
            <a:spLocks noGrp="1"/>
          </p:cNvSpPr>
          <p:nvPr>
            <p:ph type="title" idx="4294967295"/>
          </p:nvPr>
        </p:nvSpPr>
        <p:spPr>
          <a:xfrm>
            <a:off x="251520" y="188640"/>
            <a:ext cx="8229600" cy="928687"/>
          </a:xfrm>
        </p:spPr>
        <p:txBody>
          <a:bodyPr/>
          <a:lstStyle/>
          <a:p>
            <a:r>
              <a:rPr lang="en-AU" sz="3200" dirty="0">
                <a:solidFill>
                  <a:srgbClr val="2C3179"/>
                </a:solidFill>
              </a:rPr>
              <a:t>Scenario</a:t>
            </a:r>
            <a:endParaRPr lang="en-US" sz="3200" dirty="0">
              <a:solidFill>
                <a:srgbClr val="2C3179"/>
              </a:solidFill>
            </a:endParaRPr>
          </a:p>
        </p:txBody>
      </p:sp>
    </p:spTree>
    <p:extLst>
      <p:ext uri="{BB962C8B-B14F-4D97-AF65-F5344CB8AC3E}">
        <p14:creationId xmlns:p14="http://schemas.microsoft.com/office/powerpoint/2010/main" val="701182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4294967295"/>
          </p:nvPr>
        </p:nvSpPr>
        <p:spPr>
          <a:xfrm>
            <a:off x="323528" y="1268760"/>
            <a:ext cx="4430713" cy="4340225"/>
          </a:xfrm>
          <a:prstGeom prst="rect">
            <a:avLst/>
          </a:prstGeom>
        </p:spPr>
        <p:txBody>
          <a:bodyPr/>
          <a:lstStyle/>
          <a:p>
            <a:pPr>
              <a:buFont typeface="Wingdings" pitchFamily="2" charset="2"/>
              <a:buNone/>
              <a:defRPr/>
            </a:pPr>
            <a:r>
              <a:rPr lang="en-AU" sz="2000" dirty="0" smtClean="0">
                <a:latin typeface="+mj-lt"/>
                <a:ea typeface="+mj-ea"/>
                <a:cs typeface="+mj-cs"/>
              </a:rPr>
              <a:t>Assuming that you have successfully </a:t>
            </a:r>
          </a:p>
          <a:p>
            <a:pPr>
              <a:buFont typeface="Wingdings" pitchFamily="2" charset="2"/>
              <a:buNone/>
              <a:defRPr/>
            </a:pPr>
            <a:r>
              <a:rPr lang="en-AU" sz="2000" dirty="0" smtClean="0">
                <a:latin typeface="+mj-lt"/>
                <a:ea typeface="+mj-ea"/>
                <a:cs typeface="+mj-cs"/>
              </a:rPr>
              <a:t>implemented the strategies that you </a:t>
            </a:r>
          </a:p>
          <a:p>
            <a:pPr>
              <a:buFont typeface="Wingdings" pitchFamily="2" charset="2"/>
              <a:buNone/>
              <a:defRPr/>
            </a:pPr>
            <a:r>
              <a:rPr lang="en-AU" sz="2000" dirty="0" smtClean="0">
                <a:latin typeface="+mj-lt"/>
                <a:ea typeface="+mj-ea"/>
                <a:cs typeface="+mj-cs"/>
              </a:rPr>
              <a:t>developed, go through each force</a:t>
            </a:r>
          </a:p>
          <a:p>
            <a:pPr>
              <a:buFont typeface="Wingdings" pitchFamily="2" charset="2"/>
              <a:buNone/>
              <a:defRPr/>
            </a:pPr>
            <a:r>
              <a:rPr lang="en-AU" sz="2000" dirty="0" smtClean="0">
                <a:latin typeface="+mj-lt"/>
                <a:ea typeface="+mj-ea"/>
                <a:cs typeface="+mj-cs"/>
              </a:rPr>
              <a:t>that you previously identified and </a:t>
            </a:r>
          </a:p>
          <a:p>
            <a:pPr>
              <a:buFont typeface="Wingdings" pitchFamily="2" charset="2"/>
              <a:buNone/>
              <a:defRPr/>
            </a:pPr>
            <a:r>
              <a:rPr lang="en-AU" sz="2000" dirty="0" smtClean="0">
                <a:latin typeface="+mj-lt"/>
                <a:ea typeface="+mj-ea"/>
                <a:cs typeface="+mj-cs"/>
              </a:rPr>
              <a:t>consider whether you would give it a</a:t>
            </a:r>
          </a:p>
          <a:p>
            <a:pPr>
              <a:buFont typeface="Wingdings" pitchFamily="2" charset="2"/>
              <a:buNone/>
              <a:defRPr/>
            </a:pPr>
            <a:r>
              <a:rPr lang="en-AU" sz="2000" dirty="0" smtClean="0">
                <a:latin typeface="+mj-lt"/>
                <a:ea typeface="+mj-ea"/>
                <a:cs typeface="+mj-cs"/>
              </a:rPr>
              <a:t>new score.</a:t>
            </a:r>
          </a:p>
          <a:p>
            <a:pPr>
              <a:buFont typeface="Wingdings" pitchFamily="2" charset="2"/>
              <a:buNone/>
              <a:defRPr/>
            </a:pPr>
            <a:endParaRPr lang="en-AU" sz="2000" dirty="0" smtClean="0">
              <a:latin typeface="+mj-lt"/>
              <a:ea typeface="+mj-ea"/>
              <a:cs typeface="+mj-cs"/>
            </a:endParaRPr>
          </a:p>
          <a:p>
            <a:pPr>
              <a:buFont typeface="Wingdings" pitchFamily="2" charset="2"/>
              <a:buNone/>
              <a:defRPr/>
            </a:pPr>
            <a:r>
              <a:rPr lang="en-AU" sz="2000" dirty="0" smtClean="0">
                <a:latin typeface="+mj-lt"/>
                <a:ea typeface="+mj-ea"/>
                <a:cs typeface="+mj-cs"/>
              </a:rPr>
              <a:t>Total the new driving and restraining </a:t>
            </a:r>
          </a:p>
          <a:p>
            <a:pPr>
              <a:buFont typeface="Wingdings" pitchFamily="2" charset="2"/>
              <a:buNone/>
              <a:defRPr/>
            </a:pPr>
            <a:r>
              <a:rPr lang="en-AU" sz="2000" dirty="0" smtClean="0">
                <a:latin typeface="+mj-lt"/>
                <a:ea typeface="+mj-ea"/>
                <a:cs typeface="+mj-cs"/>
              </a:rPr>
              <a:t>scores to identify if the strategies </a:t>
            </a:r>
          </a:p>
          <a:p>
            <a:pPr>
              <a:buFont typeface="Wingdings" pitchFamily="2" charset="2"/>
              <a:buNone/>
              <a:defRPr/>
            </a:pPr>
            <a:r>
              <a:rPr lang="en-AU" sz="2000" dirty="0" smtClean="0">
                <a:latin typeface="+mj-lt"/>
                <a:ea typeface="+mj-ea"/>
                <a:cs typeface="+mj-cs"/>
              </a:rPr>
              <a:t>have a beneficial impact? </a:t>
            </a:r>
          </a:p>
          <a:p>
            <a:pPr>
              <a:buFont typeface="Wingdings" pitchFamily="2" charset="2"/>
              <a:buNone/>
              <a:defRPr/>
            </a:pPr>
            <a:endParaRPr lang="en-AU" dirty="0">
              <a:latin typeface="+mj-lt"/>
              <a:ea typeface="+mj-ea"/>
              <a:cs typeface="+mj-cs"/>
            </a:endParaRPr>
          </a:p>
          <a:p>
            <a:pPr>
              <a:buFont typeface="Wingdings" pitchFamily="2" charset="2"/>
              <a:buNone/>
              <a:defRPr/>
            </a:pPr>
            <a:r>
              <a:rPr lang="en-AU" sz="2000" dirty="0" smtClean="0">
                <a:latin typeface="+mj-lt"/>
                <a:ea typeface="+mj-ea"/>
                <a:cs typeface="+mj-cs"/>
              </a:rPr>
              <a:t>Is the result what you expected?</a:t>
            </a:r>
            <a:endParaRPr lang="en-US" sz="2000" dirty="0" smtClean="0">
              <a:latin typeface="+mj-lt"/>
              <a:ea typeface="+mj-ea"/>
              <a:cs typeface="+mj-cs"/>
            </a:endParaRPr>
          </a:p>
          <a:p>
            <a:pPr>
              <a:defRPr/>
            </a:pPr>
            <a:endParaRPr lang="en-US" dirty="0" smtClean="0"/>
          </a:p>
        </p:txBody>
      </p:sp>
      <p:sp>
        <p:nvSpPr>
          <p:cNvPr id="18435" name="Title 2"/>
          <p:cNvSpPr>
            <a:spLocks noGrp="1"/>
          </p:cNvSpPr>
          <p:nvPr>
            <p:ph type="title" idx="4294967295"/>
          </p:nvPr>
        </p:nvSpPr>
        <p:spPr>
          <a:xfrm>
            <a:off x="251520" y="332656"/>
            <a:ext cx="8229600" cy="554955"/>
          </a:xfrm>
        </p:spPr>
        <p:txBody>
          <a:bodyPr/>
          <a:lstStyle/>
          <a:p>
            <a:r>
              <a:rPr lang="en-AU" sz="3200" dirty="0">
                <a:solidFill>
                  <a:srgbClr val="2C3179"/>
                </a:solidFill>
              </a:rPr>
              <a:t>Force Field Analysis - Tips</a:t>
            </a:r>
            <a:endParaRPr lang="en-US" sz="3200" dirty="0">
              <a:solidFill>
                <a:srgbClr val="2C3179"/>
              </a:solidFill>
            </a:endParaRPr>
          </a:p>
        </p:txBody>
      </p:sp>
      <p:pic>
        <p:nvPicPr>
          <p:cNvPr id="18436" name="Picture 3" descr="C:\Users\amandat\AppData\Local\Microsoft\Windows\Temporary Internet Files\Content.Outlook\ZR15NMGM\IMAG0059.jpg"/>
          <p:cNvPicPr>
            <a:picLocks noChangeAspect="1" noChangeArrowheads="1"/>
          </p:cNvPicPr>
          <p:nvPr/>
        </p:nvPicPr>
        <p:blipFill>
          <a:blip r:embed="rId3">
            <a:extLst>
              <a:ext uri="{28A0092B-C50C-407E-A947-70E740481C1C}">
                <a14:useLocalDpi xmlns:a14="http://schemas.microsoft.com/office/drawing/2010/main" val="0"/>
              </a:ext>
            </a:extLst>
          </a:blip>
          <a:srcRect t="12346" b="18518"/>
          <a:stretch>
            <a:fillRect/>
          </a:stretch>
        </p:blipFill>
        <p:spPr bwMode="auto">
          <a:xfrm>
            <a:off x="4716016" y="836711"/>
            <a:ext cx="4309707" cy="4469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97420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2"/>
          <p:cNvSpPr>
            <a:spLocks noGrp="1"/>
          </p:cNvSpPr>
          <p:nvPr>
            <p:ph type="title" idx="4294967295"/>
          </p:nvPr>
        </p:nvSpPr>
        <p:spPr>
          <a:xfrm>
            <a:off x="428625" y="785813"/>
            <a:ext cx="8229600" cy="928687"/>
          </a:xfrm>
        </p:spPr>
        <p:txBody>
          <a:bodyPr/>
          <a:lstStyle/>
          <a:p>
            <a:r>
              <a:rPr lang="en-US" smtClean="0"/>
              <a:t>Any Questions?</a:t>
            </a:r>
          </a:p>
        </p:txBody>
      </p:sp>
      <p:pic>
        <p:nvPicPr>
          <p:cNvPr id="20483" name="Picture 4" descr="http://images.sodahead.com/polls/000943622/small_questioning_face_small_webview_answer_1_xlarge.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936" y="692696"/>
            <a:ext cx="3529012" cy="398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597859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fld id="{71F4A26B-3064-4E5D-8D38-F86080CB8D9F}" type="slidenum">
              <a:rPr lang="en-AU" smtClean="0"/>
              <a:pPr>
                <a:defRPr/>
              </a:pPr>
              <a:t>26</a:t>
            </a:fld>
            <a:endParaRPr lang="en-AU" dirty="0"/>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 y="268288"/>
            <a:ext cx="8151813" cy="6321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9300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endParaRPr lang="en-US" smtClean="0"/>
          </a:p>
        </p:txBody>
      </p:sp>
      <p:pic>
        <p:nvPicPr>
          <p:cNvPr id="50179" name="Content Placeholder 4" descr="Process Mapping.pn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4860032" y="332656"/>
            <a:ext cx="3617912" cy="4714875"/>
          </a:xfrm>
        </p:spPr>
      </p:pic>
      <p:sp>
        <p:nvSpPr>
          <p:cNvPr id="4" name="Text Placeholder 3"/>
          <p:cNvSpPr>
            <a:spLocks noGrp="1"/>
          </p:cNvSpPr>
          <p:nvPr>
            <p:ph type="body" sz="half" idx="2"/>
          </p:nvPr>
        </p:nvSpPr>
        <p:spPr>
          <a:xfrm>
            <a:off x="395536" y="1412777"/>
            <a:ext cx="3008313" cy="2880320"/>
          </a:xfrm>
        </p:spPr>
        <p:txBody>
          <a:bodyPr/>
          <a:lstStyle/>
          <a:p>
            <a:pPr algn="ctr">
              <a:defRPr/>
            </a:pPr>
            <a:endParaRPr lang="en-AU" sz="4400" dirty="0" smtClean="0">
              <a:solidFill>
                <a:srgbClr val="33CCCC"/>
              </a:solidFill>
              <a:latin typeface="+mj-lt"/>
              <a:ea typeface="+mj-ea"/>
              <a:cs typeface="+mj-cs"/>
            </a:endParaRPr>
          </a:p>
          <a:p>
            <a:pPr algn="ctr">
              <a:defRPr/>
            </a:pPr>
            <a:r>
              <a:rPr lang="en-AU" sz="4000" b="1" dirty="0">
                <a:solidFill>
                  <a:srgbClr val="2C3179"/>
                </a:solidFill>
                <a:latin typeface="+mj-lt"/>
                <a:ea typeface="+mj-ea"/>
                <a:cs typeface="+mj-cs"/>
              </a:rPr>
              <a:t>Process Mapping</a:t>
            </a:r>
            <a:endParaRPr lang="en-US" sz="4000" b="1" dirty="0">
              <a:solidFill>
                <a:srgbClr val="2C3179"/>
              </a:solidFill>
              <a:latin typeface="+mj-lt"/>
              <a:ea typeface="+mj-ea"/>
              <a:cs typeface="+mj-cs"/>
            </a:endParaRPr>
          </a:p>
        </p:txBody>
      </p:sp>
    </p:spTree>
    <p:extLst>
      <p:ext uri="{BB962C8B-B14F-4D97-AF65-F5344CB8AC3E}">
        <p14:creationId xmlns:p14="http://schemas.microsoft.com/office/powerpoint/2010/main" val="26601484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51202" name="Group 56"/>
          <p:cNvGrpSpPr>
            <a:grpSpLocks/>
          </p:cNvGrpSpPr>
          <p:nvPr/>
        </p:nvGrpSpPr>
        <p:grpSpPr bwMode="auto">
          <a:xfrm>
            <a:off x="5286059" y="4290337"/>
            <a:ext cx="3516312" cy="923925"/>
            <a:chOff x="680" y="2804"/>
            <a:chExt cx="4280" cy="1036"/>
          </a:xfrm>
        </p:grpSpPr>
        <p:sp>
          <p:nvSpPr>
            <p:cNvPr id="51205" name="Oval 39"/>
            <p:cNvSpPr>
              <a:spLocks noChangeArrowheads="1"/>
            </p:cNvSpPr>
            <p:nvPr/>
          </p:nvSpPr>
          <p:spPr bwMode="auto">
            <a:xfrm>
              <a:off x="680" y="2804"/>
              <a:ext cx="340" cy="340"/>
            </a:xfrm>
            <a:prstGeom prst="ellipse">
              <a:avLst/>
            </a:prstGeom>
            <a:solidFill>
              <a:srgbClr val="999999"/>
            </a:solidFill>
            <a:ln w="12700">
              <a:solidFill>
                <a:srgbClr val="999999"/>
              </a:solidFill>
              <a:round/>
              <a:headEnd/>
              <a:tailEnd/>
            </a:ln>
          </p:spPr>
          <p:txBody>
            <a:bodyPr wrap="none" anchor="ctr"/>
            <a:lstStyle/>
            <a:p>
              <a:endParaRPr lang="en-US"/>
            </a:p>
          </p:txBody>
        </p:sp>
        <p:sp>
          <p:nvSpPr>
            <p:cNvPr id="51206" name="Rectangle 40"/>
            <p:cNvSpPr>
              <a:spLocks noChangeArrowheads="1"/>
            </p:cNvSpPr>
            <p:nvPr/>
          </p:nvSpPr>
          <p:spPr bwMode="auto">
            <a:xfrm>
              <a:off x="1532" y="2828"/>
              <a:ext cx="280" cy="292"/>
            </a:xfrm>
            <a:prstGeom prst="rect">
              <a:avLst/>
            </a:prstGeom>
            <a:solidFill>
              <a:schemeClr val="bg2"/>
            </a:solidFill>
            <a:ln w="12700">
              <a:solidFill>
                <a:schemeClr val="bg2"/>
              </a:solidFill>
              <a:miter lim="800000"/>
              <a:headEnd/>
              <a:tailEnd/>
            </a:ln>
          </p:spPr>
          <p:txBody>
            <a:bodyPr wrap="none" anchor="ctr"/>
            <a:lstStyle/>
            <a:p>
              <a:endParaRPr lang="en-US"/>
            </a:p>
          </p:txBody>
        </p:sp>
        <p:sp>
          <p:nvSpPr>
            <p:cNvPr id="51207" name="Rectangle 41"/>
            <p:cNvSpPr>
              <a:spLocks noChangeArrowheads="1"/>
            </p:cNvSpPr>
            <p:nvPr/>
          </p:nvSpPr>
          <p:spPr bwMode="auto">
            <a:xfrm>
              <a:off x="2220" y="2828"/>
              <a:ext cx="280" cy="292"/>
            </a:xfrm>
            <a:prstGeom prst="rect">
              <a:avLst/>
            </a:prstGeom>
            <a:solidFill>
              <a:schemeClr val="bg2"/>
            </a:solidFill>
            <a:ln w="12700">
              <a:solidFill>
                <a:schemeClr val="bg2"/>
              </a:solidFill>
              <a:miter lim="800000"/>
              <a:headEnd/>
              <a:tailEnd/>
            </a:ln>
          </p:spPr>
          <p:txBody>
            <a:bodyPr wrap="none" anchor="ctr"/>
            <a:lstStyle/>
            <a:p>
              <a:endParaRPr lang="en-US"/>
            </a:p>
          </p:txBody>
        </p:sp>
        <p:sp>
          <p:nvSpPr>
            <p:cNvPr id="51208" name="Rectangle 42"/>
            <p:cNvSpPr>
              <a:spLocks noChangeArrowheads="1"/>
            </p:cNvSpPr>
            <p:nvPr/>
          </p:nvSpPr>
          <p:spPr bwMode="auto">
            <a:xfrm>
              <a:off x="3792" y="3524"/>
              <a:ext cx="280" cy="292"/>
            </a:xfrm>
            <a:prstGeom prst="rect">
              <a:avLst/>
            </a:prstGeom>
            <a:solidFill>
              <a:schemeClr val="bg2"/>
            </a:solidFill>
            <a:ln w="12700">
              <a:solidFill>
                <a:schemeClr val="bg2"/>
              </a:solidFill>
              <a:miter lim="800000"/>
              <a:headEnd/>
              <a:tailEnd/>
            </a:ln>
          </p:spPr>
          <p:txBody>
            <a:bodyPr wrap="none" anchor="ctr"/>
            <a:lstStyle/>
            <a:p>
              <a:endParaRPr lang="en-US"/>
            </a:p>
          </p:txBody>
        </p:sp>
        <p:sp>
          <p:nvSpPr>
            <p:cNvPr id="51209" name="Rectangle 43"/>
            <p:cNvSpPr>
              <a:spLocks noChangeArrowheads="1"/>
            </p:cNvSpPr>
            <p:nvPr/>
          </p:nvSpPr>
          <p:spPr bwMode="auto">
            <a:xfrm>
              <a:off x="3792" y="2828"/>
              <a:ext cx="280" cy="292"/>
            </a:xfrm>
            <a:prstGeom prst="rect">
              <a:avLst/>
            </a:prstGeom>
            <a:solidFill>
              <a:schemeClr val="bg2"/>
            </a:solidFill>
            <a:ln w="12700">
              <a:solidFill>
                <a:schemeClr val="bg2"/>
              </a:solidFill>
              <a:miter lim="800000"/>
              <a:headEnd/>
              <a:tailEnd/>
            </a:ln>
          </p:spPr>
          <p:txBody>
            <a:bodyPr wrap="none" anchor="ctr"/>
            <a:lstStyle/>
            <a:p>
              <a:endParaRPr lang="en-GB" sz="2400">
                <a:solidFill>
                  <a:schemeClr val="bg1"/>
                </a:solidFill>
              </a:endParaRPr>
            </a:p>
          </p:txBody>
        </p:sp>
        <p:sp>
          <p:nvSpPr>
            <p:cNvPr id="51210" name="AutoShape 44"/>
            <p:cNvSpPr>
              <a:spLocks noChangeArrowheads="1"/>
            </p:cNvSpPr>
            <p:nvPr/>
          </p:nvSpPr>
          <p:spPr bwMode="auto">
            <a:xfrm>
              <a:off x="2970" y="2804"/>
              <a:ext cx="316" cy="340"/>
            </a:xfrm>
            <a:prstGeom prst="diamond">
              <a:avLst/>
            </a:prstGeom>
            <a:solidFill>
              <a:schemeClr val="accent2"/>
            </a:solidFill>
            <a:ln w="12700">
              <a:solidFill>
                <a:schemeClr val="accent2"/>
              </a:solidFill>
              <a:miter lim="800000"/>
              <a:headEnd/>
              <a:tailEnd/>
            </a:ln>
          </p:spPr>
          <p:txBody>
            <a:bodyPr wrap="none" anchor="ctr"/>
            <a:lstStyle/>
            <a:p>
              <a:endParaRPr lang="en-US"/>
            </a:p>
          </p:txBody>
        </p:sp>
        <p:sp>
          <p:nvSpPr>
            <p:cNvPr id="51211" name="AutoShape 45"/>
            <p:cNvSpPr>
              <a:spLocks noChangeArrowheads="1"/>
            </p:cNvSpPr>
            <p:nvPr/>
          </p:nvSpPr>
          <p:spPr bwMode="auto">
            <a:xfrm>
              <a:off x="2970" y="3500"/>
              <a:ext cx="316" cy="340"/>
            </a:xfrm>
            <a:prstGeom prst="diamond">
              <a:avLst/>
            </a:prstGeom>
            <a:solidFill>
              <a:schemeClr val="accent2"/>
            </a:solidFill>
            <a:ln w="12700">
              <a:solidFill>
                <a:schemeClr val="accent2"/>
              </a:solidFill>
              <a:miter lim="800000"/>
              <a:headEnd/>
              <a:tailEnd/>
            </a:ln>
          </p:spPr>
          <p:txBody>
            <a:bodyPr wrap="none" anchor="ctr"/>
            <a:lstStyle/>
            <a:p>
              <a:endParaRPr lang="en-US"/>
            </a:p>
          </p:txBody>
        </p:sp>
        <p:sp>
          <p:nvSpPr>
            <p:cNvPr id="51212" name="Oval 46"/>
            <p:cNvSpPr>
              <a:spLocks noChangeArrowheads="1"/>
            </p:cNvSpPr>
            <p:nvPr/>
          </p:nvSpPr>
          <p:spPr bwMode="auto">
            <a:xfrm>
              <a:off x="4620" y="3500"/>
              <a:ext cx="340" cy="340"/>
            </a:xfrm>
            <a:prstGeom prst="ellipse">
              <a:avLst/>
            </a:prstGeom>
            <a:solidFill>
              <a:srgbClr val="999999"/>
            </a:solidFill>
            <a:ln w="12700">
              <a:solidFill>
                <a:srgbClr val="999999"/>
              </a:solidFill>
              <a:round/>
              <a:headEnd/>
              <a:tailEnd/>
            </a:ln>
          </p:spPr>
          <p:txBody>
            <a:bodyPr wrap="none" anchor="ctr"/>
            <a:lstStyle/>
            <a:p>
              <a:endParaRPr lang="en-US"/>
            </a:p>
          </p:txBody>
        </p:sp>
        <p:sp>
          <p:nvSpPr>
            <p:cNvPr id="51213" name="Line 47"/>
            <p:cNvSpPr>
              <a:spLocks noChangeShapeType="1"/>
            </p:cNvSpPr>
            <p:nvPr/>
          </p:nvSpPr>
          <p:spPr bwMode="auto">
            <a:xfrm>
              <a:off x="1024" y="2980"/>
              <a:ext cx="496" cy="0"/>
            </a:xfrm>
            <a:prstGeom prst="line">
              <a:avLst/>
            </a:prstGeom>
            <a:noFill/>
            <a:ln w="12700">
              <a:solidFill>
                <a:schemeClr val="hlink"/>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AU"/>
            </a:p>
          </p:txBody>
        </p:sp>
        <p:sp>
          <p:nvSpPr>
            <p:cNvPr id="51214" name="Line 48"/>
            <p:cNvSpPr>
              <a:spLocks noChangeShapeType="1"/>
            </p:cNvSpPr>
            <p:nvPr/>
          </p:nvSpPr>
          <p:spPr bwMode="auto">
            <a:xfrm>
              <a:off x="1816" y="2980"/>
              <a:ext cx="392" cy="0"/>
            </a:xfrm>
            <a:prstGeom prst="line">
              <a:avLst/>
            </a:prstGeom>
            <a:noFill/>
            <a:ln w="12700">
              <a:solidFill>
                <a:schemeClr val="hlink"/>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AU"/>
            </a:p>
          </p:txBody>
        </p:sp>
        <p:sp>
          <p:nvSpPr>
            <p:cNvPr id="51215" name="Line 49"/>
            <p:cNvSpPr>
              <a:spLocks noChangeShapeType="1"/>
            </p:cNvSpPr>
            <p:nvPr/>
          </p:nvSpPr>
          <p:spPr bwMode="auto">
            <a:xfrm>
              <a:off x="2504" y="2972"/>
              <a:ext cx="472" cy="0"/>
            </a:xfrm>
            <a:prstGeom prst="line">
              <a:avLst/>
            </a:prstGeom>
            <a:noFill/>
            <a:ln w="12700">
              <a:solidFill>
                <a:schemeClr val="hlink"/>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AU"/>
            </a:p>
          </p:txBody>
        </p:sp>
        <p:sp>
          <p:nvSpPr>
            <p:cNvPr id="51216" name="Line 50"/>
            <p:cNvSpPr>
              <a:spLocks noChangeShapeType="1"/>
            </p:cNvSpPr>
            <p:nvPr/>
          </p:nvSpPr>
          <p:spPr bwMode="auto">
            <a:xfrm>
              <a:off x="3288" y="2972"/>
              <a:ext cx="496" cy="0"/>
            </a:xfrm>
            <a:prstGeom prst="line">
              <a:avLst/>
            </a:prstGeom>
            <a:noFill/>
            <a:ln w="12700">
              <a:solidFill>
                <a:schemeClr val="hlink"/>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AU"/>
            </a:p>
          </p:txBody>
        </p:sp>
        <p:sp>
          <p:nvSpPr>
            <p:cNvPr id="51217" name="Line 51"/>
            <p:cNvSpPr>
              <a:spLocks noChangeShapeType="1"/>
            </p:cNvSpPr>
            <p:nvPr/>
          </p:nvSpPr>
          <p:spPr bwMode="auto">
            <a:xfrm>
              <a:off x="3132" y="3152"/>
              <a:ext cx="0" cy="352"/>
            </a:xfrm>
            <a:prstGeom prst="line">
              <a:avLst/>
            </a:prstGeom>
            <a:noFill/>
            <a:ln w="12700">
              <a:solidFill>
                <a:schemeClr val="hlink"/>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AU"/>
            </a:p>
          </p:txBody>
        </p:sp>
        <p:sp>
          <p:nvSpPr>
            <p:cNvPr id="51218" name="Line 52"/>
            <p:cNvSpPr>
              <a:spLocks noChangeShapeType="1"/>
            </p:cNvSpPr>
            <p:nvPr/>
          </p:nvSpPr>
          <p:spPr bwMode="auto">
            <a:xfrm>
              <a:off x="3288" y="3668"/>
              <a:ext cx="496" cy="0"/>
            </a:xfrm>
            <a:prstGeom prst="line">
              <a:avLst/>
            </a:prstGeom>
            <a:noFill/>
            <a:ln w="12700">
              <a:solidFill>
                <a:schemeClr val="hlink"/>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AU"/>
            </a:p>
          </p:txBody>
        </p:sp>
        <p:sp>
          <p:nvSpPr>
            <p:cNvPr id="51219" name="Line 53"/>
            <p:cNvSpPr>
              <a:spLocks noChangeShapeType="1"/>
            </p:cNvSpPr>
            <p:nvPr/>
          </p:nvSpPr>
          <p:spPr bwMode="auto">
            <a:xfrm>
              <a:off x="4080" y="3668"/>
              <a:ext cx="544" cy="0"/>
            </a:xfrm>
            <a:prstGeom prst="line">
              <a:avLst/>
            </a:prstGeom>
            <a:noFill/>
            <a:ln w="12700">
              <a:solidFill>
                <a:schemeClr val="hlink"/>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AU"/>
            </a:p>
          </p:txBody>
        </p:sp>
        <p:sp>
          <p:nvSpPr>
            <p:cNvPr id="51220" name="Line 54"/>
            <p:cNvSpPr>
              <a:spLocks noChangeShapeType="1"/>
            </p:cNvSpPr>
            <p:nvPr/>
          </p:nvSpPr>
          <p:spPr bwMode="auto">
            <a:xfrm flipH="1">
              <a:off x="1664" y="3668"/>
              <a:ext cx="1304" cy="0"/>
            </a:xfrm>
            <a:prstGeom prst="line">
              <a:avLst/>
            </a:prstGeom>
            <a:noFill/>
            <a:ln w="127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AU"/>
            </a:p>
          </p:txBody>
        </p:sp>
        <p:sp>
          <p:nvSpPr>
            <p:cNvPr id="51221" name="Line 55"/>
            <p:cNvSpPr>
              <a:spLocks noChangeShapeType="1"/>
            </p:cNvSpPr>
            <p:nvPr/>
          </p:nvSpPr>
          <p:spPr bwMode="auto">
            <a:xfrm flipV="1">
              <a:off x="1668" y="3120"/>
              <a:ext cx="0" cy="552"/>
            </a:xfrm>
            <a:prstGeom prst="line">
              <a:avLst/>
            </a:prstGeom>
            <a:noFill/>
            <a:ln w="12700">
              <a:solidFill>
                <a:schemeClr val="hlink"/>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AU"/>
            </a:p>
          </p:txBody>
        </p:sp>
      </p:grpSp>
      <p:sp>
        <p:nvSpPr>
          <p:cNvPr id="51203" name="Rectangle 57"/>
          <p:cNvSpPr>
            <a:spLocks noGrp="1" noChangeArrowheads="1"/>
          </p:cNvSpPr>
          <p:nvPr>
            <p:ph type="title" idx="4294967295"/>
          </p:nvPr>
        </p:nvSpPr>
        <p:spPr>
          <a:xfrm>
            <a:off x="203279" y="548680"/>
            <a:ext cx="8458200" cy="1584176"/>
          </a:xfrm>
        </p:spPr>
        <p:txBody>
          <a:bodyPr/>
          <a:lstStyle/>
          <a:p>
            <a:r>
              <a:rPr lang="nl-NL" sz="3200" dirty="0">
                <a:solidFill>
                  <a:srgbClr val="2C3179"/>
                </a:solidFill>
              </a:rPr>
              <a:t>What is Process Mapping</a:t>
            </a:r>
            <a:r>
              <a:rPr lang="nl-NL" sz="3200" dirty="0" smtClean="0">
                <a:solidFill>
                  <a:srgbClr val="2C3179"/>
                </a:solidFill>
              </a:rPr>
              <a:t>?</a:t>
            </a:r>
            <a:br>
              <a:rPr lang="nl-NL" sz="3200" dirty="0" smtClean="0">
                <a:solidFill>
                  <a:srgbClr val="2C3179"/>
                </a:solidFill>
              </a:rPr>
            </a:br>
            <a:r>
              <a:rPr lang="nl-NL" sz="3200" dirty="0" smtClean="0">
                <a:solidFill>
                  <a:srgbClr val="2C3179"/>
                </a:solidFill>
              </a:rPr>
              <a:t/>
            </a:r>
            <a:br>
              <a:rPr lang="nl-NL" sz="3200" dirty="0" smtClean="0">
                <a:solidFill>
                  <a:srgbClr val="2C3179"/>
                </a:solidFill>
              </a:rPr>
            </a:br>
            <a:endParaRPr lang="nl-NL" sz="3200" dirty="0">
              <a:solidFill>
                <a:srgbClr val="2C3179"/>
              </a:solidFill>
            </a:endParaRPr>
          </a:p>
        </p:txBody>
      </p:sp>
      <p:sp>
        <p:nvSpPr>
          <p:cNvPr id="51204" name="Rectangle 58"/>
          <p:cNvSpPr>
            <a:spLocks noGrp="1" noChangeArrowheads="1"/>
          </p:cNvSpPr>
          <p:nvPr>
            <p:ph type="body" idx="4294967295"/>
          </p:nvPr>
        </p:nvSpPr>
        <p:spPr>
          <a:xfrm>
            <a:off x="344171" y="2045508"/>
            <a:ext cx="8458200" cy="2244829"/>
          </a:xfrm>
        </p:spPr>
        <p:txBody>
          <a:bodyPr/>
          <a:lstStyle/>
          <a:p>
            <a:pPr>
              <a:buFont typeface="Wingdings" pitchFamily="2" charset="2"/>
              <a:buChar char="§"/>
            </a:pPr>
            <a:r>
              <a:rPr lang="en-GB" dirty="0" smtClean="0"/>
              <a:t>Process mapping is a tool that is used to understand, analyse and document processes and activities in an organisation and assist in identifying  opportunities for improvement</a:t>
            </a:r>
          </a:p>
          <a:p>
            <a:pPr marL="0" indent="0">
              <a:buNone/>
            </a:pPr>
            <a:endParaRPr lang="en-GB" dirty="0" smtClean="0"/>
          </a:p>
          <a:p>
            <a:pPr>
              <a:buFont typeface="Wingdings" pitchFamily="2" charset="2"/>
              <a:buChar char="§"/>
            </a:pPr>
            <a:r>
              <a:rPr lang="en-GB" dirty="0" smtClean="0"/>
              <a:t>A process map displays the sequential steps involved in converting a specific input into the required output</a:t>
            </a:r>
          </a:p>
        </p:txBody>
      </p:sp>
    </p:spTree>
    <p:extLst>
      <p:ext uri="{BB962C8B-B14F-4D97-AF65-F5344CB8AC3E}">
        <p14:creationId xmlns:p14="http://schemas.microsoft.com/office/powerpoint/2010/main" val="23306776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120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a:xfrm>
            <a:off x="357188" y="785813"/>
            <a:ext cx="8458200" cy="914400"/>
          </a:xfrm>
        </p:spPr>
        <p:txBody>
          <a:bodyPr/>
          <a:lstStyle/>
          <a:p>
            <a:r>
              <a:rPr lang="en-GB" sz="3200" dirty="0">
                <a:solidFill>
                  <a:srgbClr val="2C3179"/>
                </a:solidFill>
              </a:rPr>
              <a:t>Advantages of Process Mapping</a:t>
            </a:r>
          </a:p>
        </p:txBody>
      </p:sp>
      <p:sp>
        <p:nvSpPr>
          <p:cNvPr id="53251" name="Rectangle 3"/>
          <p:cNvSpPr>
            <a:spLocks noGrp="1" noChangeArrowheads="1"/>
          </p:cNvSpPr>
          <p:nvPr>
            <p:ph type="body" idx="4294967295"/>
          </p:nvPr>
        </p:nvSpPr>
        <p:spPr>
          <a:xfrm>
            <a:off x="361950" y="1643063"/>
            <a:ext cx="8458200" cy="4232275"/>
          </a:xfrm>
        </p:spPr>
        <p:txBody>
          <a:bodyPr/>
          <a:lstStyle/>
          <a:p>
            <a:pPr marL="0" indent="0">
              <a:buFont typeface="Arial" pitchFamily="34" charset="0"/>
              <a:buNone/>
              <a:defRPr/>
            </a:pPr>
            <a:r>
              <a:rPr lang="en-GB" sz="2400" dirty="0" smtClean="0"/>
              <a:t>Process mapping can be extremely valuable because it can identify improvements in a number of aspects in the work place, such as:</a:t>
            </a:r>
          </a:p>
          <a:p>
            <a:pPr marL="0" indent="0">
              <a:buFont typeface="Arial" pitchFamily="34" charset="0"/>
              <a:buNone/>
              <a:defRPr/>
            </a:pPr>
            <a:endParaRPr lang="en-GB" sz="2400" dirty="0" smtClean="0"/>
          </a:p>
          <a:p>
            <a:pPr>
              <a:buFont typeface="Wingdings" pitchFamily="2" charset="2"/>
              <a:buChar char="§"/>
              <a:defRPr/>
            </a:pPr>
            <a:r>
              <a:rPr lang="en-GB" sz="2400" dirty="0" smtClean="0"/>
              <a:t>understanding the work process  </a:t>
            </a:r>
          </a:p>
          <a:p>
            <a:pPr>
              <a:buFont typeface="Wingdings" pitchFamily="2" charset="2"/>
              <a:buChar char="§"/>
              <a:defRPr/>
            </a:pPr>
            <a:r>
              <a:rPr lang="en-GB" sz="2400" dirty="0" smtClean="0"/>
              <a:t>understanding resource allocation</a:t>
            </a:r>
          </a:p>
          <a:p>
            <a:pPr>
              <a:buFont typeface="Wingdings" pitchFamily="2" charset="2"/>
              <a:buChar char="§"/>
              <a:defRPr/>
            </a:pPr>
            <a:r>
              <a:rPr lang="en-GB" sz="2400" dirty="0" smtClean="0"/>
              <a:t>Documents training procedures</a:t>
            </a:r>
          </a:p>
          <a:p>
            <a:pPr>
              <a:buFont typeface="Wingdings" pitchFamily="2" charset="2"/>
              <a:buChar char="§"/>
              <a:defRPr/>
            </a:pPr>
            <a:r>
              <a:rPr lang="en-GB" sz="2400" dirty="0" smtClean="0"/>
              <a:t>Tracks workflow</a:t>
            </a:r>
          </a:p>
          <a:p>
            <a:pPr>
              <a:buFont typeface="Wingdings" pitchFamily="2" charset="2"/>
              <a:buChar char="§"/>
              <a:defRPr/>
            </a:pPr>
            <a:r>
              <a:rPr lang="en-GB" sz="2400" dirty="0" smtClean="0"/>
              <a:t>Increases staff awareness </a:t>
            </a:r>
          </a:p>
        </p:txBody>
      </p:sp>
    </p:spTree>
    <p:extLst>
      <p:ext uri="{BB962C8B-B14F-4D97-AF65-F5344CB8AC3E}">
        <p14:creationId xmlns:p14="http://schemas.microsoft.com/office/powerpoint/2010/main" val="24567554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10"/>
          <p:cNvSpPr>
            <a:spLocks noGrp="1" noChangeArrowheads="1"/>
          </p:cNvSpPr>
          <p:nvPr>
            <p:ph type="title" idx="4294967295"/>
          </p:nvPr>
        </p:nvSpPr>
        <p:spPr>
          <a:xfrm>
            <a:off x="395536" y="728616"/>
            <a:ext cx="8229600" cy="1143000"/>
          </a:xfrm>
        </p:spPr>
        <p:txBody>
          <a:bodyPr/>
          <a:lstStyle/>
          <a:p>
            <a:pPr eaLnBrk="1" hangingPunct="1"/>
            <a:r>
              <a:rPr lang="en-GB" sz="3200" dirty="0">
                <a:solidFill>
                  <a:srgbClr val="2C3179"/>
                </a:solidFill>
              </a:rPr>
              <a:t>How to Process Map</a:t>
            </a:r>
          </a:p>
        </p:txBody>
      </p:sp>
      <p:sp>
        <p:nvSpPr>
          <p:cNvPr id="54275" name="Rectangle 11"/>
          <p:cNvSpPr>
            <a:spLocks noGrp="1" noChangeArrowheads="1"/>
          </p:cNvSpPr>
          <p:nvPr>
            <p:ph type="body" idx="4294967295"/>
          </p:nvPr>
        </p:nvSpPr>
        <p:spPr>
          <a:xfrm>
            <a:off x="323528" y="2204864"/>
            <a:ext cx="8280400" cy="2434580"/>
          </a:xfrm>
        </p:spPr>
        <p:txBody>
          <a:bodyPr/>
          <a:lstStyle/>
          <a:p>
            <a:pPr eaLnBrk="1" hangingPunct="1">
              <a:buFont typeface="Wingdings" pitchFamily="2" charset="2"/>
              <a:buChar char="§"/>
            </a:pPr>
            <a:r>
              <a:rPr lang="en-GB" sz="2400" dirty="0" smtClean="0"/>
              <a:t>Work as a single group</a:t>
            </a:r>
          </a:p>
          <a:p>
            <a:pPr eaLnBrk="1" hangingPunct="1">
              <a:buFont typeface="Wingdings" pitchFamily="2" charset="2"/>
              <a:buChar char="§"/>
            </a:pPr>
            <a:r>
              <a:rPr lang="en-GB" sz="2400" dirty="0" smtClean="0"/>
              <a:t>Use sheet/s of butchers paper </a:t>
            </a:r>
          </a:p>
          <a:p>
            <a:pPr eaLnBrk="1" hangingPunct="1">
              <a:buFont typeface="Wingdings" pitchFamily="2" charset="2"/>
              <a:buChar char="§"/>
            </a:pPr>
            <a:r>
              <a:rPr lang="en-GB" sz="2400" dirty="0" smtClean="0"/>
              <a:t>Map each step using Post-it notes</a:t>
            </a:r>
          </a:p>
          <a:p>
            <a:pPr eaLnBrk="1" hangingPunct="1">
              <a:buFont typeface="Wingdings" pitchFamily="2" charset="2"/>
              <a:buChar char="§"/>
            </a:pPr>
            <a:r>
              <a:rPr lang="en-GB" sz="2400" dirty="0" smtClean="0"/>
              <a:t>Start from one end of the process and work forwards/backwards</a:t>
            </a:r>
          </a:p>
          <a:p>
            <a:pPr eaLnBrk="1" hangingPunct="1">
              <a:buFont typeface="Wingdings" pitchFamily="2" charset="2"/>
              <a:buChar char="§"/>
            </a:pPr>
            <a:r>
              <a:rPr lang="en-GB" sz="2400" dirty="0" smtClean="0"/>
              <a:t>Focus on what happens 80+% of the time and not what you would like to happen</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555"/>
            <a:ext cx="4211960" cy="27939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93720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19"/>
          <p:cNvSpPr>
            <a:spLocks noGrp="1" noChangeArrowheads="1"/>
          </p:cNvSpPr>
          <p:nvPr>
            <p:ph type="title" idx="4294967295"/>
          </p:nvPr>
        </p:nvSpPr>
        <p:spPr>
          <a:xfrm>
            <a:off x="228601" y="260648"/>
            <a:ext cx="8458200" cy="648072"/>
          </a:xfrm>
        </p:spPr>
        <p:txBody>
          <a:bodyPr/>
          <a:lstStyle/>
          <a:p>
            <a:r>
              <a:rPr lang="en-GB" sz="3200" dirty="0">
                <a:solidFill>
                  <a:srgbClr val="2C3179"/>
                </a:solidFill>
              </a:rPr>
              <a:t>Process Mapping Symbols</a:t>
            </a:r>
          </a:p>
        </p:txBody>
      </p:sp>
      <p:grpSp>
        <p:nvGrpSpPr>
          <p:cNvPr id="58371" name="Group 82"/>
          <p:cNvGrpSpPr>
            <a:grpSpLocks/>
          </p:cNvGrpSpPr>
          <p:nvPr/>
        </p:nvGrpSpPr>
        <p:grpSpPr bwMode="auto">
          <a:xfrm>
            <a:off x="424588" y="1340768"/>
            <a:ext cx="7405688" cy="3960813"/>
            <a:chOff x="653" y="1108"/>
            <a:chExt cx="4665" cy="2495"/>
          </a:xfrm>
        </p:grpSpPr>
        <p:sp>
          <p:nvSpPr>
            <p:cNvPr id="58372" name="Freeform 30"/>
            <p:cNvSpPr>
              <a:spLocks/>
            </p:cNvSpPr>
            <p:nvPr/>
          </p:nvSpPr>
          <p:spPr bwMode="auto">
            <a:xfrm>
              <a:off x="735" y="2227"/>
              <a:ext cx="867" cy="517"/>
            </a:xfrm>
            <a:custGeom>
              <a:avLst/>
              <a:gdLst>
                <a:gd name="T0" fmla="*/ 1 w 1733"/>
                <a:gd name="T1" fmla="*/ 0 h 1034"/>
                <a:gd name="T2" fmla="*/ 0 w 1733"/>
                <a:gd name="T3" fmla="*/ 1 h 1034"/>
                <a:gd name="T4" fmla="*/ 1 w 1733"/>
                <a:gd name="T5" fmla="*/ 1 h 1034"/>
                <a:gd name="T6" fmla="*/ 1 w 1733"/>
                <a:gd name="T7" fmla="*/ 1 h 1034"/>
                <a:gd name="T8" fmla="*/ 1 w 1733"/>
                <a:gd name="T9" fmla="*/ 0 h 1034"/>
                <a:gd name="T10" fmla="*/ 0 60000 65536"/>
                <a:gd name="T11" fmla="*/ 0 60000 65536"/>
                <a:gd name="T12" fmla="*/ 0 60000 65536"/>
                <a:gd name="T13" fmla="*/ 0 60000 65536"/>
                <a:gd name="T14" fmla="*/ 0 60000 65536"/>
                <a:gd name="T15" fmla="*/ 0 w 1733"/>
                <a:gd name="T16" fmla="*/ 0 h 1034"/>
                <a:gd name="T17" fmla="*/ 1733 w 1733"/>
                <a:gd name="T18" fmla="*/ 1034 h 1034"/>
              </a:gdLst>
              <a:ahLst/>
              <a:cxnLst>
                <a:cxn ang="T10">
                  <a:pos x="T0" y="T1"/>
                </a:cxn>
                <a:cxn ang="T11">
                  <a:pos x="T2" y="T3"/>
                </a:cxn>
                <a:cxn ang="T12">
                  <a:pos x="T4" y="T5"/>
                </a:cxn>
                <a:cxn ang="T13">
                  <a:pos x="T6" y="T7"/>
                </a:cxn>
                <a:cxn ang="T14">
                  <a:pos x="T8" y="T9"/>
                </a:cxn>
              </a:cxnLst>
              <a:rect l="T15" t="T16" r="T17" b="T18"/>
              <a:pathLst>
                <a:path w="1733" h="1034">
                  <a:moveTo>
                    <a:pt x="866" y="0"/>
                  </a:moveTo>
                  <a:lnTo>
                    <a:pt x="0" y="517"/>
                  </a:lnTo>
                  <a:lnTo>
                    <a:pt x="866" y="1034"/>
                  </a:lnTo>
                  <a:lnTo>
                    <a:pt x="1733" y="517"/>
                  </a:lnTo>
                  <a:lnTo>
                    <a:pt x="866" y="0"/>
                  </a:lnTo>
                  <a:close/>
                </a:path>
              </a:pathLst>
            </a:custGeom>
            <a:solidFill>
              <a:srgbClr val="FFFFFF"/>
            </a:solidFill>
            <a:ln w="11113">
              <a:solidFill>
                <a:srgbClr val="000000"/>
              </a:solidFill>
              <a:round/>
              <a:headEnd/>
              <a:tailEnd/>
            </a:ln>
          </p:spPr>
          <p:txBody>
            <a:bodyPr/>
            <a:lstStyle/>
            <a:p>
              <a:endParaRPr lang="en-AU"/>
            </a:p>
          </p:txBody>
        </p:sp>
        <p:sp>
          <p:nvSpPr>
            <p:cNvPr id="58374" name="Rectangle 32"/>
            <p:cNvSpPr>
              <a:spLocks noChangeArrowheads="1"/>
            </p:cNvSpPr>
            <p:nvPr/>
          </p:nvSpPr>
          <p:spPr bwMode="auto">
            <a:xfrm>
              <a:off x="2953" y="1223"/>
              <a:ext cx="780" cy="518"/>
            </a:xfrm>
            <a:prstGeom prst="rect">
              <a:avLst/>
            </a:prstGeom>
            <a:solidFill>
              <a:srgbClr val="FFFFFF"/>
            </a:solidFill>
            <a:ln w="11113">
              <a:solidFill>
                <a:srgbClr val="000000"/>
              </a:solidFill>
              <a:miter lim="800000"/>
              <a:headEnd/>
              <a:tailEnd/>
            </a:ln>
          </p:spPr>
          <p:txBody>
            <a:bodyPr/>
            <a:lstStyle/>
            <a:p>
              <a:endParaRPr lang="en-US"/>
            </a:p>
          </p:txBody>
        </p:sp>
        <p:sp>
          <p:nvSpPr>
            <p:cNvPr id="58375" name="Rectangle 33"/>
            <p:cNvSpPr>
              <a:spLocks noChangeArrowheads="1"/>
            </p:cNvSpPr>
            <p:nvPr/>
          </p:nvSpPr>
          <p:spPr bwMode="auto">
            <a:xfrm>
              <a:off x="1661" y="1156"/>
              <a:ext cx="1271" cy="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376" name="Rectangle 34"/>
            <p:cNvSpPr>
              <a:spLocks noChangeArrowheads="1"/>
            </p:cNvSpPr>
            <p:nvPr/>
          </p:nvSpPr>
          <p:spPr bwMode="auto">
            <a:xfrm>
              <a:off x="3955" y="1192"/>
              <a:ext cx="1251"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200" dirty="0">
                  <a:solidFill>
                    <a:srgbClr val="000000"/>
                  </a:solidFill>
                </a:rPr>
                <a:t>Action/Process</a:t>
              </a:r>
              <a:endParaRPr lang="en-US" dirty="0"/>
            </a:p>
          </p:txBody>
        </p:sp>
        <p:sp>
          <p:nvSpPr>
            <p:cNvPr id="58377" name="Rectangle 35"/>
            <p:cNvSpPr>
              <a:spLocks noChangeArrowheads="1"/>
            </p:cNvSpPr>
            <p:nvPr/>
          </p:nvSpPr>
          <p:spPr bwMode="auto">
            <a:xfrm>
              <a:off x="1661" y="2066"/>
              <a:ext cx="1293" cy="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378" name="Rectangle 36"/>
            <p:cNvSpPr>
              <a:spLocks noChangeArrowheads="1"/>
            </p:cNvSpPr>
            <p:nvPr/>
          </p:nvSpPr>
          <p:spPr bwMode="auto">
            <a:xfrm>
              <a:off x="1661" y="1401"/>
              <a:ext cx="1015"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200" dirty="0">
                  <a:solidFill>
                    <a:srgbClr val="000000"/>
                  </a:solidFill>
                </a:rPr>
                <a:t>Start or End</a:t>
              </a:r>
              <a:endParaRPr lang="en-US" dirty="0"/>
            </a:p>
          </p:txBody>
        </p:sp>
        <p:sp>
          <p:nvSpPr>
            <p:cNvPr id="58379" name="Rectangle 37"/>
            <p:cNvSpPr>
              <a:spLocks noChangeArrowheads="1"/>
            </p:cNvSpPr>
            <p:nvPr/>
          </p:nvSpPr>
          <p:spPr bwMode="auto">
            <a:xfrm>
              <a:off x="3910" y="2716"/>
              <a:ext cx="912" cy="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381" name="Rectangle 39"/>
            <p:cNvSpPr>
              <a:spLocks noChangeArrowheads="1"/>
            </p:cNvSpPr>
            <p:nvPr/>
          </p:nvSpPr>
          <p:spPr bwMode="auto">
            <a:xfrm>
              <a:off x="3910" y="1108"/>
              <a:ext cx="1342" cy="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383" name="Rectangle 41"/>
            <p:cNvSpPr>
              <a:spLocks noChangeArrowheads="1"/>
            </p:cNvSpPr>
            <p:nvPr/>
          </p:nvSpPr>
          <p:spPr bwMode="auto">
            <a:xfrm>
              <a:off x="1661" y="3202"/>
              <a:ext cx="777" cy="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384" name="Rectangle 42"/>
            <p:cNvSpPr>
              <a:spLocks noChangeArrowheads="1"/>
            </p:cNvSpPr>
            <p:nvPr/>
          </p:nvSpPr>
          <p:spPr bwMode="auto">
            <a:xfrm>
              <a:off x="1417" y="2744"/>
              <a:ext cx="751"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200" dirty="0">
                  <a:solidFill>
                    <a:srgbClr val="000000"/>
                  </a:solidFill>
                </a:rPr>
                <a:t>Decision</a:t>
              </a:r>
              <a:endParaRPr lang="en-US" dirty="0"/>
            </a:p>
          </p:txBody>
        </p:sp>
        <p:sp>
          <p:nvSpPr>
            <p:cNvPr id="58385" name="Rectangle 43"/>
            <p:cNvSpPr>
              <a:spLocks noChangeArrowheads="1"/>
            </p:cNvSpPr>
            <p:nvPr/>
          </p:nvSpPr>
          <p:spPr bwMode="auto">
            <a:xfrm>
              <a:off x="3910" y="1973"/>
              <a:ext cx="902" cy="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386" name="Rectangle 44"/>
            <p:cNvSpPr>
              <a:spLocks noChangeArrowheads="1"/>
            </p:cNvSpPr>
            <p:nvPr/>
          </p:nvSpPr>
          <p:spPr bwMode="auto">
            <a:xfrm>
              <a:off x="3939" y="3012"/>
              <a:ext cx="878"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200" dirty="0">
                  <a:solidFill>
                    <a:srgbClr val="000000"/>
                  </a:solidFill>
                </a:rPr>
                <a:t>Document</a:t>
              </a:r>
              <a:endParaRPr lang="en-US" dirty="0"/>
            </a:p>
          </p:txBody>
        </p:sp>
        <p:sp>
          <p:nvSpPr>
            <p:cNvPr id="58387" name="Freeform 45"/>
            <p:cNvSpPr>
              <a:spLocks/>
            </p:cNvSpPr>
            <p:nvPr/>
          </p:nvSpPr>
          <p:spPr bwMode="auto">
            <a:xfrm>
              <a:off x="3057" y="2848"/>
              <a:ext cx="648" cy="485"/>
            </a:xfrm>
            <a:custGeom>
              <a:avLst/>
              <a:gdLst>
                <a:gd name="T0" fmla="*/ 0 w 648"/>
                <a:gd name="T1" fmla="*/ 430 h 485"/>
                <a:gd name="T2" fmla="*/ 0 w 648"/>
                <a:gd name="T3" fmla="*/ 0 h 485"/>
                <a:gd name="T4" fmla="*/ 648 w 648"/>
                <a:gd name="T5" fmla="*/ 0 h 485"/>
                <a:gd name="T6" fmla="*/ 648 w 648"/>
                <a:gd name="T7" fmla="*/ 430 h 485"/>
                <a:gd name="T8" fmla="*/ 616 w 648"/>
                <a:gd name="T9" fmla="*/ 414 h 485"/>
                <a:gd name="T10" fmla="*/ 592 w 648"/>
                <a:gd name="T11" fmla="*/ 398 h 485"/>
                <a:gd name="T12" fmla="*/ 560 w 648"/>
                <a:gd name="T13" fmla="*/ 382 h 485"/>
                <a:gd name="T14" fmla="*/ 528 w 648"/>
                <a:gd name="T15" fmla="*/ 382 h 485"/>
                <a:gd name="T16" fmla="*/ 496 w 648"/>
                <a:gd name="T17" fmla="*/ 374 h 485"/>
                <a:gd name="T18" fmla="*/ 464 w 648"/>
                <a:gd name="T19" fmla="*/ 374 h 485"/>
                <a:gd name="T20" fmla="*/ 432 w 648"/>
                <a:gd name="T21" fmla="*/ 382 h 485"/>
                <a:gd name="T22" fmla="*/ 408 w 648"/>
                <a:gd name="T23" fmla="*/ 382 h 485"/>
                <a:gd name="T24" fmla="*/ 376 w 648"/>
                <a:gd name="T25" fmla="*/ 398 h 485"/>
                <a:gd name="T26" fmla="*/ 344 w 648"/>
                <a:gd name="T27" fmla="*/ 414 h 485"/>
                <a:gd name="T28" fmla="*/ 320 w 648"/>
                <a:gd name="T29" fmla="*/ 430 h 485"/>
                <a:gd name="T30" fmla="*/ 296 w 648"/>
                <a:gd name="T31" fmla="*/ 446 h 485"/>
                <a:gd name="T32" fmla="*/ 264 w 648"/>
                <a:gd name="T33" fmla="*/ 462 h 485"/>
                <a:gd name="T34" fmla="*/ 240 w 648"/>
                <a:gd name="T35" fmla="*/ 469 h 485"/>
                <a:gd name="T36" fmla="*/ 208 w 648"/>
                <a:gd name="T37" fmla="*/ 477 h 485"/>
                <a:gd name="T38" fmla="*/ 176 w 648"/>
                <a:gd name="T39" fmla="*/ 485 h 485"/>
                <a:gd name="T40" fmla="*/ 144 w 648"/>
                <a:gd name="T41" fmla="*/ 485 h 485"/>
                <a:gd name="T42" fmla="*/ 112 w 648"/>
                <a:gd name="T43" fmla="*/ 477 h 485"/>
                <a:gd name="T44" fmla="*/ 80 w 648"/>
                <a:gd name="T45" fmla="*/ 469 h 485"/>
                <a:gd name="T46" fmla="*/ 48 w 648"/>
                <a:gd name="T47" fmla="*/ 462 h 485"/>
                <a:gd name="T48" fmla="*/ 24 w 648"/>
                <a:gd name="T49" fmla="*/ 446 h 485"/>
                <a:gd name="T50" fmla="*/ 0 w 648"/>
                <a:gd name="T51" fmla="*/ 430 h 48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48"/>
                <a:gd name="T79" fmla="*/ 0 h 485"/>
                <a:gd name="T80" fmla="*/ 648 w 648"/>
                <a:gd name="T81" fmla="*/ 485 h 48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48" h="485">
                  <a:moveTo>
                    <a:pt x="0" y="430"/>
                  </a:moveTo>
                  <a:lnTo>
                    <a:pt x="0" y="0"/>
                  </a:lnTo>
                  <a:lnTo>
                    <a:pt x="648" y="0"/>
                  </a:lnTo>
                  <a:lnTo>
                    <a:pt x="648" y="430"/>
                  </a:lnTo>
                  <a:lnTo>
                    <a:pt x="616" y="414"/>
                  </a:lnTo>
                  <a:lnTo>
                    <a:pt x="592" y="398"/>
                  </a:lnTo>
                  <a:lnTo>
                    <a:pt x="560" y="382"/>
                  </a:lnTo>
                  <a:lnTo>
                    <a:pt x="528" y="382"/>
                  </a:lnTo>
                  <a:lnTo>
                    <a:pt x="496" y="374"/>
                  </a:lnTo>
                  <a:lnTo>
                    <a:pt x="464" y="374"/>
                  </a:lnTo>
                  <a:lnTo>
                    <a:pt x="432" y="382"/>
                  </a:lnTo>
                  <a:lnTo>
                    <a:pt x="408" y="382"/>
                  </a:lnTo>
                  <a:lnTo>
                    <a:pt x="376" y="398"/>
                  </a:lnTo>
                  <a:lnTo>
                    <a:pt x="344" y="414"/>
                  </a:lnTo>
                  <a:lnTo>
                    <a:pt x="320" y="430"/>
                  </a:lnTo>
                  <a:lnTo>
                    <a:pt x="296" y="446"/>
                  </a:lnTo>
                  <a:lnTo>
                    <a:pt x="264" y="462"/>
                  </a:lnTo>
                  <a:lnTo>
                    <a:pt x="240" y="469"/>
                  </a:lnTo>
                  <a:lnTo>
                    <a:pt x="208" y="477"/>
                  </a:lnTo>
                  <a:lnTo>
                    <a:pt x="176" y="485"/>
                  </a:lnTo>
                  <a:lnTo>
                    <a:pt x="144" y="485"/>
                  </a:lnTo>
                  <a:lnTo>
                    <a:pt x="112" y="477"/>
                  </a:lnTo>
                  <a:lnTo>
                    <a:pt x="80" y="469"/>
                  </a:lnTo>
                  <a:lnTo>
                    <a:pt x="48" y="462"/>
                  </a:lnTo>
                  <a:lnTo>
                    <a:pt x="24" y="446"/>
                  </a:lnTo>
                  <a:lnTo>
                    <a:pt x="0" y="430"/>
                  </a:lnTo>
                  <a:close/>
                </a:path>
              </a:pathLst>
            </a:custGeom>
            <a:solidFill>
              <a:srgbClr val="FFFFFF"/>
            </a:solidFill>
            <a:ln w="0">
              <a:solidFill>
                <a:srgbClr val="000000"/>
              </a:solidFill>
              <a:round/>
              <a:headEnd/>
              <a:tailEnd/>
            </a:ln>
          </p:spPr>
          <p:txBody>
            <a:bodyPr/>
            <a:lstStyle/>
            <a:p>
              <a:endParaRPr lang="en-AU"/>
            </a:p>
          </p:txBody>
        </p:sp>
        <p:sp>
          <p:nvSpPr>
            <p:cNvPr id="58392" name="Freeform 51"/>
            <p:cNvSpPr>
              <a:spLocks/>
            </p:cNvSpPr>
            <p:nvPr/>
          </p:nvSpPr>
          <p:spPr bwMode="auto">
            <a:xfrm>
              <a:off x="670" y="1587"/>
              <a:ext cx="915" cy="349"/>
            </a:xfrm>
            <a:custGeom>
              <a:avLst/>
              <a:gdLst>
                <a:gd name="T0" fmla="*/ 183 w 915"/>
                <a:gd name="T1" fmla="*/ 349 h 349"/>
                <a:gd name="T2" fmla="*/ 732 w 915"/>
                <a:gd name="T3" fmla="*/ 349 h 349"/>
                <a:gd name="T4" fmla="*/ 766 w 915"/>
                <a:gd name="T5" fmla="*/ 338 h 349"/>
                <a:gd name="T6" fmla="*/ 801 w 915"/>
                <a:gd name="T7" fmla="*/ 338 h 349"/>
                <a:gd name="T8" fmla="*/ 824 w 915"/>
                <a:gd name="T9" fmla="*/ 327 h 349"/>
                <a:gd name="T10" fmla="*/ 846 w 915"/>
                <a:gd name="T11" fmla="*/ 306 h 349"/>
                <a:gd name="T12" fmla="*/ 869 w 915"/>
                <a:gd name="T13" fmla="*/ 284 h 349"/>
                <a:gd name="T14" fmla="*/ 892 w 915"/>
                <a:gd name="T15" fmla="*/ 262 h 349"/>
                <a:gd name="T16" fmla="*/ 904 w 915"/>
                <a:gd name="T17" fmla="*/ 229 h 349"/>
                <a:gd name="T18" fmla="*/ 915 w 915"/>
                <a:gd name="T19" fmla="*/ 207 h 349"/>
                <a:gd name="T20" fmla="*/ 915 w 915"/>
                <a:gd name="T21" fmla="*/ 175 h 349"/>
                <a:gd name="T22" fmla="*/ 915 w 915"/>
                <a:gd name="T23" fmla="*/ 142 h 349"/>
                <a:gd name="T24" fmla="*/ 904 w 915"/>
                <a:gd name="T25" fmla="*/ 109 h 349"/>
                <a:gd name="T26" fmla="*/ 892 w 915"/>
                <a:gd name="T27" fmla="*/ 87 h 349"/>
                <a:gd name="T28" fmla="*/ 869 w 915"/>
                <a:gd name="T29" fmla="*/ 55 h 349"/>
                <a:gd name="T30" fmla="*/ 846 w 915"/>
                <a:gd name="T31" fmla="*/ 33 h 349"/>
                <a:gd name="T32" fmla="*/ 824 w 915"/>
                <a:gd name="T33" fmla="*/ 22 h 349"/>
                <a:gd name="T34" fmla="*/ 801 w 915"/>
                <a:gd name="T35" fmla="*/ 11 h 349"/>
                <a:gd name="T36" fmla="*/ 766 w 915"/>
                <a:gd name="T37" fmla="*/ 0 h 349"/>
                <a:gd name="T38" fmla="*/ 732 w 915"/>
                <a:gd name="T39" fmla="*/ 0 h 349"/>
                <a:gd name="T40" fmla="*/ 183 w 915"/>
                <a:gd name="T41" fmla="*/ 0 h 349"/>
                <a:gd name="T42" fmla="*/ 149 w 915"/>
                <a:gd name="T43" fmla="*/ 0 h 349"/>
                <a:gd name="T44" fmla="*/ 114 w 915"/>
                <a:gd name="T45" fmla="*/ 11 h 349"/>
                <a:gd name="T46" fmla="*/ 91 w 915"/>
                <a:gd name="T47" fmla="*/ 22 h 349"/>
                <a:gd name="T48" fmla="*/ 69 w 915"/>
                <a:gd name="T49" fmla="*/ 33 h 349"/>
                <a:gd name="T50" fmla="*/ 46 w 915"/>
                <a:gd name="T51" fmla="*/ 55 h 349"/>
                <a:gd name="T52" fmla="*/ 23 w 915"/>
                <a:gd name="T53" fmla="*/ 87 h 349"/>
                <a:gd name="T54" fmla="*/ 11 w 915"/>
                <a:gd name="T55" fmla="*/ 109 h 349"/>
                <a:gd name="T56" fmla="*/ 0 w 915"/>
                <a:gd name="T57" fmla="*/ 142 h 349"/>
                <a:gd name="T58" fmla="*/ 0 w 915"/>
                <a:gd name="T59" fmla="*/ 175 h 349"/>
                <a:gd name="T60" fmla="*/ 0 w 915"/>
                <a:gd name="T61" fmla="*/ 207 h 349"/>
                <a:gd name="T62" fmla="*/ 11 w 915"/>
                <a:gd name="T63" fmla="*/ 229 h 349"/>
                <a:gd name="T64" fmla="*/ 23 w 915"/>
                <a:gd name="T65" fmla="*/ 262 h 349"/>
                <a:gd name="T66" fmla="*/ 46 w 915"/>
                <a:gd name="T67" fmla="*/ 284 h 349"/>
                <a:gd name="T68" fmla="*/ 69 w 915"/>
                <a:gd name="T69" fmla="*/ 306 h 349"/>
                <a:gd name="T70" fmla="*/ 91 w 915"/>
                <a:gd name="T71" fmla="*/ 327 h 349"/>
                <a:gd name="T72" fmla="*/ 114 w 915"/>
                <a:gd name="T73" fmla="*/ 338 h 349"/>
                <a:gd name="T74" fmla="*/ 149 w 915"/>
                <a:gd name="T75" fmla="*/ 338 h 349"/>
                <a:gd name="T76" fmla="*/ 183 w 915"/>
                <a:gd name="T77" fmla="*/ 349 h 34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15"/>
                <a:gd name="T118" fmla="*/ 0 h 349"/>
                <a:gd name="T119" fmla="*/ 915 w 915"/>
                <a:gd name="T120" fmla="*/ 349 h 349"/>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15" h="349">
                  <a:moveTo>
                    <a:pt x="183" y="349"/>
                  </a:moveTo>
                  <a:lnTo>
                    <a:pt x="732" y="349"/>
                  </a:lnTo>
                  <a:lnTo>
                    <a:pt x="766" y="338"/>
                  </a:lnTo>
                  <a:lnTo>
                    <a:pt x="801" y="338"/>
                  </a:lnTo>
                  <a:lnTo>
                    <a:pt x="824" y="327"/>
                  </a:lnTo>
                  <a:lnTo>
                    <a:pt x="846" y="306"/>
                  </a:lnTo>
                  <a:lnTo>
                    <a:pt x="869" y="284"/>
                  </a:lnTo>
                  <a:lnTo>
                    <a:pt x="892" y="262"/>
                  </a:lnTo>
                  <a:lnTo>
                    <a:pt x="904" y="229"/>
                  </a:lnTo>
                  <a:lnTo>
                    <a:pt x="915" y="207"/>
                  </a:lnTo>
                  <a:lnTo>
                    <a:pt x="915" y="175"/>
                  </a:lnTo>
                  <a:lnTo>
                    <a:pt x="915" y="142"/>
                  </a:lnTo>
                  <a:lnTo>
                    <a:pt x="904" y="109"/>
                  </a:lnTo>
                  <a:lnTo>
                    <a:pt x="892" y="87"/>
                  </a:lnTo>
                  <a:lnTo>
                    <a:pt x="869" y="55"/>
                  </a:lnTo>
                  <a:lnTo>
                    <a:pt x="846" y="33"/>
                  </a:lnTo>
                  <a:lnTo>
                    <a:pt x="824" y="22"/>
                  </a:lnTo>
                  <a:lnTo>
                    <a:pt x="801" y="11"/>
                  </a:lnTo>
                  <a:lnTo>
                    <a:pt x="766" y="0"/>
                  </a:lnTo>
                  <a:lnTo>
                    <a:pt x="732" y="0"/>
                  </a:lnTo>
                  <a:lnTo>
                    <a:pt x="183" y="0"/>
                  </a:lnTo>
                  <a:lnTo>
                    <a:pt x="149" y="0"/>
                  </a:lnTo>
                  <a:lnTo>
                    <a:pt x="114" y="11"/>
                  </a:lnTo>
                  <a:lnTo>
                    <a:pt x="91" y="22"/>
                  </a:lnTo>
                  <a:lnTo>
                    <a:pt x="69" y="33"/>
                  </a:lnTo>
                  <a:lnTo>
                    <a:pt x="46" y="55"/>
                  </a:lnTo>
                  <a:lnTo>
                    <a:pt x="23" y="87"/>
                  </a:lnTo>
                  <a:lnTo>
                    <a:pt x="11" y="109"/>
                  </a:lnTo>
                  <a:lnTo>
                    <a:pt x="0" y="142"/>
                  </a:lnTo>
                  <a:lnTo>
                    <a:pt x="0" y="175"/>
                  </a:lnTo>
                  <a:lnTo>
                    <a:pt x="0" y="207"/>
                  </a:lnTo>
                  <a:lnTo>
                    <a:pt x="11" y="229"/>
                  </a:lnTo>
                  <a:lnTo>
                    <a:pt x="23" y="262"/>
                  </a:lnTo>
                  <a:lnTo>
                    <a:pt x="46" y="284"/>
                  </a:lnTo>
                  <a:lnTo>
                    <a:pt x="69" y="306"/>
                  </a:lnTo>
                  <a:lnTo>
                    <a:pt x="91" y="327"/>
                  </a:lnTo>
                  <a:lnTo>
                    <a:pt x="114" y="338"/>
                  </a:lnTo>
                  <a:lnTo>
                    <a:pt x="149" y="338"/>
                  </a:lnTo>
                  <a:lnTo>
                    <a:pt x="183" y="349"/>
                  </a:lnTo>
                  <a:close/>
                </a:path>
              </a:pathLst>
            </a:custGeom>
            <a:solidFill>
              <a:srgbClr val="FFFFFF"/>
            </a:solidFill>
            <a:ln w="17463">
              <a:solidFill>
                <a:srgbClr val="000000"/>
              </a:solidFill>
              <a:round/>
              <a:headEnd/>
              <a:tailEnd/>
            </a:ln>
          </p:spPr>
          <p:txBody>
            <a:bodyPr/>
            <a:lstStyle/>
            <a:p>
              <a:endParaRPr lang="en-AU"/>
            </a:p>
          </p:txBody>
        </p:sp>
        <p:sp>
          <p:nvSpPr>
            <p:cNvPr id="58393" name="Rectangle 52"/>
            <p:cNvSpPr>
              <a:spLocks noChangeArrowheads="1"/>
            </p:cNvSpPr>
            <p:nvPr/>
          </p:nvSpPr>
          <p:spPr bwMode="auto">
            <a:xfrm>
              <a:off x="1026" y="1681"/>
              <a:ext cx="20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dirty="0">
                  <a:solidFill>
                    <a:srgbClr val="000000"/>
                  </a:solidFill>
                </a:rPr>
                <a:t>Start</a:t>
              </a:r>
              <a:endParaRPr lang="en-US" dirty="0"/>
            </a:p>
          </p:txBody>
        </p:sp>
        <p:sp>
          <p:nvSpPr>
            <p:cNvPr id="58394" name="Freeform 54"/>
            <p:cNvSpPr>
              <a:spLocks/>
            </p:cNvSpPr>
            <p:nvPr/>
          </p:nvSpPr>
          <p:spPr bwMode="auto">
            <a:xfrm>
              <a:off x="653" y="1134"/>
              <a:ext cx="915" cy="348"/>
            </a:xfrm>
            <a:custGeom>
              <a:avLst/>
              <a:gdLst>
                <a:gd name="T0" fmla="*/ 183 w 915"/>
                <a:gd name="T1" fmla="*/ 348 h 348"/>
                <a:gd name="T2" fmla="*/ 732 w 915"/>
                <a:gd name="T3" fmla="*/ 348 h 348"/>
                <a:gd name="T4" fmla="*/ 766 w 915"/>
                <a:gd name="T5" fmla="*/ 337 h 348"/>
                <a:gd name="T6" fmla="*/ 801 w 915"/>
                <a:gd name="T7" fmla="*/ 337 h 348"/>
                <a:gd name="T8" fmla="*/ 824 w 915"/>
                <a:gd name="T9" fmla="*/ 327 h 348"/>
                <a:gd name="T10" fmla="*/ 846 w 915"/>
                <a:gd name="T11" fmla="*/ 305 h 348"/>
                <a:gd name="T12" fmla="*/ 869 w 915"/>
                <a:gd name="T13" fmla="*/ 283 h 348"/>
                <a:gd name="T14" fmla="*/ 892 w 915"/>
                <a:gd name="T15" fmla="*/ 261 h 348"/>
                <a:gd name="T16" fmla="*/ 904 w 915"/>
                <a:gd name="T17" fmla="*/ 229 h 348"/>
                <a:gd name="T18" fmla="*/ 915 w 915"/>
                <a:gd name="T19" fmla="*/ 207 h 348"/>
                <a:gd name="T20" fmla="*/ 915 w 915"/>
                <a:gd name="T21" fmla="*/ 174 h 348"/>
                <a:gd name="T22" fmla="*/ 915 w 915"/>
                <a:gd name="T23" fmla="*/ 141 h 348"/>
                <a:gd name="T24" fmla="*/ 904 w 915"/>
                <a:gd name="T25" fmla="*/ 109 h 348"/>
                <a:gd name="T26" fmla="*/ 892 w 915"/>
                <a:gd name="T27" fmla="*/ 87 h 348"/>
                <a:gd name="T28" fmla="*/ 869 w 915"/>
                <a:gd name="T29" fmla="*/ 54 h 348"/>
                <a:gd name="T30" fmla="*/ 846 w 915"/>
                <a:gd name="T31" fmla="*/ 33 h 348"/>
                <a:gd name="T32" fmla="*/ 824 w 915"/>
                <a:gd name="T33" fmla="*/ 22 h 348"/>
                <a:gd name="T34" fmla="*/ 801 w 915"/>
                <a:gd name="T35" fmla="*/ 11 h 348"/>
                <a:gd name="T36" fmla="*/ 766 w 915"/>
                <a:gd name="T37" fmla="*/ 0 h 348"/>
                <a:gd name="T38" fmla="*/ 732 w 915"/>
                <a:gd name="T39" fmla="*/ 0 h 348"/>
                <a:gd name="T40" fmla="*/ 183 w 915"/>
                <a:gd name="T41" fmla="*/ 0 h 348"/>
                <a:gd name="T42" fmla="*/ 149 w 915"/>
                <a:gd name="T43" fmla="*/ 0 h 348"/>
                <a:gd name="T44" fmla="*/ 114 w 915"/>
                <a:gd name="T45" fmla="*/ 11 h 348"/>
                <a:gd name="T46" fmla="*/ 91 w 915"/>
                <a:gd name="T47" fmla="*/ 22 h 348"/>
                <a:gd name="T48" fmla="*/ 69 w 915"/>
                <a:gd name="T49" fmla="*/ 33 h 348"/>
                <a:gd name="T50" fmla="*/ 46 w 915"/>
                <a:gd name="T51" fmla="*/ 54 h 348"/>
                <a:gd name="T52" fmla="*/ 23 w 915"/>
                <a:gd name="T53" fmla="*/ 87 h 348"/>
                <a:gd name="T54" fmla="*/ 11 w 915"/>
                <a:gd name="T55" fmla="*/ 109 h 348"/>
                <a:gd name="T56" fmla="*/ 0 w 915"/>
                <a:gd name="T57" fmla="*/ 141 h 348"/>
                <a:gd name="T58" fmla="*/ 0 w 915"/>
                <a:gd name="T59" fmla="*/ 174 h 348"/>
                <a:gd name="T60" fmla="*/ 0 w 915"/>
                <a:gd name="T61" fmla="*/ 207 h 348"/>
                <a:gd name="T62" fmla="*/ 11 w 915"/>
                <a:gd name="T63" fmla="*/ 229 h 348"/>
                <a:gd name="T64" fmla="*/ 23 w 915"/>
                <a:gd name="T65" fmla="*/ 261 h 348"/>
                <a:gd name="T66" fmla="*/ 46 w 915"/>
                <a:gd name="T67" fmla="*/ 283 h 348"/>
                <a:gd name="T68" fmla="*/ 69 w 915"/>
                <a:gd name="T69" fmla="*/ 305 h 348"/>
                <a:gd name="T70" fmla="*/ 91 w 915"/>
                <a:gd name="T71" fmla="*/ 327 h 348"/>
                <a:gd name="T72" fmla="*/ 114 w 915"/>
                <a:gd name="T73" fmla="*/ 337 h 348"/>
                <a:gd name="T74" fmla="*/ 149 w 915"/>
                <a:gd name="T75" fmla="*/ 337 h 348"/>
                <a:gd name="T76" fmla="*/ 183 w 915"/>
                <a:gd name="T77" fmla="*/ 348 h 34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15"/>
                <a:gd name="T118" fmla="*/ 0 h 348"/>
                <a:gd name="T119" fmla="*/ 915 w 915"/>
                <a:gd name="T120" fmla="*/ 348 h 34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15" h="348">
                  <a:moveTo>
                    <a:pt x="183" y="348"/>
                  </a:moveTo>
                  <a:lnTo>
                    <a:pt x="732" y="348"/>
                  </a:lnTo>
                  <a:lnTo>
                    <a:pt x="766" y="337"/>
                  </a:lnTo>
                  <a:lnTo>
                    <a:pt x="801" y="337"/>
                  </a:lnTo>
                  <a:lnTo>
                    <a:pt x="824" y="327"/>
                  </a:lnTo>
                  <a:lnTo>
                    <a:pt x="846" y="305"/>
                  </a:lnTo>
                  <a:lnTo>
                    <a:pt x="869" y="283"/>
                  </a:lnTo>
                  <a:lnTo>
                    <a:pt x="892" y="261"/>
                  </a:lnTo>
                  <a:lnTo>
                    <a:pt x="904" y="229"/>
                  </a:lnTo>
                  <a:lnTo>
                    <a:pt x="915" y="207"/>
                  </a:lnTo>
                  <a:lnTo>
                    <a:pt x="915" y="174"/>
                  </a:lnTo>
                  <a:lnTo>
                    <a:pt x="915" y="141"/>
                  </a:lnTo>
                  <a:lnTo>
                    <a:pt x="904" y="109"/>
                  </a:lnTo>
                  <a:lnTo>
                    <a:pt x="892" y="87"/>
                  </a:lnTo>
                  <a:lnTo>
                    <a:pt x="869" y="54"/>
                  </a:lnTo>
                  <a:lnTo>
                    <a:pt x="846" y="33"/>
                  </a:lnTo>
                  <a:lnTo>
                    <a:pt x="824" y="22"/>
                  </a:lnTo>
                  <a:lnTo>
                    <a:pt x="801" y="11"/>
                  </a:lnTo>
                  <a:lnTo>
                    <a:pt x="766" y="0"/>
                  </a:lnTo>
                  <a:lnTo>
                    <a:pt x="732" y="0"/>
                  </a:lnTo>
                  <a:lnTo>
                    <a:pt x="183" y="0"/>
                  </a:lnTo>
                  <a:lnTo>
                    <a:pt x="149" y="0"/>
                  </a:lnTo>
                  <a:lnTo>
                    <a:pt x="114" y="11"/>
                  </a:lnTo>
                  <a:lnTo>
                    <a:pt x="91" y="22"/>
                  </a:lnTo>
                  <a:lnTo>
                    <a:pt x="69" y="33"/>
                  </a:lnTo>
                  <a:lnTo>
                    <a:pt x="46" y="54"/>
                  </a:lnTo>
                  <a:lnTo>
                    <a:pt x="23" y="87"/>
                  </a:lnTo>
                  <a:lnTo>
                    <a:pt x="11" y="109"/>
                  </a:lnTo>
                  <a:lnTo>
                    <a:pt x="0" y="141"/>
                  </a:lnTo>
                  <a:lnTo>
                    <a:pt x="0" y="174"/>
                  </a:lnTo>
                  <a:lnTo>
                    <a:pt x="0" y="207"/>
                  </a:lnTo>
                  <a:lnTo>
                    <a:pt x="11" y="229"/>
                  </a:lnTo>
                  <a:lnTo>
                    <a:pt x="23" y="261"/>
                  </a:lnTo>
                  <a:lnTo>
                    <a:pt x="46" y="283"/>
                  </a:lnTo>
                  <a:lnTo>
                    <a:pt x="69" y="305"/>
                  </a:lnTo>
                  <a:lnTo>
                    <a:pt x="91" y="327"/>
                  </a:lnTo>
                  <a:lnTo>
                    <a:pt x="114" y="337"/>
                  </a:lnTo>
                  <a:lnTo>
                    <a:pt x="149" y="337"/>
                  </a:lnTo>
                  <a:lnTo>
                    <a:pt x="183" y="348"/>
                  </a:lnTo>
                  <a:close/>
                </a:path>
              </a:pathLst>
            </a:custGeom>
            <a:solidFill>
              <a:srgbClr val="FFFFFF"/>
            </a:solidFill>
            <a:ln w="17463">
              <a:solidFill>
                <a:srgbClr val="000000"/>
              </a:solidFill>
              <a:round/>
              <a:headEnd/>
              <a:tailEnd/>
            </a:ln>
          </p:spPr>
          <p:txBody>
            <a:bodyPr/>
            <a:lstStyle/>
            <a:p>
              <a:endParaRPr lang="en-AU"/>
            </a:p>
          </p:txBody>
        </p:sp>
        <p:sp>
          <p:nvSpPr>
            <p:cNvPr id="58395" name="Rectangle 55"/>
            <p:cNvSpPr>
              <a:spLocks noChangeArrowheads="1"/>
            </p:cNvSpPr>
            <p:nvPr/>
          </p:nvSpPr>
          <p:spPr bwMode="auto">
            <a:xfrm>
              <a:off x="1016" y="1229"/>
              <a:ext cx="17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dirty="0">
                  <a:solidFill>
                    <a:srgbClr val="000000"/>
                  </a:solidFill>
                </a:rPr>
                <a:t>End</a:t>
              </a:r>
              <a:endParaRPr lang="en-US" dirty="0"/>
            </a:p>
          </p:txBody>
        </p:sp>
        <p:sp>
          <p:nvSpPr>
            <p:cNvPr id="58396" name="Line 57"/>
            <p:cNvSpPr>
              <a:spLocks noChangeShapeType="1"/>
            </p:cNvSpPr>
            <p:nvPr/>
          </p:nvSpPr>
          <p:spPr bwMode="auto">
            <a:xfrm>
              <a:off x="1603" y="2486"/>
              <a:ext cx="67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58397" name="Freeform 58"/>
            <p:cNvSpPr>
              <a:spLocks/>
            </p:cNvSpPr>
            <p:nvPr/>
          </p:nvSpPr>
          <p:spPr bwMode="auto">
            <a:xfrm flipV="1">
              <a:off x="2301" y="2422"/>
              <a:ext cx="35" cy="130"/>
            </a:xfrm>
            <a:custGeom>
              <a:avLst/>
              <a:gdLst>
                <a:gd name="T0" fmla="*/ 0 w 69"/>
                <a:gd name="T1" fmla="*/ 0 h 66"/>
                <a:gd name="T2" fmla="*/ 69 w 69"/>
                <a:gd name="T3" fmla="*/ 33 h 66"/>
                <a:gd name="T4" fmla="*/ 0 w 69"/>
                <a:gd name="T5" fmla="*/ 66 h 66"/>
                <a:gd name="T6" fmla="*/ 0 w 69"/>
                <a:gd name="T7" fmla="*/ 0 h 66"/>
                <a:gd name="T8" fmla="*/ 0 60000 65536"/>
                <a:gd name="T9" fmla="*/ 0 60000 65536"/>
                <a:gd name="T10" fmla="*/ 0 60000 65536"/>
                <a:gd name="T11" fmla="*/ 0 60000 65536"/>
                <a:gd name="T12" fmla="*/ 0 w 69"/>
                <a:gd name="T13" fmla="*/ 0 h 66"/>
                <a:gd name="T14" fmla="*/ 69 w 69"/>
                <a:gd name="T15" fmla="*/ 66 h 66"/>
              </a:gdLst>
              <a:ahLst/>
              <a:cxnLst>
                <a:cxn ang="T8">
                  <a:pos x="T0" y="T1"/>
                </a:cxn>
                <a:cxn ang="T9">
                  <a:pos x="T2" y="T3"/>
                </a:cxn>
                <a:cxn ang="T10">
                  <a:pos x="T4" y="T5"/>
                </a:cxn>
                <a:cxn ang="T11">
                  <a:pos x="T6" y="T7"/>
                </a:cxn>
              </a:cxnLst>
              <a:rect l="T12" t="T13" r="T14" b="T15"/>
              <a:pathLst>
                <a:path w="69" h="66">
                  <a:moveTo>
                    <a:pt x="0" y="0"/>
                  </a:moveTo>
                  <a:lnTo>
                    <a:pt x="69" y="33"/>
                  </a:lnTo>
                  <a:lnTo>
                    <a:pt x="0" y="66"/>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58399" name="Rectangle 60"/>
            <p:cNvSpPr>
              <a:spLocks noChangeArrowheads="1"/>
            </p:cNvSpPr>
            <p:nvPr/>
          </p:nvSpPr>
          <p:spPr bwMode="auto">
            <a:xfrm>
              <a:off x="1848" y="2356"/>
              <a:ext cx="122"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dirty="0">
                  <a:solidFill>
                    <a:srgbClr val="000000"/>
                  </a:solidFill>
                </a:rPr>
                <a:t>No</a:t>
              </a:r>
              <a:endParaRPr lang="en-US" dirty="0"/>
            </a:p>
          </p:txBody>
        </p:sp>
        <p:sp>
          <p:nvSpPr>
            <p:cNvPr id="58416" name="Line 62"/>
            <p:cNvSpPr>
              <a:spLocks noChangeShapeType="1"/>
            </p:cNvSpPr>
            <p:nvPr/>
          </p:nvSpPr>
          <p:spPr bwMode="auto">
            <a:xfrm>
              <a:off x="1166" y="2744"/>
              <a:ext cx="1" cy="57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58401" name="Rectangle 65"/>
            <p:cNvSpPr>
              <a:spLocks noChangeArrowheads="1"/>
            </p:cNvSpPr>
            <p:nvPr/>
          </p:nvSpPr>
          <p:spPr bwMode="auto">
            <a:xfrm>
              <a:off x="867" y="3428"/>
              <a:ext cx="554" cy="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402" name="Rectangle 66"/>
            <p:cNvSpPr>
              <a:spLocks noChangeArrowheads="1"/>
            </p:cNvSpPr>
            <p:nvPr/>
          </p:nvSpPr>
          <p:spPr bwMode="auto">
            <a:xfrm>
              <a:off x="1079" y="3462"/>
              <a:ext cx="179"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rPr>
                <a:t>Yes</a:t>
              </a:r>
              <a:endParaRPr lang="en-US"/>
            </a:p>
          </p:txBody>
        </p:sp>
        <p:grpSp>
          <p:nvGrpSpPr>
            <p:cNvPr id="58403" name="Group 69"/>
            <p:cNvGrpSpPr>
              <a:grpSpLocks/>
            </p:cNvGrpSpPr>
            <p:nvPr/>
          </p:nvGrpSpPr>
          <p:grpSpPr bwMode="auto">
            <a:xfrm>
              <a:off x="1137" y="2736"/>
              <a:ext cx="58" cy="611"/>
              <a:chOff x="1137" y="2736"/>
              <a:chExt cx="58" cy="611"/>
            </a:xfrm>
          </p:grpSpPr>
          <p:sp>
            <p:nvSpPr>
              <p:cNvPr id="58414" name="Line 67"/>
              <p:cNvSpPr>
                <a:spLocks noChangeShapeType="1"/>
              </p:cNvSpPr>
              <p:nvPr/>
            </p:nvSpPr>
            <p:spPr bwMode="auto">
              <a:xfrm>
                <a:off x="1167" y="2736"/>
                <a:ext cx="1" cy="57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58415" name="Freeform 68"/>
              <p:cNvSpPr>
                <a:spLocks/>
              </p:cNvSpPr>
              <p:nvPr/>
            </p:nvSpPr>
            <p:spPr bwMode="auto">
              <a:xfrm>
                <a:off x="1137" y="3290"/>
                <a:ext cx="58" cy="57"/>
              </a:xfrm>
              <a:custGeom>
                <a:avLst/>
                <a:gdLst>
                  <a:gd name="T0" fmla="*/ 0 w 114"/>
                  <a:gd name="T1" fmla="*/ 0 h 114"/>
                  <a:gd name="T2" fmla="*/ 1 w 114"/>
                  <a:gd name="T3" fmla="*/ 1 h 114"/>
                  <a:gd name="T4" fmla="*/ 1 w 114"/>
                  <a:gd name="T5" fmla="*/ 0 h 114"/>
                  <a:gd name="T6" fmla="*/ 0 w 114"/>
                  <a:gd name="T7" fmla="*/ 0 h 114"/>
                  <a:gd name="T8" fmla="*/ 0 60000 65536"/>
                  <a:gd name="T9" fmla="*/ 0 60000 65536"/>
                  <a:gd name="T10" fmla="*/ 0 60000 65536"/>
                  <a:gd name="T11" fmla="*/ 0 60000 65536"/>
                  <a:gd name="T12" fmla="*/ 0 w 114"/>
                  <a:gd name="T13" fmla="*/ 0 h 114"/>
                  <a:gd name="T14" fmla="*/ 114 w 114"/>
                  <a:gd name="T15" fmla="*/ 114 h 114"/>
                </a:gdLst>
                <a:ahLst/>
                <a:cxnLst>
                  <a:cxn ang="T8">
                    <a:pos x="T0" y="T1"/>
                  </a:cxn>
                  <a:cxn ang="T9">
                    <a:pos x="T2" y="T3"/>
                  </a:cxn>
                  <a:cxn ang="T10">
                    <a:pos x="T4" y="T5"/>
                  </a:cxn>
                  <a:cxn ang="T11">
                    <a:pos x="T6" y="T7"/>
                  </a:cxn>
                </a:cxnLst>
                <a:rect l="T12" t="T13" r="T14" b="T15"/>
                <a:pathLst>
                  <a:path w="114" h="114">
                    <a:moveTo>
                      <a:pt x="0" y="0"/>
                    </a:moveTo>
                    <a:lnTo>
                      <a:pt x="56" y="114"/>
                    </a:lnTo>
                    <a:lnTo>
                      <a:pt x="11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grpSp>
        <p:sp>
          <p:nvSpPr>
            <p:cNvPr id="58404" name="Rectangle 70"/>
            <p:cNvSpPr>
              <a:spLocks noChangeArrowheads="1"/>
            </p:cNvSpPr>
            <p:nvPr/>
          </p:nvSpPr>
          <p:spPr bwMode="auto">
            <a:xfrm>
              <a:off x="867" y="3428"/>
              <a:ext cx="554" cy="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405" name="Rectangle 71"/>
            <p:cNvSpPr>
              <a:spLocks noChangeArrowheads="1"/>
            </p:cNvSpPr>
            <p:nvPr/>
          </p:nvSpPr>
          <p:spPr bwMode="auto">
            <a:xfrm>
              <a:off x="961" y="2949"/>
              <a:ext cx="179"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dirty="0">
                  <a:solidFill>
                    <a:srgbClr val="000000"/>
                  </a:solidFill>
                </a:rPr>
                <a:t>Yes</a:t>
              </a:r>
              <a:endParaRPr lang="en-US" dirty="0"/>
            </a:p>
          </p:txBody>
        </p:sp>
        <p:grpSp>
          <p:nvGrpSpPr>
            <p:cNvPr id="58406" name="Group 74"/>
            <p:cNvGrpSpPr>
              <a:grpSpLocks/>
            </p:cNvGrpSpPr>
            <p:nvPr/>
          </p:nvGrpSpPr>
          <p:grpSpPr bwMode="auto">
            <a:xfrm>
              <a:off x="2883" y="2386"/>
              <a:ext cx="850" cy="57"/>
              <a:chOff x="2883" y="2386"/>
              <a:chExt cx="850" cy="57"/>
            </a:xfrm>
          </p:grpSpPr>
          <p:sp>
            <p:nvSpPr>
              <p:cNvPr id="58412" name="Line 72"/>
              <p:cNvSpPr>
                <a:spLocks noChangeShapeType="1"/>
              </p:cNvSpPr>
              <p:nvPr/>
            </p:nvSpPr>
            <p:spPr bwMode="auto">
              <a:xfrm>
                <a:off x="2883" y="2412"/>
                <a:ext cx="776"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58413" name="Freeform 73"/>
              <p:cNvSpPr>
                <a:spLocks/>
              </p:cNvSpPr>
              <p:nvPr/>
            </p:nvSpPr>
            <p:spPr bwMode="auto">
              <a:xfrm>
                <a:off x="3677" y="2386"/>
                <a:ext cx="56" cy="57"/>
              </a:xfrm>
              <a:custGeom>
                <a:avLst/>
                <a:gdLst>
                  <a:gd name="T0" fmla="*/ 0 w 113"/>
                  <a:gd name="T1" fmla="*/ 0 h 115"/>
                  <a:gd name="T2" fmla="*/ 0 w 113"/>
                  <a:gd name="T3" fmla="*/ 0 h 115"/>
                  <a:gd name="T4" fmla="*/ 0 w 113"/>
                  <a:gd name="T5" fmla="*/ 0 h 115"/>
                  <a:gd name="T6" fmla="*/ 0 w 113"/>
                  <a:gd name="T7" fmla="*/ 0 h 115"/>
                  <a:gd name="T8" fmla="*/ 0 60000 65536"/>
                  <a:gd name="T9" fmla="*/ 0 60000 65536"/>
                  <a:gd name="T10" fmla="*/ 0 60000 65536"/>
                  <a:gd name="T11" fmla="*/ 0 60000 65536"/>
                  <a:gd name="T12" fmla="*/ 0 w 113"/>
                  <a:gd name="T13" fmla="*/ 0 h 115"/>
                  <a:gd name="T14" fmla="*/ 113 w 113"/>
                  <a:gd name="T15" fmla="*/ 115 h 115"/>
                </a:gdLst>
                <a:ahLst/>
                <a:cxnLst>
                  <a:cxn ang="T8">
                    <a:pos x="T0" y="T1"/>
                  </a:cxn>
                  <a:cxn ang="T9">
                    <a:pos x="T2" y="T3"/>
                  </a:cxn>
                  <a:cxn ang="T10">
                    <a:pos x="T4" y="T5"/>
                  </a:cxn>
                  <a:cxn ang="T11">
                    <a:pos x="T6" y="T7"/>
                  </a:cxn>
                </a:cxnLst>
                <a:rect l="T12" t="T13" r="T14" b="T15"/>
                <a:pathLst>
                  <a:path w="113" h="115">
                    <a:moveTo>
                      <a:pt x="0" y="115"/>
                    </a:moveTo>
                    <a:lnTo>
                      <a:pt x="113" y="57"/>
                    </a:lnTo>
                    <a:lnTo>
                      <a:pt x="0" y="0"/>
                    </a:lnTo>
                    <a:lnTo>
                      <a:pt x="0" y="11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grpSp>
        <p:sp>
          <p:nvSpPr>
            <p:cNvPr id="58407" name="Rectangle 75"/>
            <p:cNvSpPr>
              <a:spLocks noChangeArrowheads="1"/>
            </p:cNvSpPr>
            <p:nvPr/>
          </p:nvSpPr>
          <p:spPr bwMode="auto">
            <a:xfrm>
              <a:off x="3910" y="1538"/>
              <a:ext cx="1408" cy="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408" name="Rectangle 76"/>
            <p:cNvSpPr>
              <a:spLocks noChangeArrowheads="1"/>
            </p:cNvSpPr>
            <p:nvPr/>
          </p:nvSpPr>
          <p:spPr bwMode="auto">
            <a:xfrm>
              <a:off x="3894" y="2276"/>
              <a:ext cx="1312"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200" dirty="0">
                  <a:solidFill>
                    <a:srgbClr val="000000"/>
                  </a:solidFill>
                </a:rPr>
                <a:t>Direction of Flow</a:t>
              </a:r>
              <a:endParaRPr lang="en-US" dirty="0"/>
            </a:p>
          </p:txBody>
        </p:sp>
        <p:sp>
          <p:nvSpPr>
            <p:cNvPr id="58409" name="Rectangle 78"/>
            <p:cNvSpPr>
              <a:spLocks noChangeArrowheads="1"/>
            </p:cNvSpPr>
            <p:nvPr/>
          </p:nvSpPr>
          <p:spPr bwMode="auto">
            <a:xfrm>
              <a:off x="3910" y="3290"/>
              <a:ext cx="1116" cy="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Tree>
    <p:extLst>
      <p:ext uri="{BB962C8B-B14F-4D97-AF65-F5344CB8AC3E}">
        <p14:creationId xmlns:p14="http://schemas.microsoft.com/office/powerpoint/2010/main" val="4393256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Line 4"/>
          <p:cNvSpPr>
            <a:spLocks noChangeShapeType="1"/>
          </p:cNvSpPr>
          <p:nvPr/>
        </p:nvSpPr>
        <p:spPr bwMode="auto">
          <a:xfrm>
            <a:off x="3854450" y="4149725"/>
            <a:ext cx="296863" cy="476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solidFill>
                  <a:srgbClr val="000000"/>
                </a:solidFill>
                <a:round/>
                <a:headEnd/>
                <a:tailEnd type="triangle" w="med" len="med"/>
              </a14:hiddenLine>
            </a:ext>
          </a:extLst>
        </p:spPr>
        <p:txBody>
          <a:bodyPr wrap="none" anchor="ctr"/>
          <a:lstStyle/>
          <a:p>
            <a:endParaRPr lang="en-AU"/>
          </a:p>
        </p:txBody>
      </p:sp>
      <p:sp>
        <p:nvSpPr>
          <p:cNvPr id="57347" name="Rectangle 31"/>
          <p:cNvSpPr>
            <a:spLocks noGrp="1" noChangeArrowheads="1"/>
          </p:cNvSpPr>
          <p:nvPr>
            <p:ph type="title" idx="4294967295"/>
          </p:nvPr>
        </p:nvSpPr>
        <p:spPr>
          <a:xfrm>
            <a:off x="357188" y="785813"/>
            <a:ext cx="8458200" cy="914400"/>
          </a:xfrm>
        </p:spPr>
        <p:txBody>
          <a:bodyPr/>
          <a:lstStyle/>
          <a:p>
            <a:r>
              <a:rPr lang="en-GB" sz="3200" dirty="0">
                <a:solidFill>
                  <a:srgbClr val="2C3179"/>
                </a:solidFill>
              </a:rPr>
              <a:t>Process Mapping</a:t>
            </a:r>
          </a:p>
        </p:txBody>
      </p:sp>
      <p:pic>
        <p:nvPicPr>
          <p:cNvPr id="57348" name="Picture 41"/>
          <p:cNvPicPr>
            <a:picLocks noGrp="1" noChangeAspect="1" noChangeArrowheads="1"/>
          </p:cNvPicPr>
          <p:nvPr>
            <p:ph type="body" idx="4294967295"/>
          </p:nvPr>
        </p:nvPicPr>
        <p:blipFill>
          <a:blip r:embed="rId3" cstate="print">
            <a:extLst>
              <a:ext uri="{28A0092B-C50C-407E-A947-70E740481C1C}">
                <a14:useLocalDpi xmlns:a14="http://schemas.microsoft.com/office/drawing/2010/main" val="0"/>
              </a:ext>
            </a:extLst>
          </a:blip>
          <a:srcRect/>
          <a:stretch>
            <a:fillRect/>
          </a:stretch>
        </p:blipFill>
        <p:spPr>
          <a:xfrm>
            <a:off x="539552" y="1268760"/>
            <a:ext cx="8458200" cy="4187825"/>
          </a:xfrm>
          <a:noFill/>
        </p:spPr>
      </p:pic>
    </p:spTree>
    <p:extLst>
      <p:ext uri="{BB962C8B-B14F-4D97-AF65-F5344CB8AC3E}">
        <p14:creationId xmlns:p14="http://schemas.microsoft.com/office/powerpoint/2010/main" val="337770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idx="4294967295"/>
          </p:nvPr>
        </p:nvSpPr>
        <p:spPr>
          <a:xfrm>
            <a:off x="361950" y="785813"/>
            <a:ext cx="8458200" cy="785812"/>
          </a:xfrm>
        </p:spPr>
        <p:txBody>
          <a:bodyPr/>
          <a:lstStyle/>
          <a:p>
            <a:r>
              <a:rPr lang="en-GB" sz="3200" dirty="0" smtClean="0">
                <a:solidFill>
                  <a:srgbClr val="2C3179"/>
                </a:solidFill>
              </a:rPr>
              <a:t>Activity</a:t>
            </a:r>
            <a:br>
              <a:rPr lang="en-GB" sz="3200" dirty="0" smtClean="0">
                <a:solidFill>
                  <a:srgbClr val="2C3179"/>
                </a:solidFill>
              </a:rPr>
            </a:br>
            <a:endParaRPr lang="en-GB" sz="3200" dirty="0">
              <a:solidFill>
                <a:srgbClr val="2C3179"/>
              </a:solidFill>
            </a:endParaRPr>
          </a:p>
        </p:txBody>
      </p:sp>
      <p:sp>
        <p:nvSpPr>
          <p:cNvPr id="60419" name="Rectangle 3"/>
          <p:cNvSpPr>
            <a:spLocks noGrp="1" noChangeArrowheads="1"/>
          </p:cNvSpPr>
          <p:nvPr>
            <p:ph type="body" idx="4294967295"/>
          </p:nvPr>
        </p:nvSpPr>
        <p:spPr>
          <a:xfrm>
            <a:off x="323528" y="1412776"/>
            <a:ext cx="8568952" cy="3008932"/>
          </a:xfrm>
        </p:spPr>
        <p:txBody>
          <a:bodyPr/>
          <a:lstStyle/>
          <a:p>
            <a:r>
              <a:rPr lang="en-GB" dirty="0" smtClean="0"/>
              <a:t>In teams, choose a process you are familiar with in the workplace</a:t>
            </a:r>
          </a:p>
          <a:p>
            <a:r>
              <a:rPr lang="en-GB" dirty="0" smtClean="0"/>
              <a:t>Spend 10 minutes drafting a process map using the various process shapes</a:t>
            </a:r>
          </a:p>
          <a:p>
            <a:pPr marL="0" indent="0">
              <a:buNone/>
            </a:pPr>
            <a:endParaRPr lang="en-GB" sz="800" dirty="0"/>
          </a:p>
          <a:p>
            <a:pPr marL="0" indent="0">
              <a:buNone/>
            </a:pPr>
            <a:endParaRPr lang="en-GB" dirty="0" smtClean="0"/>
          </a:p>
          <a:p>
            <a:pPr marL="0" indent="0">
              <a:buNone/>
            </a:pPr>
            <a:r>
              <a:rPr lang="en-GB" dirty="0" smtClean="0"/>
              <a:t>Use the </a:t>
            </a:r>
            <a:r>
              <a:rPr lang="en-GB" b="1" dirty="0" smtClean="0"/>
              <a:t> Butchers Paper Technique</a:t>
            </a:r>
          </a:p>
          <a:p>
            <a:pPr marL="0" indent="0">
              <a:buNone/>
            </a:pPr>
            <a:endParaRPr lang="en-GB" sz="1100" dirty="0" smtClean="0"/>
          </a:p>
          <a:p>
            <a:pPr lvl="1"/>
            <a:r>
              <a:rPr lang="en-GB" dirty="0" smtClean="0"/>
              <a:t>Write activities on Post-it notes</a:t>
            </a:r>
          </a:p>
          <a:p>
            <a:pPr lvl="1"/>
            <a:r>
              <a:rPr lang="en-GB" dirty="0" smtClean="0"/>
              <a:t>Stick them to the butchers paper (or nominate someone to do this)</a:t>
            </a:r>
          </a:p>
          <a:p>
            <a:pPr lvl="1"/>
            <a:r>
              <a:rPr lang="en-GB" dirty="0" smtClean="0"/>
              <a:t>Move Post-its around until activities have been properly sequenced</a:t>
            </a:r>
          </a:p>
        </p:txBody>
      </p:sp>
    </p:spTree>
    <p:extLst>
      <p:ext uri="{BB962C8B-B14F-4D97-AF65-F5344CB8AC3E}">
        <p14:creationId xmlns:p14="http://schemas.microsoft.com/office/powerpoint/2010/main" val="1335564079"/>
      </p:ext>
    </p:extLst>
  </p:cSld>
  <p:clrMapOvr>
    <a:masterClrMapping/>
  </p:clrMapOvr>
  <p:timing>
    <p:tnLst>
      <p:par>
        <p:cTn id="1" dur="indefinite" restart="never" nodeType="tmRoot"/>
      </p:par>
    </p:tnLst>
  </p:timing>
</p:sld>
</file>

<file path=ppt/theme/theme1.xml><?xml version="1.0" encoding="utf-8"?>
<a:theme xmlns:a="http://schemas.openxmlformats.org/drawingml/2006/main" name="APCC Master Template">
  <a:themeElements>
    <a:clrScheme name="APCC">
      <a:dk1>
        <a:srgbClr val="000000"/>
      </a:dk1>
      <a:lt1>
        <a:srgbClr val="FFFFFF"/>
      </a:lt1>
      <a:dk2>
        <a:srgbClr val="722772"/>
      </a:dk2>
      <a:lt2>
        <a:srgbClr val="AE87B3"/>
      </a:lt2>
      <a:accent1>
        <a:srgbClr val="722772"/>
      </a:accent1>
      <a:accent2>
        <a:srgbClr val="9C6B9E"/>
      </a:accent2>
      <a:accent3>
        <a:srgbClr val="C77AC5"/>
      </a:accent3>
      <a:accent4>
        <a:srgbClr val="E2C5E3"/>
      </a:accent4>
      <a:accent5>
        <a:srgbClr val="F5E7EF"/>
      </a:accent5>
      <a:accent6>
        <a:srgbClr val="666666"/>
      </a:accent6>
      <a:hlink>
        <a:srgbClr val="5E205F"/>
      </a:hlink>
      <a:folHlink>
        <a:srgbClr val="9C6B9E"/>
      </a:folHlink>
    </a:clrScheme>
    <a:fontScheme name="Black divide 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lnDef>
  </a:objectDefaults>
  <a:extraClrSchemeLst>
    <a:extraClrScheme>
      <a:clrScheme name="Black divide 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ck divide 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ck divide 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ck divide 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ck divide 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ck divide 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ck divide 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ck divide 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ck divide 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ck divide 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ck divide 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ck divide 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ck divide title slide 13">
        <a:dk1>
          <a:srgbClr val="003399"/>
        </a:dk1>
        <a:lt1>
          <a:srgbClr val="FFFFFF"/>
        </a:lt1>
        <a:dk2>
          <a:srgbClr val="0098DB"/>
        </a:dk2>
        <a:lt2>
          <a:srgbClr val="98C6EA"/>
        </a:lt2>
        <a:accent1>
          <a:srgbClr val="0B2265"/>
        </a:accent1>
        <a:accent2>
          <a:srgbClr val="FF6600"/>
        </a:accent2>
        <a:accent3>
          <a:srgbClr val="FFFFFF"/>
        </a:accent3>
        <a:accent4>
          <a:srgbClr val="002A82"/>
        </a:accent4>
        <a:accent5>
          <a:srgbClr val="AAABB8"/>
        </a:accent5>
        <a:accent6>
          <a:srgbClr val="E75C00"/>
        </a:accent6>
        <a:hlink>
          <a:srgbClr val="008B95"/>
        </a:hlink>
        <a:folHlink>
          <a:srgbClr val="B6BF00"/>
        </a:folHlink>
      </a:clrScheme>
      <a:clrMap bg1="lt1" tx1="dk1" bg2="lt2" tx2="dk2" accent1="accent1" accent2="accent2" accent3="accent3" accent4="accent4" accent5="accent5" accent6="accent6" hlink="hlink" folHlink="folHlink"/>
    </a:extraClrScheme>
    <a:extraClrScheme>
      <a:clrScheme name="Black divide title slide 14">
        <a:dk1>
          <a:srgbClr val="3C3C3C"/>
        </a:dk1>
        <a:lt1>
          <a:srgbClr val="FFFFFF"/>
        </a:lt1>
        <a:dk2>
          <a:srgbClr val="A9D1CF"/>
        </a:dk2>
        <a:lt2>
          <a:srgbClr val="3C3C3C"/>
        </a:lt2>
        <a:accent1>
          <a:srgbClr val="A9D1CF"/>
        </a:accent1>
        <a:accent2>
          <a:srgbClr val="E9E6D5"/>
        </a:accent2>
        <a:accent3>
          <a:srgbClr val="FFFFFF"/>
        </a:accent3>
        <a:accent4>
          <a:srgbClr val="323232"/>
        </a:accent4>
        <a:accent5>
          <a:srgbClr val="D1E5E4"/>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5">
        <a:dk1>
          <a:srgbClr val="3C3C3C"/>
        </a:dk1>
        <a:lt1>
          <a:srgbClr val="FFFFFF"/>
        </a:lt1>
        <a:dk2>
          <a:srgbClr val="A9D1CF"/>
        </a:dk2>
        <a:lt2>
          <a:srgbClr val="3C3C3C"/>
        </a:lt2>
        <a:accent1>
          <a:srgbClr val="94C5C4"/>
        </a:accent1>
        <a:accent2>
          <a:srgbClr val="E9E6D5"/>
        </a:accent2>
        <a:accent3>
          <a:srgbClr val="FFFFFF"/>
        </a:accent3>
        <a:accent4>
          <a:srgbClr val="323232"/>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6">
        <a:dk1>
          <a:srgbClr val="000000"/>
        </a:dk1>
        <a:lt1>
          <a:srgbClr val="FFFFFF"/>
        </a:lt1>
        <a:dk2>
          <a:srgbClr val="A9D1CF"/>
        </a:dk2>
        <a:lt2>
          <a:srgbClr val="3C3C3C"/>
        </a:lt2>
        <a:accent1>
          <a:srgbClr val="94C5C4"/>
        </a:accent1>
        <a:accent2>
          <a:srgbClr val="E9E6D5"/>
        </a:accent2>
        <a:accent3>
          <a:srgbClr val="FFFFFF"/>
        </a:accent3>
        <a:accent4>
          <a:srgbClr val="000000"/>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APCC Master Template">
  <a:themeElements>
    <a:clrScheme name="APCC">
      <a:dk1>
        <a:srgbClr val="000000"/>
      </a:dk1>
      <a:lt1>
        <a:srgbClr val="FFFFFF"/>
      </a:lt1>
      <a:dk2>
        <a:srgbClr val="722772"/>
      </a:dk2>
      <a:lt2>
        <a:srgbClr val="AE87B3"/>
      </a:lt2>
      <a:accent1>
        <a:srgbClr val="722772"/>
      </a:accent1>
      <a:accent2>
        <a:srgbClr val="9C6B9E"/>
      </a:accent2>
      <a:accent3>
        <a:srgbClr val="C77AC5"/>
      </a:accent3>
      <a:accent4>
        <a:srgbClr val="E2C5E3"/>
      </a:accent4>
      <a:accent5>
        <a:srgbClr val="F5E7EF"/>
      </a:accent5>
      <a:accent6>
        <a:srgbClr val="666666"/>
      </a:accent6>
      <a:hlink>
        <a:srgbClr val="5E205F"/>
      </a:hlink>
      <a:folHlink>
        <a:srgbClr val="9C6B9E"/>
      </a:folHlink>
    </a:clrScheme>
    <a:fontScheme name="Black divide 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lnDef>
  </a:objectDefaults>
  <a:extraClrSchemeLst>
    <a:extraClrScheme>
      <a:clrScheme name="Black divide 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ck divide 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ck divide 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ck divide 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ck divide 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ck divide 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ck divide 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ck divide 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ck divide 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ck divide 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ck divide 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ck divide 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ck divide title slide 13">
        <a:dk1>
          <a:srgbClr val="003399"/>
        </a:dk1>
        <a:lt1>
          <a:srgbClr val="FFFFFF"/>
        </a:lt1>
        <a:dk2>
          <a:srgbClr val="0098DB"/>
        </a:dk2>
        <a:lt2>
          <a:srgbClr val="98C6EA"/>
        </a:lt2>
        <a:accent1>
          <a:srgbClr val="0B2265"/>
        </a:accent1>
        <a:accent2>
          <a:srgbClr val="FF6600"/>
        </a:accent2>
        <a:accent3>
          <a:srgbClr val="FFFFFF"/>
        </a:accent3>
        <a:accent4>
          <a:srgbClr val="002A82"/>
        </a:accent4>
        <a:accent5>
          <a:srgbClr val="AAABB8"/>
        </a:accent5>
        <a:accent6>
          <a:srgbClr val="E75C00"/>
        </a:accent6>
        <a:hlink>
          <a:srgbClr val="008B95"/>
        </a:hlink>
        <a:folHlink>
          <a:srgbClr val="B6BF00"/>
        </a:folHlink>
      </a:clrScheme>
      <a:clrMap bg1="lt1" tx1="dk1" bg2="lt2" tx2="dk2" accent1="accent1" accent2="accent2" accent3="accent3" accent4="accent4" accent5="accent5" accent6="accent6" hlink="hlink" folHlink="folHlink"/>
    </a:extraClrScheme>
    <a:extraClrScheme>
      <a:clrScheme name="Black divide title slide 14">
        <a:dk1>
          <a:srgbClr val="3C3C3C"/>
        </a:dk1>
        <a:lt1>
          <a:srgbClr val="FFFFFF"/>
        </a:lt1>
        <a:dk2>
          <a:srgbClr val="A9D1CF"/>
        </a:dk2>
        <a:lt2>
          <a:srgbClr val="3C3C3C"/>
        </a:lt2>
        <a:accent1>
          <a:srgbClr val="A9D1CF"/>
        </a:accent1>
        <a:accent2>
          <a:srgbClr val="E9E6D5"/>
        </a:accent2>
        <a:accent3>
          <a:srgbClr val="FFFFFF"/>
        </a:accent3>
        <a:accent4>
          <a:srgbClr val="323232"/>
        </a:accent4>
        <a:accent5>
          <a:srgbClr val="D1E5E4"/>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5">
        <a:dk1>
          <a:srgbClr val="3C3C3C"/>
        </a:dk1>
        <a:lt1>
          <a:srgbClr val="FFFFFF"/>
        </a:lt1>
        <a:dk2>
          <a:srgbClr val="A9D1CF"/>
        </a:dk2>
        <a:lt2>
          <a:srgbClr val="3C3C3C"/>
        </a:lt2>
        <a:accent1>
          <a:srgbClr val="94C5C4"/>
        </a:accent1>
        <a:accent2>
          <a:srgbClr val="E9E6D5"/>
        </a:accent2>
        <a:accent3>
          <a:srgbClr val="FFFFFF"/>
        </a:accent3>
        <a:accent4>
          <a:srgbClr val="323232"/>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6">
        <a:dk1>
          <a:srgbClr val="000000"/>
        </a:dk1>
        <a:lt1>
          <a:srgbClr val="FFFFFF"/>
        </a:lt1>
        <a:dk2>
          <a:srgbClr val="A9D1CF"/>
        </a:dk2>
        <a:lt2>
          <a:srgbClr val="3C3C3C"/>
        </a:lt2>
        <a:accent1>
          <a:srgbClr val="94C5C4"/>
        </a:accent1>
        <a:accent2>
          <a:srgbClr val="E9E6D5"/>
        </a:accent2>
        <a:accent3>
          <a:srgbClr val="FFFFFF"/>
        </a:accent3>
        <a:accent4>
          <a:srgbClr val="000000"/>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0_APCC Master Template">
  <a:themeElements>
    <a:clrScheme name="APCC">
      <a:dk1>
        <a:srgbClr val="000000"/>
      </a:dk1>
      <a:lt1>
        <a:srgbClr val="FFFFFF"/>
      </a:lt1>
      <a:dk2>
        <a:srgbClr val="722772"/>
      </a:dk2>
      <a:lt2>
        <a:srgbClr val="AE87B3"/>
      </a:lt2>
      <a:accent1>
        <a:srgbClr val="722772"/>
      </a:accent1>
      <a:accent2>
        <a:srgbClr val="9C6B9E"/>
      </a:accent2>
      <a:accent3>
        <a:srgbClr val="C77AC5"/>
      </a:accent3>
      <a:accent4>
        <a:srgbClr val="E2C5E3"/>
      </a:accent4>
      <a:accent5>
        <a:srgbClr val="F5E7EF"/>
      </a:accent5>
      <a:accent6>
        <a:srgbClr val="666666"/>
      </a:accent6>
      <a:hlink>
        <a:srgbClr val="5E205F"/>
      </a:hlink>
      <a:folHlink>
        <a:srgbClr val="9C6B9E"/>
      </a:folHlink>
    </a:clrScheme>
    <a:fontScheme name="Black divide 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lnDef>
  </a:objectDefaults>
  <a:extraClrSchemeLst>
    <a:extraClrScheme>
      <a:clrScheme name="Black divide 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ck divide 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ck divide 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ck divide 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ck divide 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ck divide 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ck divide 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ck divide 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ck divide 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ck divide 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ck divide 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ck divide 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ck divide title slide 13">
        <a:dk1>
          <a:srgbClr val="003399"/>
        </a:dk1>
        <a:lt1>
          <a:srgbClr val="FFFFFF"/>
        </a:lt1>
        <a:dk2>
          <a:srgbClr val="0098DB"/>
        </a:dk2>
        <a:lt2>
          <a:srgbClr val="98C6EA"/>
        </a:lt2>
        <a:accent1>
          <a:srgbClr val="0B2265"/>
        </a:accent1>
        <a:accent2>
          <a:srgbClr val="FF6600"/>
        </a:accent2>
        <a:accent3>
          <a:srgbClr val="FFFFFF"/>
        </a:accent3>
        <a:accent4>
          <a:srgbClr val="002A82"/>
        </a:accent4>
        <a:accent5>
          <a:srgbClr val="AAABB8"/>
        </a:accent5>
        <a:accent6>
          <a:srgbClr val="E75C00"/>
        </a:accent6>
        <a:hlink>
          <a:srgbClr val="008B95"/>
        </a:hlink>
        <a:folHlink>
          <a:srgbClr val="B6BF00"/>
        </a:folHlink>
      </a:clrScheme>
      <a:clrMap bg1="lt1" tx1="dk1" bg2="lt2" tx2="dk2" accent1="accent1" accent2="accent2" accent3="accent3" accent4="accent4" accent5="accent5" accent6="accent6" hlink="hlink" folHlink="folHlink"/>
    </a:extraClrScheme>
    <a:extraClrScheme>
      <a:clrScheme name="Black divide title slide 14">
        <a:dk1>
          <a:srgbClr val="3C3C3C"/>
        </a:dk1>
        <a:lt1>
          <a:srgbClr val="FFFFFF"/>
        </a:lt1>
        <a:dk2>
          <a:srgbClr val="A9D1CF"/>
        </a:dk2>
        <a:lt2>
          <a:srgbClr val="3C3C3C"/>
        </a:lt2>
        <a:accent1>
          <a:srgbClr val="A9D1CF"/>
        </a:accent1>
        <a:accent2>
          <a:srgbClr val="E9E6D5"/>
        </a:accent2>
        <a:accent3>
          <a:srgbClr val="FFFFFF"/>
        </a:accent3>
        <a:accent4>
          <a:srgbClr val="323232"/>
        </a:accent4>
        <a:accent5>
          <a:srgbClr val="D1E5E4"/>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5">
        <a:dk1>
          <a:srgbClr val="3C3C3C"/>
        </a:dk1>
        <a:lt1>
          <a:srgbClr val="FFFFFF"/>
        </a:lt1>
        <a:dk2>
          <a:srgbClr val="A9D1CF"/>
        </a:dk2>
        <a:lt2>
          <a:srgbClr val="3C3C3C"/>
        </a:lt2>
        <a:accent1>
          <a:srgbClr val="94C5C4"/>
        </a:accent1>
        <a:accent2>
          <a:srgbClr val="E9E6D5"/>
        </a:accent2>
        <a:accent3>
          <a:srgbClr val="FFFFFF"/>
        </a:accent3>
        <a:accent4>
          <a:srgbClr val="323232"/>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6">
        <a:dk1>
          <a:srgbClr val="000000"/>
        </a:dk1>
        <a:lt1>
          <a:srgbClr val="FFFFFF"/>
        </a:lt1>
        <a:dk2>
          <a:srgbClr val="A9D1CF"/>
        </a:dk2>
        <a:lt2>
          <a:srgbClr val="3C3C3C"/>
        </a:lt2>
        <a:accent1>
          <a:srgbClr val="94C5C4"/>
        </a:accent1>
        <a:accent2>
          <a:srgbClr val="E9E6D5"/>
        </a:accent2>
        <a:accent3>
          <a:srgbClr val="FFFFFF"/>
        </a:accent3>
        <a:accent4>
          <a:srgbClr val="000000"/>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APCC Master Template">
  <a:themeElements>
    <a:clrScheme name="APCC">
      <a:dk1>
        <a:srgbClr val="000000"/>
      </a:dk1>
      <a:lt1>
        <a:srgbClr val="FFFFFF"/>
      </a:lt1>
      <a:dk2>
        <a:srgbClr val="722772"/>
      </a:dk2>
      <a:lt2>
        <a:srgbClr val="AE87B3"/>
      </a:lt2>
      <a:accent1>
        <a:srgbClr val="722772"/>
      </a:accent1>
      <a:accent2>
        <a:srgbClr val="9C6B9E"/>
      </a:accent2>
      <a:accent3>
        <a:srgbClr val="C77AC5"/>
      </a:accent3>
      <a:accent4>
        <a:srgbClr val="E2C5E3"/>
      </a:accent4>
      <a:accent5>
        <a:srgbClr val="F5E7EF"/>
      </a:accent5>
      <a:accent6>
        <a:srgbClr val="666666"/>
      </a:accent6>
      <a:hlink>
        <a:srgbClr val="5E205F"/>
      </a:hlink>
      <a:folHlink>
        <a:srgbClr val="9C6B9E"/>
      </a:folHlink>
    </a:clrScheme>
    <a:fontScheme name="Black divide 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lnDef>
  </a:objectDefaults>
  <a:extraClrSchemeLst>
    <a:extraClrScheme>
      <a:clrScheme name="Black divide 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ck divide 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ck divide 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ck divide 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ck divide 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ck divide 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ck divide 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ck divide 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ck divide 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ck divide 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ck divide 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ck divide 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ck divide title slide 13">
        <a:dk1>
          <a:srgbClr val="003399"/>
        </a:dk1>
        <a:lt1>
          <a:srgbClr val="FFFFFF"/>
        </a:lt1>
        <a:dk2>
          <a:srgbClr val="0098DB"/>
        </a:dk2>
        <a:lt2>
          <a:srgbClr val="98C6EA"/>
        </a:lt2>
        <a:accent1>
          <a:srgbClr val="0B2265"/>
        </a:accent1>
        <a:accent2>
          <a:srgbClr val="FF6600"/>
        </a:accent2>
        <a:accent3>
          <a:srgbClr val="FFFFFF"/>
        </a:accent3>
        <a:accent4>
          <a:srgbClr val="002A82"/>
        </a:accent4>
        <a:accent5>
          <a:srgbClr val="AAABB8"/>
        </a:accent5>
        <a:accent6>
          <a:srgbClr val="E75C00"/>
        </a:accent6>
        <a:hlink>
          <a:srgbClr val="008B95"/>
        </a:hlink>
        <a:folHlink>
          <a:srgbClr val="B6BF00"/>
        </a:folHlink>
      </a:clrScheme>
      <a:clrMap bg1="lt1" tx1="dk1" bg2="lt2" tx2="dk2" accent1="accent1" accent2="accent2" accent3="accent3" accent4="accent4" accent5="accent5" accent6="accent6" hlink="hlink" folHlink="folHlink"/>
    </a:extraClrScheme>
    <a:extraClrScheme>
      <a:clrScheme name="Black divide title slide 14">
        <a:dk1>
          <a:srgbClr val="3C3C3C"/>
        </a:dk1>
        <a:lt1>
          <a:srgbClr val="FFFFFF"/>
        </a:lt1>
        <a:dk2>
          <a:srgbClr val="A9D1CF"/>
        </a:dk2>
        <a:lt2>
          <a:srgbClr val="3C3C3C"/>
        </a:lt2>
        <a:accent1>
          <a:srgbClr val="A9D1CF"/>
        </a:accent1>
        <a:accent2>
          <a:srgbClr val="E9E6D5"/>
        </a:accent2>
        <a:accent3>
          <a:srgbClr val="FFFFFF"/>
        </a:accent3>
        <a:accent4>
          <a:srgbClr val="323232"/>
        </a:accent4>
        <a:accent5>
          <a:srgbClr val="D1E5E4"/>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5">
        <a:dk1>
          <a:srgbClr val="3C3C3C"/>
        </a:dk1>
        <a:lt1>
          <a:srgbClr val="FFFFFF"/>
        </a:lt1>
        <a:dk2>
          <a:srgbClr val="A9D1CF"/>
        </a:dk2>
        <a:lt2>
          <a:srgbClr val="3C3C3C"/>
        </a:lt2>
        <a:accent1>
          <a:srgbClr val="94C5C4"/>
        </a:accent1>
        <a:accent2>
          <a:srgbClr val="E9E6D5"/>
        </a:accent2>
        <a:accent3>
          <a:srgbClr val="FFFFFF"/>
        </a:accent3>
        <a:accent4>
          <a:srgbClr val="323232"/>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6">
        <a:dk1>
          <a:srgbClr val="000000"/>
        </a:dk1>
        <a:lt1>
          <a:srgbClr val="FFFFFF"/>
        </a:lt1>
        <a:dk2>
          <a:srgbClr val="A9D1CF"/>
        </a:dk2>
        <a:lt2>
          <a:srgbClr val="3C3C3C"/>
        </a:lt2>
        <a:accent1>
          <a:srgbClr val="94C5C4"/>
        </a:accent1>
        <a:accent2>
          <a:srgbClr val="E9E6D5"/>
        </a:accent2>
        <a:accent3>
          <a:srgbClr val="FFFFFF"/>
        </a:accent3>
        <a:accent4>
          <a:srgbClr val="000000"/>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APCC Master Template">
  <a:themeElements>
    <a:clrScheme name="APCC">
      <a:dk1>
        <a:srgbClr val="000000"/>
      </a:dk1>
      <a:lt1>
        <a:srgbClr val="FFFFFF"/>
      </a:lt1>
      <a:dk2>
        <a:srgbClr val="722772"/>
      </a:dk2>
      <a:lt2>
        <a:srgbClr val="AE87B3"/>
      </a:lt2>
      <a:accent1>
        <a:srgbClr val="722772"/>
      </a:accent1>
      <a:accent2>
        <a:srgbClr val="9C6B9E"/>
      </a:accent2>
      <a:accent3>
        <a:srgbClr val="C77AC5"/>
      </a:accent3>
      <a:accent4>
        <a:srgbClr val="E2C5E3"/>
      </a:accent4>
      <a:accent5>
        <a:srgbClr val="F5E7EF"/>
      </a:accent5>
      <a:accent6>
        <a:srgbClr val="666666"/>
      </a:accent6>
      <a:hlink>
        <a:srgbClr val="5E205F"/>
      </a:hlink>
      <a:folHlink>
        <a:srgbClr val="9C6B9E"/>
      </a:folHlink>
    </a:clrScheme>
    <a:fontScheme name="Black divide 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lnDef>
  </a:objectDefaults>
  <a:extraClrSchemeLst>
    <a:extraClrScheme>
      <a:clrScheme name="Black divide 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ck divide 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ck divide 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ck divide 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ck divide 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ck divide 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ck divide 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ck divide 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ck divide 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ck divide 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ck divide 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ck divide 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ck divide title slide 13">
        <a:dk1>
          <a:srgbClr val="003399"/>
        </a:dk1>
        <a:lt1>
          <a:srgbClr val="FFFFFF"/>
        </a:lt1>
        <a:dk2>
          <a:srgbClr val="0098DB"/>
        </a:dk2>
        <a:lt2>
          <a:srgbClr val="98C6EA"/>
        </a:lt2>
        <a:accent1>
          <a:srgbClr val="0B2265"/>
        </a:accent1>
        <a:accent2>
          <a:srgbClr val="FF6600"/>
        </a:accent2>
        <a:accent3>
          <a:srgbClr val="FFFFFF"/>
        </a:accent3>
        <a:accent4>
          <a:srgbClr val="002A82"/>
        </a:accent4>
        <a:accent5>
          <a:srgbClr val="AAABB8"/>
        </a:accent5>
        <a:accent6>
          <a:srgbClr val="E75C00"/>
        </a:accent6>
        <a:hlink>
          <a:srgbClr val="008B95"/>
        </a:hlink>
        <a:folHlink>
          <a:srgbClr val="B6BF00"/>
        </a:folHlink>
      </a:clrScheme>
      <a:clrMap bg1="lt1" tx1="dk1" bg2="lt2" tx2="dk2" accent1="accent1" accent2="accent2" accent3="accent3" accent4="accent4" accent5="accent5" accent6="accent6" hlink="hlink" folHlink="folHlink"/>
    </a:extraClrScheme>
    <a:extraClrScheme>
      <a:clrScheme name="Black divide title slide 14">
        <a:dk1>
          <a:srgbClr val="3C3C3C"/>
        </a:dk1>
        <a:lt1>
          <a:srgbClr val="FFFFFF"/>
        </a:lt1>
        <a:dk2>
          <a:srgbClr val="A9D1CF"/>
        </a:dk2>
        <a:lt2>
          <a:srgbClr val="3C3C3C"/>
        </a:lt2>
        <a:accent1>
          <a:srgbClr val="A9D1CF"/>
        </a:accent1>
        <a:accent2>
          <a:srgbClr val="E9E6D5"/>
        </a:accent2>
        <a:accent3>
          <a:srgbClr val="FFFFFF"/>
        </a:accent3>
        <a:accent4>
          <a:srgbClr val="323232"/>
        </a:accent4>
        <a:accent5>
          <a:srgbClr val="D1E5E4"/>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5">
        <a:dk1>
          <a:srgbClr val="3C3C3C"/>
        </a:dk1>
        <a:lt1>
          <a:srgbClr val="FFFFFF"/>
        </a:lt1>
        <a:dk2>
          <a:srgbClr val="A9D1CF"/>
        </a:dk2>
        <a:lt2>
          <a:srgbClr val="3C3C3C"/>
        </a:lt2>
        <a:accent1>
          <a:srgbClr val="94C5C4"/>
        </a:accent1>
        <a:accent2>
          <a:srgbClr val="E9E6D5"/>
        </a:accent2>
        <a:accent3>
          <a:srgbClr val="FFFFFF"/>
        </a:accent3>
        <a:accent4>
          <a:srgbClr val="323232"/>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6">
        <a:dk1>
          <a:srgbClr val="000000"/>
        </a:dk1>
        <a:lt1>
          <a:srgbClr val="FFFFFF"/>
        </a:lt1>
        <a:dk2>
          <a:srgbClr val="A9D1CF"/>
        </a:dk2>
        <a:lt2>
          <a:srgbClr val="3C3C3C"/>
        </a:lt2>
        <a:accent1>
          <a:srgbClr val="94C5C4"/>
        </a:accent1>
        <a:accent2>
          <a:srgbClr val="E9E6D5"/>
        </a:accent2>
        <a:accent3>
          <a:srgbClr val="FFFFFF"/>
        </a:accent3>
        <a:accent4>
          <a:srgbClr val="000000"/>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APCC Master Template">
  <a:themeElements>
    <a:clrScheme name="APCC">
      <a:dk1>
        <a:srgbClr val="000000"/>
      </a:dk1>
      <a:lt1>
        <a:srgbClr val="FFFFFF"/>
      </a:lt1>
      <a:dk2>
        <a:srgbClr val="722772"/>
      </a:dk2>
      <a:lt2>
        <a:srgbClr val="AE87B3"/>
      </a:lt2>
      <a:accent1>
        <a:srgbClr val="722772"/>
      </a:accent1>
      <a:accent2>
        <a:srgbClr val="9C6B9E"/>
      </a:accent2>
      <a:accent3>
        <a:srgbClr val="C77AC5"/>
      </a:accent3>
      <a:accent4>
        <a:srgbClr val="E2C5E3"/>
      </a:accent4>
      <a:accent5>
        <a:srgbClr val="F5E7EF"/>
      </a:accent5>
      <a:accent6>
        <a:srgbClr val="666666"/>
      </a:accent6>
      <a:hlink>
        <a:srgbClr val="5E205F"/>
      </a:hlink>
      <a:folHlink>
        <a:srgbClr val="9C6B9E"/>
      </a:folHlink>
    </a:clrScheme>
    <a:fontScheme name="Black divide 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lnDef>
  </a:objectDefaults>
  <a:extraClrSchemeLst>
    <a:extraClrScheme>
      <a:clrScheme name="Black divide 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ck divide 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ck divide 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ck divide 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ck divide 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ck divide 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ck divide 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ck divide 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ck divide 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ck divide 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ck divide 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ck divide 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ck divide title slide 13">
        <a:dk1>
          <a:srgbClr val="003399"/>
        </a:dk1>
        <a:lt1>
          <a:srgbClr val="FFFFFF"/>
        </a:lt1>
        <a:dk2>
          <a:srgbClr val="0098DB"/>
        </a:dk2>
        <a:lt2>
          <a:srgbClr val="98C6EA"/>
        </a:lt2>
        <a:accent1>
          <a:srgbClr val="0B2265"/>
        </a:accent1>
        <a:accent2>
          <a:srgbClr val="FF6600"/>
        </a:accent2>
        <a:accent3>
          <a:srgbClr val="FFFFFF"/>
        </a:accent3>
        <a:accent4>
          <a:srgbClr val="002A82"/>
        </a:accent4>
        <a:accent5>
          <a:srgbClr val="AAABB8"/>
        </a:accent5>
        <a:accent6>
          <a:srgbClr val="E75C00"/>
        </a:accent6>
        <a:hlink>
          <a:srgbClr val="008B95"/>
        </a:hlink>
        <a:folHlink>
          <a:srgbClr val="B6BF00"/>
        </a:folHlink>
      </a:clrScheme>
      <a:clrMap bg1="lt1" tx1="dk1" bg2="lt2" tx2="dk2" accent1="accent1" accent2="accent2" accent3="accent3" accent4="accent4" accent5="accent5" accent6="accent6" hlink="hlink" folHlink="folHlink"/>
    </a:extraClrScheme>
    <a:extraClrScheme>
      <a:clrScheme name="Black divide title slide 14">
        <a:dk1>
          <a:srgbClr val="3C3C3C"/>
        </a:dk1>
        <a:lt1>
          <a:srgbClr val="FFFFFF"/>
        </a:lt1>
        <a:dk2>
          <a:srgbClr val="A9D1CF"/>
        </a:dk2>
        <a:lt2>
          <a:srgbClr val="3C3C3C"/>
        </a:lt2>
        <a:accent1>
          <a:srgbClr val="A9D1CF"/>
        </a:accent1>
        <a:accent2>
          <a:srgbClr val="E9E6D5"/>
        </a:accent2>
        <a:accent3>
          <a:srgbClr val="FFFFFF"/>
        </a:accent3>
        <a:accent4>
          <a:srgbClr val="323232"/>
        </a:accent4>
        <a:accent5>
          <a:srgbClr val="D1E5E4"/>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5">
        <a:dk1>
          <a:srgbClr val="3C3C3C"/>
        </a:dk1>
        <a:lt1>
          <a:srgbClr val="FFFFFF"/>
        </a:lt1>
        <a:dk2>
          <a:srgbClr val="A9D1CF"/>
        </a:dk2>
        <a:lt2>
          <a:srgbClr val="3C3C3C"/>
        </a:lt2>
        <a:accent1>
          <a:srgbClr val="94C5C4"/>
        </a:accent1>
        <a:accent2>
          <a:srgbClr val="E9E6D5"/>
        </a:accent2>
        <a:accent3>
          <a:srgbClr val="FFFFFF"/>
        </a:accent3>
        <a:accent4>
          <a:srgbClr val="323232"/>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6">
        <a:dk1>
          <a:srgbClr val="000000"/>
        </a:dk1>
        <a:lt1>
          <a:srgbClr val="FFFFFF"/>
        </a:lt1>
        <a:dk2>
          <a:srgbClr val="A9D1CF"/>
        </a:dk2>
        <a:lt2>
          <a:srgbClr val="3C3C3C"/>
        </a:lt2>
        <a:accent1>
          <a:srgbClr val="94C5C4"/>
        </a:accent1>
        <a:accent2>
          <a:srgbClr val="E9E6D5"/>
        </a:accent2>
        <a:accent3>
          <a:srgbClr val="FFFFFF"/>
        </a:accent3>
        <a:accent4>
          <a:srgbClr val="000000"/>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APCC Master Template">
  <a:themeElements>
    <a:clrScheme name="APCC">
      <a:dk1>
        <a:srgbClr val="000000"/>
      </a:dk1>
      <a:lt1>
        <a:srgbClr val="FFFFFF"/>
      </a:lt1>
      <a:dk2>
        <a:srgbClr val="722772"/>
      </a:dk2>
      <a:lt2>
        <a:srgbClr val="AE87B3"/>
      </a:lt2>
      <a:accent1>
        <a:srgbClr val="722772"/>
      </a:accent1>
      <a:accent2>
        <a:srgbClr val="9C6B9E"/>
      </a:accent2>
      <a:accent3>
        <a:srgbClr val="C77AC5"/>
      </a:accent3>
      <a:accent4>
        <a:srgbClr val="E2C5E3"/>
      </a:accent4>
      <a:accent5>
        <a:srgbClr val="F5E7EF"/>
      </a:accent5>
      <a:accent6>
        <a:srgbClr val="666666"/>
      </a:accent6>
      <a:hlink>
        <a:srgbClr val="5E205F"/>
      </a:hlink>
      <a:folHlink>
        <a:srgbClr val="9C6B9E"/>
      </a:folHlink>
    </a:clrScheme>
    <a:fontScheme name="Black divide 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lnDef>
  </a:objectDefaults>
  <a:extraClrSchemeLst>
    <a:extraClrScheme>
      <a:clrScheme name="Black divide 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ck divide 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ck divide 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ck divide 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ck divide 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ck divide 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ck divide 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ck divide 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ck divide 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ck divide 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ck divide 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ck divide 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ck divide title slide 13">
        <a:dk1>
          <a:srgbClr val="003399"/>
        </a:dk1>
        <a:lt1>
          <a:srgbClr val="FFFFFF"/>
        </a:lt1>
        <a:dk2>
          <a:srgbClr val="0098DB"/>
        </a:dk2>
        <a:lt2>
          <a:srgbClr val="98C6EA"/>
        </a:lt2>
        <a:accent1>
          <a:srgbClr val="0B2265"/>
        </a:accent1>
        <a:accent2>
          <a:srgbClr val="FF6600"/>
        </a:accent2>
        <a:accent3>
          <a:srgbClr val="FFFFFF"/>
        </a:accent3>
        <a:accent4>
          <a:srgbClr val="002A82"/>
        </a:accent4>
        <a:accent5>
          <a:srgbClr val="AAABB8"/>
        </a:accent5>
        <a:accent6>
          <a:srgbClr val="E75C00"/>
        </a:accent6>
        <a:hlink>
          <a:srgbClr val="008B95"/>
        </a:hlink>
        <a:folHlink>
          <a:srgbClr val="B6BF00"/>
        </a:folHlink>
      </a:clrScheme>
      <a:clrMap bg1="lt1" tx1="dk1" bg2="lt2" tx2="dk2" accent1="accent1" accent2="accent2" accent3="accent3" accent4="accent4" accent5="accent5" accent6="accent6" hlink="hlink" folHlink="folHlink"/>
    </a:extraClrScheme>
    <a:extraClrScheme>
      <a:clrScheme name="Black divide title slide 14">
        <a:dk1>
          <a:srgbClr val="3C3C3C"/>
        </a:dk1>
        <a:lt1>
          <a:srgbClr val="FFFFFF"/>
        </a:lt1>
        <a:dk2>
          <a:srgbClr val="A9D1CF"/>
        </a:dk2>
        <a:lt2>
          <a:srgbClr val="3C3C3C"/>
        </a:lt2>
        <a:accent1>
          <a:srgbClr val="A9D1CF"/>
        </a:accent1>
        <a:accent2>
          <a:srgbClr val="E9E6D5"/>
        </a:accent2>
        <a:accent3>
          <a:srgbClr val="FFFFFF"/>
        </a:accent3>
        <a:accent4>
          <a:srgbClr val="323232"/>
        </a:accent4>
        <a:accent5>
          <a:srgbClr val="D1E5E4"/>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5">
        <a:dk1>
          <a:srgbClr val="3C3C3C"/>
        </a:dk1>
        <a:lt1>
          <a:srgbClr val="FFFFFF"/>
        </a:lt1>
        <a:dk2>
          <a:srgbClr val="A9D1CF"/>
        </a:dk2>
        <a:lt2>
          <a:srgbClr val="3C3C3C"/>
        </a:lt2>
        <a:accent1>
          <a:srgbClr val="94C5C4"/>
        </a:accent1>
        <a:accent2>
          <a:srgbClr val="E9E6D5"/>
        </a:accent2>
        <a:accent3>
          <a:srgbClr val="FFFFFF"/>
        </a:accent3>
        <a:accent4>
          <a:srgbClr val="323232"/>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6">
        <a:dk1>
          <a:srgbClr val="000000"/>
        </a:dk1>
        <a:lt1>
          <a:srgbClr val="FFFFFF"/>
        </a:lt1>
        <a:dk2>
          <a:srgbClr val="A9D1CF"/>
        </a:dk2>
        <a:lt2>
          <a:srgbClr val="3C3C3C"/>
        </a:lt2>
        <a:accent1>
          <a:srgbClr val="94C5C4"/>
        </a:accent1>
        <a:accent2>
          <a:srgbClr val="E9E6D5"/>
        </a:accent2>
        <a:accent3>
          <a:srgbClr val="FFFFFF"/>
        </a:accent3>
        <a:accent4>
          <a:srgbClr val="000000"/>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APCC Master Template">
  <a:themeElements>
    <a:clrScheme name="APCC">
      <a:dk1>
        <a:srgbClr val="000000"/>
      </a:dk1>
      <a:lt1>
        <a:srgbClr val="FFFFFF"/>
      </a:lt1>
      <a:dk2>
        <a:srgbClr val="722772"/>
      </a:dk2>
      <a:lt2>
        <a:srgbClr val="AE87B3"/>
      </a:lt2>
      <a:accent1>
        <a:srgbClr val="722772"/>
      </a:accent1>
      <a:accent2>
        <a:srgbClr val="9C6B9E"/>
      </a:accent2>
      <a:accent3>
        <a:srgbClr val="C77AC5"/>
      </a:accent3>
      <a:accent4>
        <a:srgbClr val="E2C5E3"/>
      </a:accent4>
      <a:accent5>
        <a:srgbClr val="F5E7EF"/>
      </a:accent5>
      <a:accent6>
        <a:srgbClr val="666666"/>
      </a:accent6>
      <a:hlink>
        <a:srgbClr val="5E205F"/>
      </a:hlink>
      <a:folHlink>
        <a:srgbClr val="9C6B9E"/>
      </a:folHlink>
    </a:clrScheme>
    <a:fontScheme name="Black divide 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lnDef>
  </a:objectDefaults>
  <a:extraClrSchemeLst>
    <a:extraClrScheme>
      <a:clrScheme name="Black divide 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ck divide 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ck divide 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ck divide 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ck divide 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ck divide 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ck divide 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ck divide 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ck divide 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ck divide 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ck divide 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ck divide 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ck divide title slide 13">
        <a:dk1>
          <a:srgbClr val="003399"/>
        </a:dk1>
        <a:lt1>
          <a:srgbClr val="FFFFFF"/>
        </a:lt1>
        <a:dk2>
          <a:srgbClr val="0098DB"/>
        </a:dk2>
        <a:lt2>
          <a:srgbClr val="98C6EA"/>
        </a:lt2>
        <a:accent1>
          <a:srgbClr val="0B2265"/>
        </a:accent1>
        <a:accent2>
          <a:srgbClr val="FF6600"/>
        </a:accent2>
        <a:accent3>
          <a:srgbClr val="FFFFFF"/>
        </a:accent3>
        <a:accent4>
          <a:srgbClr val="002A82"/>
        </a:accent4>
        <a:accent5>
          <a:srgbClr val="AAABB8"/>
        </a:accent5>
        <a:accent6>
          <a:srgbClr val="E75C00"/>
        </a:accent6>
        <a:hlink>
          <a:srgbClr val="008B95"/>
        </a:hlink>
        <a:folHlink>
          <a:srgbClr val="B6BF00"/>
        </a:folHlink>
      </a:clrScheme>
      <a:clrMap bg1="lt1" tx1="dk1" bg2="lt2" tx2="dk2" accent1="accent1" accent2="accent2" accent3="accent3" accent4="accent4" accent5="accent5" accent6="accent6" hlink="hlink" folHlink="folHlink"/>
    </a:extraClrScheme>
    <a:extraClrScheme>
      <a:clrScheme name="Black divide title slide 14">
        <a:dk1>
          <a:srgbClr val="3C3C3C"/>
        </a:dk1>
        <a:lt1>
          <a:srgbClr val="FFFFFF"/>
        </a:lt1>
        <a:dk2>
          <a:srgbClr val="A9D1CF"/>
        </a:dk2>
        <a:lt2>
          <a:srgbClr val="3C3C3C"/>
        </a:lt2>
        <a:accent1>
          <a:srgbClr val="A9D1CF"/>
        </a:accent1>
        <a:accent2>
          <a:srgbClr val="E9E6D5"/>
        </a:accent2>
        <a:accent3>
          <a:srgbClr val="FFFFFF"/>
        </a:accent3>
        <a:accent4>
          <a:srgbClr val="323232"/>
        </a:accent4>
        <a:accent5>
          <a:srgbClr val="D1E5E4"/>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5">
        <a:dk1>
          <a:srgbClr val="3C3C3C"/>
        </a:dk1>
        <a:lt1>
          <a:srgbClr val="FFFFFF"/>
        </a:lt1>
        <a:dk2>
          <a:srgbClr val="A9D1CF"/>
        </a:dk2>
        <a:lt2>
          <a:srgbClr val="3C3C3C"/>
        </a:lt2>
        <a:accent1>
          <a:srgbClr val="94C5C4"/>
        </a:accent1>
        <a:accent2>
          <a:srgbClr val="E9E6D5"/>
        </a:accent2>
        <a:accent3>
          <a:srgbClr val="FFFFFF"/>
        </a:accent3>
        <a:accent4>
          <a:srgbClr val="323232"/>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6">
        <a:dk1>
          <a:srgbClr val="000000"/>
        </a:dk1>
        <a:lt1>
          <a:srgbClr val="FFFFFF"/>
        </a:lt1>
        <a:dk2>
          <a:srgbClr val="A9D1CF"/>
        </a:dk2>
        <a:lt2>
          <a:srgbClr val="3C3C3C"/>
        </a:lt2>
        <a:accent1>
          <a:srgbClr val="94C5C4"/>
        </a:accent1>
        <a:accent2>
          <a:srgbClr val="E9E6D5"/>
        </a:accent2>
        <a:accent3>
          <a:srgbClr val="FFFFFF"/>
        </a:accent3>
        <a:accent4>
          <a:srgbClr val="000000"/>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APCC Master Template">
  <a:themeElements>
    <a:clrScheme name="APCC">
      <a:dk1>
        <a:srgbClr val="000000"/>
      </a:dk1>
      <a:lt1>
        <a:srgbClr val="FFFFFF"/>
      </a:lt1>
      <a:dk2>
        <a:srgbClr val="722772"/>
      </a:dk2>
      <a:lt2>
        <a:srgbClr val="AE87B3"/>
      </a:lt2>
      <a:accent1>
        <a:srgbClr val="722772"/>
      </a:accent1>
      <a:accent2>
        <a:srgbClr val="9C6B9E"/>
      </a:accent2>
      <a:accent3>
        <a:srgbClr val="C77AC5"/>
      </a:accent3>
      <a:accent4>
        <a:srgbClr val="E2C5E3"/>
      </a:accent4>
      <a:accent5>
        <a:srgbClr val="F5E7EF"/>
      </a:accent5>
      <a:accent6>
        <a:srgbClr val="666666"/>
      </a:accent6>
      <a:hlink>
        <a:srgbClr val="5E205F"/>
      </a:hlink>
      <a:folHlink>
        <a:srgbClr val="9C6B9E"/>
      </a:folHlink>
    </a:clrScheme>
    <a:fontScheme name="Black divide 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lnDef>
  </a:objectDefaults>
  <a:extraClrSchemeLst>
    <a:extraClrScheme>
      <a:clrScheme name="Black divide 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ck divide 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ck divide 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ck divide 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ck divide 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ck divide 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ck divide 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ck divide 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ck divide 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ck divide 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ck divide 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ck divide 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ck divide title slide 13">
        <a:dk1>
          <a:srgbClr val="003399"/>
        </a:dk1>
        <a:lt1>
          <a:srgbClr val="FFFFFF"/>
        </a:lt1>
        <a:dk2>
          <a:srgbClr val="0098DB"/>
        </a:dk2>
        <a:lt2>
          <a:srgbClr val="98C6EA"/>
        </a:lt2>
        <a:accent1>
          <a:srgbClr val="0B2265"/>
        </a:accent1>
        <a:accent2>
          <a:srgbClr val="FF6600"/>
        </a:accent2>
        <a:accent3>
          <a:srgbClr val="FFFFFF"/>
        </a:accent3>
        <a:accent4>
          <a:srgbClr val="002A82"/>
        </a:accent4>
        <a:accent5>
          <a:srgbClr val="AAABB8"/>
        </a:accent5>
        <a:accent6>
          <a:srgbClr val="E75C00"/>
        </a:accent6>
        <a:hlink>
          <a:srgbClr val="008B95"/>
        </a:hlink>
        <a:folHlink>
          <a:srgbClr val="B6BF00"/>
        </a:folHlink>
      </a:clrScheme>
      <a:clrMap bg1="lt1" tx1="dk1" bg2="lt2" tx2="dk2" accent1="accent1" accent2="accent2" accent3="accent3" accent4="accent4" accent5="accent5" accent6="accent6" hlink="hlink" folHlink="folHlink"/>
    </a:extraClrScheme>
    <a:extraClrScheme>
      <a:clrScheme name="Black divide title slide 14">
        <a:dk1>
          <a:srgbClr val="3C3C3C"/>
        </a:dk1>
        <a:lt1>
          <a:srgbClr val="FFFFFF"/>
        </a:lt1>
        <a:dk2>
          <a:srgbClr val="A9D1CF"/>
        </a:dk2>
        <a:lt2>
          <a:srgbClr val="3C3C3C"/>
        </a:lt2>
        <a:accent1>
          <a:srgbClr val="A9D1CF"/>
        </a:accent1>
        <a:accent2>
          <a:srgbClr val="E9E6D5"/>
        </a:accent2>
        <a:accent3>
          <a:srgbClr val="FFFFFF"/>
        </a:accent3>
        <a:accent4>
          <a:srgbClr val="323232"/>
        </a:accent4>
        <a:accent5>
          <a:srgbClr val="D1E5E4"/>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5">
        <a:dk1>
          <a:srgbClr val="3C3C3C"/>
        </a:dk1>
        <a:lt1>
          <a:srgbClr val="FFFFFF"/>
        </a:lt1>
        <a:dk2>
          <a:srgbClr val="A9D1CF"/>
        </a:dk2>
        <a:lt2>
          <a:srgbClr val="3C3C3C"/>
        </a:lt2>
        <a:accent1>
          <a:srgbClr val="94C5C4"/>
        </a:accent1>
        <a:accent2>
          <a:srgbClr val="E9E6D5"/>
        </a:accent2>
        <a:accent3>
          <a:srgbClr val="FFFFFF"/>
        </a:accent3>
        <a:accent4>
          <a:srgbClr val="323232"/>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6">
        <a:dk1>
          <a:srgbClr val="000000"/>
        </a:dk1>
        <a:lt1>
          <a:srgbClr val="FFFFFF"/>
        </a:lt1>
        <a:dk2>
          <a:srgbClr val="A9D1CF"/>
        </a:dk2>
        <a:lt2>
          <a:srgbClr val="3C3C3C"/>
        </a:lt2>
        <a:accent1>
          <a:srgbClr val="94C5C4"/>
        </a:accent1>
        <a:accent2>
          <a:srgbClr val="E9E6D5"/>
        </a:accent2>
        <a:accent3>
          <a:srgbClr val="FFFFFF"/>
        </a:accent3>
        <a:accent4>
          <a:srgbClr val="000000"/>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APCC Master Template">
  <a:themeElements>
    <a:clrScheme name="APCC">
      <a:dk1>
        <a:srgbClr val="000000"/>
      </a:dk1>
      <a:lt1>
        <a:srgbClr val="FFFFFF"/>
      </a:lt1>
      <a:dk2>
        <a:srgbClr val="722772"/>
      </a:dk2>
      <a:lt2>
        <a:srgbClr val="AE87B3"/>
      </a:lt2>
      <a:accent1>
        <a:srgbClr val="722772"/>
      </a:accent1>
      <a:accent2>
        <a:srgbClr val="9C6B9E"/>
      </a:accent2>
      <a:accent3>
        <a:srgbClr val="C77AC5"/>
      </a:accent3>
      <a:accent4>
        <a:srgbClr val="E2C5E3"/>
      </a:accent4>
      <a:accent5>
        <a:srgbClr val="F5E7EF"/>
      </a:accent5>
      <a:accent6>
        <a:srgbClr val="666666"/>
      </a:accent6>
      <a:hlink>
        <a:srgbClr val="5E205F"/>
      </a:hlink>
      <a:folHlink>
        <a:srgbClr val="9C6B9E"/>
      </a:folHlink>
    </a:clrScheme>
    <a:fontScheme name="Black divide 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lnDef>
  </a:objectDefaults>
  <a:extraClrSchemeLst>
    <a:extraClrScheme>
      <a:clrScheme name="Black divide 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ck divide 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ck divide 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ck divide 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ck divide 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ck divide 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ck divide 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ck divide 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ck divide 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ck divide 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ck divide 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ck divide 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ck divide title slide 13">
        <a:dk1>
          <a:srgbClr val="003399"/>
        </a:dk1>
        <a:lt1>
          <a:srgbClr val="FFFFFF"/>
        </a:lt1>
        <a:dk2>
          <a:srgbClr val="0098DB"/>
        </a:dk2>
        <a:lt2>
          <a:srgbClr val="98C6EA"/>
        </a:lt2>
        <a:accent1>
          <a:srgbClr val="0B2265"/>
        </a:accent1>
        <a:accent2>
          <a:srgbClr val="FF6600"/>
        </a:accent2>
        <a:accent3>
          <a:srgbClr val="FFFFFF"/>
        </a:accent3>
        <a:accent4>
          <a:srgbClr val="002A82"/>
        </a:accent4>
        <a:accent5>
          <a:srgbClr val="AAABB8"/>
        </a:accent5>
        <a:accent6>
          <a:srgbClr val="E75C00"/>
        </a:accent6>
        <a:hlink>
          <a:srgbClr val="008B95"/>
        </a:hlink>
        <a:folHlink>
          <a:srgbClr val="B6BF00"/>
        </a:folHlink>
      </a:clrScheme>
      <a:clrMap bg1="lt1" tx1="dk1" bg2="lt2" tx2="dk2" accent1="accent1" accent2="accent2" accent3="accent3" accent4="accent4" accent5="accent5" accent6="accent6" hlink="hlink" folHlink="folHlink"/>
    </a:extraClrScheme>
    <a:extraClrScheme>
      <a:clrScheme name="Black divide title slide 14">
        <a:dk1>
          <a:srgbClr val="3C3C3C"/>
        </a:dk1>
        <a:lt1>
          <a:srgbClr val="FFFFFF"/>
        </a:lt1>
        <a:dk2>
          <a:srgbClr val="A9D1CF"/>
        </a:dk2>
        <a:lt2>
          <a:srgbClr val="3C3C3C"/>
        </a:lt2>
        <a:accent1>
          <a:srgbClr val="A9D1CF"/>
        </a:accent1>
        <a:accent2>
          <a:srgbClr val="E9E6D5"/>
        </a:accent2>
        <a:accent3>
          <a:srgbClr val="FFFFFF"/>
        </a:accent3>
        <a:accent4>
          <a:srgbClr val="323232"/>
        </a:accent4>
        <a:accent5>
          <a:srgbClr val="D1E5E4"/>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5">
        <a:dk1>
          <a:srgbClr val="3C3C3C"/>
        </a:dk1>
        <a:lt1>
          <a:srgbClr val="FFFFFF"/>
        </a:lt1>
        <a:dk2>
          <a:srgbClr val="A9D1CF"/>
        </a:dk2>
        <a:lt2>
          <a:srgbClr val="3C3C3C"/>
        </a:lt2>
        <a:accent1>
          <a:srgbClr val="94C5C4"/>
        </a:accent1>
        <a:accent2>
          <a:srgbClr val="E9E6D5"/>
        </a:accent2>
        <a:accent3>
          <a:srgbClr val="FFFFFF"/>
        </a:accent3>
        <a:accent4>
          <a:srgbClr val="323232"/>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6">
        <a:dk1>
          <a:srgbClr val="000000"/>
        </a:dk1>
        <a:lt1>
          <a:srgbClr val="FFFFFF"/>
        </a:lt1>
        <a:dk2>
          <a:srgbClr val="A9D1CF"/>
        </a:dk2>
        <a:lt2>
          <a:srgbClr val="3C3C3C"/>
        </a:lt2>
        <a:accent1>
          <a:srgbClr val="94C5C4"/>
        </a:accent1>
        <a:accent2>
          <a:srgbClr val="E9E6D5"/>
        </a:accent2>
        <a:accent3>
          <a:srgbClr val="FFFFFF"/>
        </a:accent3>
        <a:accent4>
          <a:srgbClr val="000000"/>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APCC Master Template">
  <a:themeElements>
    <a:clrScheme name="APCC">
      <a:dk1>
        <a:srgbClr val="000000"/>
      </a:dk1>
      <a:lt1>
        <a:srgbClr val="FFFFFF"/>
      </a:lt1>
      <a:dk2>
        <a:srgbClr val="722772"/>
      </a:dk2>
      <a:lt2>
        <a:srgbClr val="AE87B3"/>
      </a:lt2>
      <a:accent1>
        <a:srgbClr val="722772"/>
      </a:accent1>
      <a:accent2>
        <a:srgbClr val="9C6B9E"/>
      </a:accent2>
      <a:accent3>
        <a:srgbClr val="C77AC5"/>
      </a:accent3>
      <a:accent4>
        <a:srgbClr val="E2C5E3"/>
      </a:accent4>
      <a:accent5>
        <a:srgbClr val="F5E7EF"/>
      </a:accent5>
      <a:accent6>
        <a:srgbClr val="666666"/>
      </a:accent6>
      <a:hlink>
        <a:srgbClr val="5E205F"/>
      </a:hlink>
      <a:folHlink>
        <a:srgbClr val="9C6B9E"/>
      </a:folHlink>
    </a:clrScheme>
    <a:fontScheme name="Black divide 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90000" tIns="90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1100" b="0" i="0" u="none" strike="noStrike" cap="none" normalizeH="0" baseline="0" smtClean="0">
            <a:ln>
              <a:noFill/>
            </a:ln>
            <a:solidFill>
              <a:schemeClr val="tx1"/>
            </a:solidFill>
            <a:effectLst/>
            <a:latin typeface="Arial" charset="0"/>
          </a:defRPr>
        </a:defPPr>
      </a:lstStyle>
    </a:lnDef>
  </a:objectDefaults>
  <a:extraClrSchemeLst>
    <a:extraClrScheme>
      <a:clrScheme name="Black divide 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ck divide 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ck divide 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ck divide 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ck divide 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ck divide 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ck divide 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ck divide 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ck divide 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ck divide 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ck divide 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ck divide 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ck divide title slide 13">
        <a:dk1>
          <a:srgbClr val="003399"/>
        </a:dk1>
        <a:lt1>
          <a:srgbClr val="FFFFFF"/>
        </a:lt1>
        <a:dk2>
          <a:srgbClr val="0098DB"/>
        </a:dk2>
        <a:lt2>
          <a:srgbClr val="98C6EA"/>
        </a:lt2>
        <a:accent1>
          <a:srgbClr val="0B2265"/>
        </a:accent1>
        <a:accent2>
          <a:srgbClr val="FF6600"/>
        </a:accent2>
        <a:accent3>
          <a:srgbClr val="FFFFFF"/>
        </a:accent3>
        <a:accent4>
          <a:srgbClr val="002A82"/>
        </a:accent4>
        <a:accent5>
          <a:srgbClr val="AAABB8"/>
        </a:accent5>
        <a:accent6>
          <a:srgbClr val="E75C00"/>
        </a:accent6>
        <a:hlink>
          <a:srgbClr val="008B95"/>
        </a:hlink>
        <a:folHlink>
          <a:srgbClr val="B6BF00"/>
        </a:folHlink>
      </a:clrScheme>
      <a:clrMap bg1="lt1" tx1="dk1" bg2="lt2" tx2="dk2" accent1="accent1" accent2="accent2" accent3="accent3" accent4="accent4" accent5="accent5" accent6="accent6" hlink="hlink" folHlink="folHlink"/>
    </a:extraClrScheme>
    <a:extraClrScheme>
      <a:clrScheme name="Black divide title slide 14">
        <a:dk1>
          <a:srgbClr val="3C3C3C"/>
        </a:dk1>
        <a:lt1>
          <a:srgbClr val="FFFFFF"/>
        </a:lt1>
        <a:dk2>
          <a:srgbClr val="A9D1CF"/>
        </a:dk2>
        <a:lt2>
          <a:srgbClr val="3C3C3C"/>
        </a:lt2>
        <a:accent1>
          <a:srgbClr val="A9D1CF"/>
        </a:accent1>
        <a:accent2>
          <a:srgbClr val="E9E6D5"/>
        </a:accent2>
        <a:accent3>
          <a:srgbClr val="FFFFFF"/>
        </a:accent3>
        <a:accent4>
          <a:srgbClr val="323232"/>
        </a:accent4>
        <a:accent5>
          <a:srgbClr val="D1E5E4"/>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5">
        <a:dk1>
          <a:srgbClr val="3C3C3C"/>
        </a:dk1>
        <a:lt1>
          <a:srgbClr val="FFFFFF"/>
        </a:lt1>
        <a:dk2>
          <a:srgbClr val="A9D1CF"/>
        </a:dk2>
        <a:lt2>
          <a:srgbClr val="3C3C3C"/>
        </a:lt2>
        <a:accent1>
          <a:srgbClr val="94C5C4"/>
        </a:accent1>
        <a:accent2>
          <a:srgbClr val="E9E6D5"/>
        </a:accent2>
        <a:accent3>
          <a:srgbClr val="FFFFFF"/>
        </a:accent3>
        <a:accent4>
          <a:srgbClr val="323232"/>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
      <a:clrScheme name="Black divide title slide 16">
        <a:dk1>
          <a:srgbClr val="000000"/>
        </a:dk1>
        <a:lt1>
          <a:srgbClr val="FFFFFF"/>
        </a:lt1>
        <a:dk2>
          <a:srgbClr val="A9D1CF"/>
        </a:dk2>
        <a:lt2>
          <a:srgbClr val="3C3C3C"/>
        </a:lt2>
        <a:accent1>
          <a:srgbClr val="94C5C4"/>
        </a:accent1>
        <a:accent2>
          <a:srgbClr val="E9E6D5"/>
        </a:accent2>
        <a:accent3>
          <a:srgbClr val="FFFFFF"/>
        </a:accent3>
        <a:accent4>
          <a:srgbClr val="000000"/>
        </a:accent4>
        <a:accent5>
          <a:srgbClr val="C8DFDE"/>
        </a:accent5>
        <a:accent6>
          <a:srgbClr val="D3D0C1"/>
        </a:accent6>
        <a:hlink>
          <a:srgbClr val="920052"/>
        </a:hlink>
        <a:folHlink>
          <a:srgbClr val="D0CAA4"/>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APCC Template</Template>
  <TotalTime>1530</TotalTime>
  <Words>1887</Words>
  <Application>Microsoft Office PowerPoint</Application>
  <PresentationFormat>On-screen Show (4:3)</PresentationFormat>
  <Paragraphs>291</Paragraphs>
  <Slides>26</Slides>
  <Notes>25</Notes>
  <HiddenSlides>0</HiddenSlides>
  <MMClips>0</MMClips>
  <ScaleCrop>false</ScaleCrop>
  <HeadingPairs>
    <vt:vector size="4" baseType="variant">
      <vt:variant>
        <vt:lpstr>Theme</vt:lpstr>
      </vt:variant>
      <vt:variant>
        <vt:i4>11</vt:i4>
      </vt:variant>
      <vt:variant>
        <vt:lpstr>Slide Titles</vt:lpstr>
      </vt:variant>
      <vt:variant>
        <vt:i4>26</vt:i4>
      </vt:variant>
    </vt:vector>
  </HeadingPairs>
  <TitlesOfParts>
    <vt:vector size="37" baseType="lpstr">
      <vt:lpstr>APCC Master Template</vt:lpstr>
      <vt:lpstr>1_APCC Master Template</vt:lpstr>
      <vt:lpstr>2_APCC Master Template</vt:lpstr>
      <vt:lpstr>3_APCC Master Template</vt:lpstr>
      <vt:lpstr>4_APCC Master Template</vt:lpstr>
      <vt:lpstr>5_APCC Master Template</vt:lpstr>
      <vt:lpstr>6_APCC Master Template</vt:lpstr>
      <vt:lpstr>7_APCC Master Template</vt:lpstr>
      <vt:lpstr>8_APCC Master Template</vt:lpstr>
      <vt:lpstr>9_APCC Master Template</vt:lpstr>
      <vt:lpstr>10_APCC Master Template</vt:lpstr>
      <vt:lpstr>Sampling QI Tools</vt:lpstr>
      <vt:lpstr>QI Tools we will sample</vt:lpstr>
      <vt:lpstr>PowerPoint Presentation</vt:lpstr>
      <vt:lpstr>What is Process Mapping?  </vt:lpstr>
      <vt:lpstr>Advantages of Process Mapping</vt:lpstr>
      <vt:lpstr>How to Process Map</vt:lpstr>
      <vt:lpstr>Process Mapping Symbols</vt:lpstr>
      <vt:lpstr>Process Mapping</vt:lpstr>
      <vt:lpstr>Activity </vt:lpstr>
      <vt:lpstr>Process Mapping – DO’s</vt:lpstr>
      <vt:lpstr>Process Mapping – DON’T’s</vt:lpstr>
      <vt:lpstr>Analysis of Process Map </vt:lpstr>
      <vt:lpstr>Identify Opportunities for Improvement</vt:lpstr>
      <vt:lpstr>Force Field Analysis </vt:lpstr>
      <vt:lpstr>Decision Making </vt:lpstr>
      <vt:lpstr>Force Field Analysis</vt:lpstr>
      <vt:lpstr>Driving Forces  </vt:lpstr>
      <vt:lpstr>Restraining Forces </vt:lpstr>
      <vt:lpstr>PowerPoint Presentation</vt:lpstr>
      <vt:lpstr>Force Field Analysis – How to use it</vt:lpstr>
      <vt:lpstr>Force Field Analysis</vt:lpstr>
      <vt:lpstr>Activity</vt:lpstr>
      <vt:lpstr>Scenario</vt:lpstr>
      <vt:lpstr>Force Field Analysis - Tips</vt:lpstr>
      <vt:lpstr>Any Questions?</vt:lpstr>
      <vt:lpstr>PowerPoint Presentation</vt:lpstr>
    </vt:vector>
  </TitlesOfParts>
  <Company>Improvement Foundation Australia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Sarah Wrzeszczynski</dc:creator>
  <cp:lastModifiedBy>Donna Bridges</cp:lastModifiedBy>
  <cp:revision>93</cp:revision>
  <cp:lastPrinted>2011-11-23T04:51:57Z</cp:lastPrinted>
  <dcterms:created xsi:type="dcterms:W3CDTF">2011-03-04T10:35:26Z</dcterms:created>
  <dcterms:modified xsi:type="dcterms:W3CDTF">2015-12-11T01:32:04Z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1522797</vt:lpwstr>
  </property>
  <property fmtid="{D5CDD505-2E9C-101B-9397-08002B2CF9AE}" pid="3" name="NXPowerLiteSettings">
    <vt:lpwstr>F7000400038000</vt:lpwstr>
  </property>
  <property fmtid="{D5CDD505-2E9C-101B-9397-08002B2CF9AE}" pid="4" name="NXPowerLiteVersion">
    <vt:lpwstr>D5.0.2</vt:lpwstr>
  </property>
</Properties>
</file>