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5412" r:id="rId5"/>
    <p:sldMasterId id="2147485401" r:id="rId6"/>
    <p:sldMasterId id="2147485424" r:id="rId7"/>
    <p:sldMasterId id="2147485437" r:id="rId8"/>
  </p:sldMasterIdLst>
  <p:notesMasterIdLst>
    <p:notesMasterId r:id="rId38"/>
  </p:notesMasterIdLst>
  <p:handoutMasterIdLst>
    <p:handoutMasterId r:id="rId39"/>
  </p:handoutMasterIdLst>
  <p:sldIdLst>
    <p:sldId id="488" r:id="rId9"/>
    <p:sldId id="535" r:id="rId10"/>
    <p:sldId id="504" r:id="rId11"/>
    <p:sldId id="523" r:id="rId12"/>
    <p:sldId id="525" r:id="rId13"/>
    <p:sldId id="506" r:id="rId14"/>
    <p:sldId id="528" r:id="rId15"/>
    <p:sldId id="507" r:id="rId16"/>
    <p:sldId id="529" r:id="rId17"/>
    <p:sldId id="511" r:id="rId18"/>
    <p:sldId id="526" r:id="rId19"/>
    <p:sldId id="531" r:id="rId20"/>
    <p:sldId id="533" r:id="rId21"/>
    <p:sldId id="534" r:id="rId22"/>
    <p:sldId id="527" r:id="rId23"/>
    <p:sldId id="522" r:id="rId24"/>
    <p:sldId id="512" r:id="rId25"/>
    <p:sldId id="513" r:id="rId26"/>
    <p:sldId id="514" r:id="rId27"/>
    <p:sldId id="515" r:id="rId28"/>
    <p:sldId id="516" r:id="rId29"/>
    <p:sldId id="517" r:id="rId30"/>
    <p:sldId id="518" r:id="rId31"/>
    <p:sldId id="519" r:id="rId32"/>
    <p:sldId id="520" r:id="rId33"/>
    <p:sldId id="536" r:id="rId34"/>
    <p:sldId id="538" r:id="rId35"/>
    <p:sldId id="537" r:id="rId36"/>
    <p:sldId id="539" r:id="rId37"/>
  </p:sldIdLst>
  <p:sldSz cx="9144000" cy="6858000" type="screen4x3"/>
  <p:notesSz cx="7099300" cy="10234613"/>
  <p:defaultTextStyle>
    <a:defPPr>
      <a:defRPr lang="en-A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manda Altman" initials="A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E3A6E6"/>
    <a:srgbClr val="CA58D0"/>
    <a:srgbClr val="77777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0740" autoAdjust="0"/>
    <p:restoredTop sz="72654" autoAdjust="0"/>
  </p:normalViewPr>
  <p:slideViewPr>
    <p:cSldViewPr>
      <p:cViewPr varScale="1">
        <p:scale>
          <a:sx n="80" d="100"/>
          <a:sy n="80" d="100"/>
        </p:scale>
        <p:origin x="-2430" y="-84"/>
      </p:cViewPr>
      <p:guideLst>
        <p:guide orient="horz" pos="2160"/>
        <p:guide pos="2880"/>
      </p:guideLst>
    </p:cSldViewPr>
  </p:slideViewPr>
  <p:outlineViewPr>
    <p:cViewPr>
      <p:scale>
        <a:sx n="33" d="100"/>
        <a:sy n="33" d="100"/>
      </p:scale>
      <p:origin x="0" y="6876"/>
    </p:cViewPr>
  </p:outlineViewPr>
  <p:notesTextViewPr>
    <p:cViewPr>
      <p:scale>
        <a:sx n="75" d="100"/>
        <a:sy n="75" d="100"/>
      </p:scale>
      <p:origin x="0" y="0"/>
    </p:cViewPr>
  </p:notesTextViewPr>
  <p:sorterViewPr>
    <p:cViewPr>
      <p:scale>
        <a:sx n="75" d="100"/>
        <a:sy n="75" d="100"/>
      </p:scale>
      <p:origin x="0" y="0"/>
    </p:cViewPr>
  </p:sorterViewPr>
  <p:notesViewPr>
    <p:cSldViewPr>
      <p:cViewPr varScale="1">
        <p:scale>
          <a:sx n="88" d="100"/>
          <a:sy n="88" d="100"/>
        </p:scale>
        <p:origin x="-2748" y="-126"/>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575" cy="512763"/>
          </a:xfrm>
          <a:prstGeom prst="rect">
            <a:avLst/>
          </a:prstGeom>
          <a:noFill/>
          <a:ln w="9525">
            <a:noFill/>
            <a:miter lim="800000"/>
            <a:headEnd/>
            <a:tailEnd/>
          </a:ln>
          <a:effectLst/>
        </p:spPr>
        <p:txBody>
          <a:bodyPr vert="horz" wrap="square" lIns="94760" tIns="47380" rIns="94760" bIns="47380" numCol="1" anchor="t" anchorCtr="0" compatLnSpc="1">
            <a:prstTxWarp prst="textNoShape">
              <a:avLst/>
            </a:prstTxWarp>
          </a:bodyPr>
          <a:lstStyle>
            <a:lvl1pPr>
              <a:defRPr sz="1200">
                <a:latin typeface="Times New Roman" pitchFamily="18" charset="0"/>
                <a:cs typeface="+mn-cs"/>
              </a:defRPr>
            </a:lvl1pPr>
          </a:lstStyle>
          <a:p>
            <a:pPr>
              <a:defRPr/>
            </a:pPr>
            <a:endParaRPr lang="en-AU" dirty="0"/>
          </a:p>
        </p:txBody>
      </p:sp>
      <p:sp>
        <p:nvSpPr>
          <p:cNvPr id="3075" name="Rectangle 3"/>
          <p:cNvSpPr>
            <a:spLocks noGrp="1" noChangeArrowheads="1"/>
          </p:cNvSpPr>
          <p:nvPr>
            <p:ph type="dt" sz="quarter" idx="1"/>
          </p:nvPr>
        </p:nvSpPr>
        <p:spPr bwMode="auto">
          <a:xfrm>
            <a:off x="4022725" y="0"/>
            <a:ext cx="3076575" cy="512763"/>
          </a:xfrm>
          <a:prstGeom prst="rect">
            <a:avLst/>
          </a:prstGeom>
          <a:noFill/>
          <a:ln w="9525">
            <a:noFill/>
            <a:miter lim="800000"/>
            <a:headEnd/>
            <a:tailEnd/>
          </a:ln>
          <a:effectLst/>
        </p:spPr>
        <p:txBody>
          <a:bodyPr vert="horz" wrap="square" lIns="94760" tIns="47380" rIns="94760" bIns="47380" numCol="1" anchor="t" anchorCtr="0" compatLnSpc="1">
            <a:prstTxWarp prst="textNoShape">
              <a:avLst/>
            </a:prstTxWarp>
          </a:bodyPr>
          <a:lstStyle>
            <a:lvl1pPr algn="r">
              <a:defRPr sz="1200">
                <a:latin typeface="Times New Roman" pitchFamily="18" charset="0"/>
                <a:cs typeface="+mn-cs"/>
              </a:defRPr>
            </a:lvl1pPr>
          </a:lstStyle>
          <a:p>
            <a:pPr>
              <a:defRPr/>
            </a:pPr>
            <a:endParaRPr lang="en-AU" dirty="0"/>
          </a:p>
        </p:txBody>
      </p:sp>
      <p:sp>
        <p:nvSpPr>
          <p:cNvPr id="3076" name="Rectangle 4"/>
          <p:cNvSpPr>
            <a:spLocks noGrp="1" noChangeArrowheads="1"/>
          </p:cNvSpPr>
          <p:nvPr>
            <p:ph type="ftr" sz="quarter" idx="2"/>
          </p:nvPr>
        </p:nvSpPr>
        <p:spPr bwMode="auto">
          <a:xfrm>
            <a:off x="0" y="9721850"/>
            <a:ext cx="3076575" cy="512763"/>
          </a:xfrm>
          <a:prstGeom prst="rect">
            <a:avLst/>
          </a:prstGeom>
          <a:noFill/>
          <a:ln w="9525">
            <a:noFill/>
            <a:miter lim="800000"/>
            <a:headEnd/>
            <a:tailEnd/>
          </a:ln>
          <a:effectLst/>
        </p:spPr>
        <p:txBody>
          <a:bodyPr vert="horz" wrap="square" lIns="94760" tIns="47380" rIns="94760" bIns="47380" numCol="1" anchor="b" anchorCtr="0" compatLnSpc="1">
            <a:prstTxWarp prst="textNoShape">
              <a:avLst/>
            </a:prstTxWarp>
          </a:bodyPr>
          <a:lstStyle>
            <a:lvl1pPr>
              <a:defRPr sz="1200">
                <a:latin typeface="Times New Roman" pitchFamily="18" charset="0"/>
                <a:cs typeface="+mn-cs"/>
              </a:defRPr>
            </a:lvl1pPr>
          </a:lstStyle>
          <a:p>
            <a:pPr>
              <a:defRPr/>
            </a:pPr>
            <a:endParaRPr lang="en-AU" dirty="0"/>
          </a:p>
        </p:txBody>
      </p:sp>
      <p:sp>
        <p:nvSpPr>
          <p:cNvPr id="3077" name="Rectangle 5"/>
          <p:cNvSpPr>
            <a:spLocks noGrp="1" noChangeArrowheads="1"/>
          </p:cNvSpPr>
          <p:nvPr>
            <p:ph type="sldNum" sz="quarter" idx="3"/>
          </p:nvPr>
        </p:nvSpPr>
        <p:spPr bwMode="auto">
          <a:xfrm>
            <a:off x="4022725" y="9721850"/>
            <a:ext cx="3076575" cy="512763"/>
          </a:xfrm>
          <a:prstGeom prst="rect">
            <a:avLst/>
          </a:prstGeom>
          <a:noFill/>
          <a:ln w="9525">
            <a:noFill/>
            <a:miter lim="800000"/>
            <a:headEnd/>
            <a:tailEnd/>
          </a:ln>
          <a:effectLst/>
        </p:spPr>
        <p:txBody>
          <a:bodyPr vert="horz" wrap="square" lIns="94760" tIns="47380" rIns="94760" bIns="47380" numCol="1" anchor="b" anchorCtr="0" compatLnSpc="1">
            <a:prstTxWarp prst="textNoShape">
              <a:avLst/>
            </a:prstTxWarp>
          </a:bodyPr>
          <a:lstStyle>
            <a:lvl1pPr algn="r">
              <a:defRPr sz="1200">
                <a:latin typeface="Times New Roman" pitchFamily="18" charset="0"/>
                <a:cs typeface="+mn-cs"/>
              </a:defRPr>
            </a:lvl1pPr>
          </a:lstStyle>
          <a:p>
            <a:pPr>
              <a:defRPr/>
            </a:pPr>
            <a:fld id="{F37E2B06-B902-4834-95D1-85DF55EDF4EB}" type="slidenum">
              <a:rPr lang="en-AU"/>
              <a:pPr>
                <a:defRPr/>
              </a:pPr>
              <a:t>‹#›</a:t>
            </a:fld>
            <a:endParaRPr lang="en-AU" dirty="0"/>
          </a:p>
        </p:txBody>
      </p:sp>
    </p:spTree>
    <p:extLst>
      <p:ext uri="{BB962C8B-B14F-4D97-AF65-F5344CB8AC3E}">
        <p14:creationId xmlns:p14="http://schemas.microsoft.com/office/powerpoint/2010/main" val="12984419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76575" cy="512763"/>
          </a:xfrm>
          <a:prstGeom prst="rect">
            <a:avLst/>
          </a:prstGeom>
          <a:noFill/>
          <a:ln w="9525">
            <a:noFill/>
            <a:miter lim="800000"/>
            <a:headEnd/>
            <a:tailEnd/>
          </a:ln>
          <a:effectLst/>
        </p:spPr>
        <p:txBody>
          <a:bodyPr vert="horz" wrap="square" lIns="94760" tIns="47380" rIns="94760" bIns="47380" numCol="1" anchor="t" anchorCtr="0" compatLnSpc="1">
            <a:prstTxWarp prst="textNoShape">
              <a:avLst/>
            </a:prstTxWarp>
          </a:bodyPr>
          <a:lstStyle>
            <a:lvl1pPr>
              <a:defRPr sz="1200">
                <a:latin typeface="Times New Roman" pitchFamily="18" charset="0"/>
                <a:cs typeface="+mn-cs"/>
              </a:defRPr>
            </a:lvl1pPr>
          </a:lstStyle>
          <a:p>
            <a:pPr>
              <a:defRPr/>
            </a:pPr>
            <a:endParaRPr lang="en-AU" dirty="0"/>
          </a:p>
        </p:txBody>
      </p:sp>
      <p:sp>
        <p:nvSpPr>
          <p:cNvPr id="13315" name="Rectangle 3"/>
          <p:cNvSpPr>
            <a:spLocks noGrp="1" noChangeArrowheads="1"/>
          </p:cNvSpPr>
          <p:nvPr>
            <p:ph type="dt" idx="1"/>
          </p:nvPr>
        </p:nvSpPr>
        <p:spPr bwMode="auto">
          <a:xfrm>
            <a:off x="4021138" y="0"/>
            <a:ext cx="3076575" cy="512763"/>
          </a:xfrm>
          <a:prstGeom prst="rect">
            <a:avLst/>
          </a:prstGeom>
          <a:noFill/>
          <a:ln w="9525">
            <a:noFill/>
            <a:miter lim="800000"/>
            <a:headEnd/>
            <a:tailEnd/>
          </a:ln>
          <a:effectLst/>
        </p:spPr>
        <p:txBody>
          <a:bodyPr vert="horz" wrap="square" lIns="94760" tIns="47380" rIns="94760" bIns="47380" numCol="1" anchor="t" anchorCtr="0" compatLnSpc="1">
            <a:prstTxWarp prst="textNoShape">
              <a:avLst/>
            </a:prstTxWarp>
          </a:bodyPr>
          <a:lstStyle>
            <a:lvl1pPr algn="r">
              <a:defRPr sz="1200">
                <a:latin typeface="Times New Roman" pitchFamily="18" charset="0"/>
                <a:cs typeface="+mn-cs"/>
              </a:defRPr>
            </a:lvl1pPr>
          </a:lstStyle>
          <a:p>
            <a:pPr>
              <a:defRPr/>
            </a:pPr>
            <a:endParaRPr lang="en-AU" dirty="0"/>
          </a:p>
        </p:txBody>
      </p:sp>
      <p:sp>
        <p:nvSpPr>
          <p:cNvPr id="64516"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4760" tIns="47380" rIns="94760" bIns="4738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13318" name="Rectangle 6"/>
          <p:cNvSpPr>
            <a:spLocks noGrp="1" noChangeArrowheads="1"/>
          </p:cNvSpPr>
          <p:nvPr>
            <p:ph type="ftr" sz="quarter" idx="4"/>
          </p:nvPr>
        </p:nvSpPr>
        <p:spPr bwMode="auto">
          <a:xfrm>
            <a:off x="0" y="9720263"/>
            <a:ext cx="3076575" cy="512762"/>
          </a:xfrm>
          <a:prstGeom prst="rect">
            <a:avLst/>
          </a:prstGeom>
          <a:noFill/>
          <a:ln w="9525">
            <a:noFill/>
            <a:miter lim="800000"/>
            <a:headEnd/>
            <a:tailEnd/>
          </a:ln>
          <a:effectLst/>
        </p:spPr>
        <p:txBody>
          <a:bodyPr vert="horz" wrap="square" lIns="94760" tIns="47380" rIns="94760" bIns="47380" numCol="1" anchor="b" anchorCtr="0" compatLnSpc="1">
            <a:prstTxWarp prst="textNoShape">
              <a:avLst/>
            </a:prstTxWarp>
          </a:bodyPr>
          <a:lstStyle>
            <a:lvl1pPr>
              <a:defRPr sz="1200">
                <a:latin typeface="Times New Roman" pitchFamily="18" charset="0"/>
                <a:cs typeface="+mn-cs"/>
              </a:defRPr>
            </a:lvl1pPr>
          </a:lstStyle>
          <a:p>
            <a:pPr>
              <a:defRPr/>
            </a:pPr>
            <a:endParaRPr lang="en-AU" dirty="0"/>
          </a:p>
        </p:txBody>
      </p:sp>
      <p:sp>
        <p:nvSpPr>
          <p:cNvPr id="13319" name="Rectangle 7"/>
          <p:cNvSpPr>
            <a:spLocks noGrp="1" noChangeArrowheads="1"/>
          </p:cNvSpPr>
          <p:nvPr>
            <p:ph type="sldNum" sz="quarter" idx="5"/>
          </p:nvPr>
        </p:nvSpPr>
        <p:spPr bwMode="auto">
          <a:xfrm>
            <a:off x="4021138" y="9720263"/>
            <a:ext cx="3076575" cy="512762"/>
          </a:xfrm>
          <a:prstGeom prst="rect">
            <a:avLst/>
          </a:prstGeom>
          <a:noFill/>
          <a:ln w="9525">
            <a:noFill/>
            <a:miter lim="800000"/>
            <a:headEnd/>
            <a:tailEnd/>
          </a:ln>
          <a:effectLst/>
        </p:spPr>
        <p:txBody>
          <a:bodyPr vert="horz" wrap="square" lIns="94760" tIns="47380" rIns="94760" bIns="47380" numCol="1" anchor="b" anchorCtr="0" compatLnSpc="1">
            <a:prstTxWarp prst="textNoShape">
              <a:avLst/>
            </a:prstTxWarp>
          </a:bodyPr>
          <a:lstStyle>
            <a:lvl1pPr algn="r">
              <a:defRPr sz="1200">
                <a:latin typeface="Times New Roman" pitchFamily="18" charset="0"/>
                <a:cs typeface="+mn-cs"/>
              </a:defRPr>
            </a:lvl1pPr>
          </a:lstStyle>
          <a:p>
            <a:pPr>
              <a:defRPr/>
            </a:pPr>
            <a:fld id="{666F30F9-79F7-4191-A72A-CDD0D5C90819}" type="slidenum">
              <a:rPr lang="en-AU"/>
              <a:pPr>
                <a:defRPr/>
              </a:pPr>
              <a:t>‹#›</a:t>
            </a:fld>
            <a:endParaRPr lang="en-AU" dirty="0"/>
          </a:p>
        </p:txBody>
      </p:sp>
    </p:spTree>
    <p:extLst>
      <p:ext uri="{BB962C8B-B14F-4D97-AF65-F5344CB8AC3E}">
        <p14:creationId xmlns:p14="http://schemas.microsoft.com/office/powerpoint/2010/main" val="294740281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Session</a:t>
            </a:r>
            <a:r>
              <a:rPr lang="en-US" baseline="0" dirty="0" smtClean="0"/>
              <a:t> time – 50 minutes </a:t>
            </a:r>
          </a:p>
          <a:p>
            <a:pPr marL="171450" indent="-171450">
              <a:buFont typeface="Arial" panose="020B0604020202020204" pitchFamily="34" charset="0"/>
              <a:buChar char="•"/>
            </a:pPr>
            <a:r>
              <a:rPr lang="en-US" baseline="0" dirty="0" smtClean="0"/>
              <a:t>Intro 10 mins</a:t>
            </a:r>
          </a:p>
          <a:p>
            <a:pPr marL="171450" indent="-171450">
              <a:buFont typeface="Arial" panose="020B0604020202020204" pitchFamily="34" charset="0"/>
              <a:buChar char="•"/>
            </a:pPr>
            <a:r>
              <a:rPr lang="en-US" baseline="0" dirty="0" smtClean="0"/>
              <a:t>As team decide on barrier and tool to use – 5 mins</a:t>
            </a:r>
          </a:p>
          <a:p>
            <a:pPr marL="171450" indent="-171450">
              <a:buFont typeface="Arial" panose="020B0604020202020204" pitchFamily="34" charset="0"/>
              <a:buChar char="•"/>
            </a:pPr>
            <a:r>
              <a:rPr lang="en-US" baseline="0" dirty="0" smtClean="0"/>
              <a:t>20 mins to use tool as a large group- or smaller tables</a:t>
            </a:r>
          </a:p>
          <a:p>
            <a:pPr marL="171450" indent="-171450">
              <a:buFont typeface="Arial" panose="020B0604020202020204" pitchFamily="34" charset="0"/>
              <a:buChar char="•"/>
            </a:pPr>
            <a:r>
              <a:rPr lang="en-US" baseline="0" dirty="0" smtClean="0"/>
              <a:t>10 mins to regroup and discuss</a:t>
            </a:r>
          </a:p>
          <a:p>
            <a:endParaRPr lang="en-US" dirty="0" smtClean="0"/>
          </a:p>
          <a:p>
            <a:endParaRPr lang="en-US" dirty="0" smtClean="0"/>
          </a:p>
          <a:p>
            <a:r>
              <a:rPr lang="en-AU" sz="1200" b="1" i="1" kern="1200" dirty="0" smtClean="0">
                <a:solidFill>
                  <a:schemeClr val="tx1"/>
                </a:solidFill>
                <a:effectLst/>
                <a:latin typeface="Times New Roman" pitchFamily="18" charset="0"/>
                <a:ea typeface="+mn-ea"/>
                <a:cs typeface="+mn-cs"/>
              </a:rPr>
              <a:t>Purpose</a:t>
            </a:r>
            <a:r>
              <a:rPr lang="en-AU" sz="1200" b="1" i="1" kern="1200" baseline="0" dirty="0" smtClean="0">
                <a:solidFill>
                  <a:schemeClr val="tx1"/>
                </a:solidFill>
                <a:effectLst/>
                <a:latin typeface="Times New Roman" pitchFamily="18" charset="0"/>
                <a:ea typeface="+mn-ea"/>
                <a:cs typeface="+mn-cs"/>
              </a:rPr>
              <a:t> of the session </a:t>
            </a:r>
            <a:r>
              <a:rPr lang="en-AU" sz="1200" i="1" kern="1200" baseline="0" dirty="0" smtClean="0">
                <a:solidFill>
                  <a:schemeClr val="tx1"/>
                </a:solidFill>
                <a:effectLst/>
                <a:latin typeface="Times New Roman" pitchFamily="18" charset="0"/>
                <a:ea typeface="+mn-ea"/>
                <a:cs typeface="+mn-cs"/>
              </a:rPr>
              <a:t>- </a:t>
            </a:r>
            <a:r>
              <a:rPr lang="en-AU" sz="1200" i="1" kern="1200" dirty="0" smtClean="0">
                <a:solidFill>
                  <a:schemeClr val="tx1"/>
                </a:solidFill>
                <a:effectLst/>
                <a:latin typeface="Times New Roman" pitchFamily="18" charset="0"/>
                <a:ea typeface="+mn-ea"/>
                <a:cs typeface="+mn-cs"/>
              </a:rPr>
              <a:t> To</a:t>
            </a:r>
            <a:r>
              <a:rPr lang="en-AU" sz="1200" i="1" kern="1200" baseline="0" dirty="0" smtClean="0">
                <a:solidFill>
                  <a:schemeClr val="tx1"/>
                </a:solidFill>
                <a:effectLst/>
                <a:latin typeface="Times New Roman" pitchFamily="18" charset="0"/>
                <a:ea typeface="+mn-ea"/>
                <a:cs typeface="+mn-cs"/>
              </a:rPr>
              <a:t> use a Quality Improvement tool which will allow us to </a:t>
            </a:r>
            <a:r>
              <a:rPr lang="en-US" sz="1200" dirty="0" smtClean="0"/>
              <a:t>take a systematic and structured approach to improvement </a:t>
            </a:r>
            <a:r>
              <a:rPr lang="en-AU" sz="1200" dirty="0" smtClean="0"/>
              <a:t>with</a:t>
            </a:r>
            <a:r>
              <a:rPr lang="en-AU" sz="1200" baseline="0" dirty="0" smtClean="0"/>
              <a:t> a </a:t>
            </a:r>
            <a:r>
              <a:rPr lang="en-AU" sz="1200" baseline="0" dirty="0" smtClean="0"/>
              <a:t>particular </a:t>
            </a:r>
            <a:r>
              <a:rPr lang="en-AU" sz="1200" dirty="0" smtClean="0"/>
              <a:t>situation</a:t>
            </a:r>
            <a:r>
              <a:rPr lang="en-AU" sz="1200" baseline="0" dirty="0" smtClean="0"/>
              <a:t>, problem, challenge or barriers.</a:t>
            </a:r>
          </a:p>
          <a:p>
            <a:endParaRPr lang="en-AU" sz="1200" baseline="0" dirty="0" smtClean="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1</a:t>
            </a:fld>
            <a:endParaRPr lang="en-AU" dirty="0"/>
          </a:p>
        </p:txBody>
      </p:sp>
    </p:spTree>
    <p:extLst>
      <p:ext uri="{BB962C8B-B14F-4D97-AF65-F5344CB8AC3E}">
        <p14:creationId xmlns:p14="http://schemas.microsoft.com/office/powerpoint/2010/main" val="40027434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15</a:t>
            </a:fld>
            <a:endParaRPr lang="en-AU" dirty="0"/>
          </a:p>
        </p:txBody>
      </p:sp>
    </p:spTree>
    <p:extLst>
      <p:ext uri="{BB962C8B-B14F-4D97-AF65-F5344CB8AC3E}">
        <p14:creationId xmlns:p14="http://schemas.microsoft.com/office/powerpoint/2010/main" val="2782810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Simplifies and methodical process</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D1E375F5-30D6-4CCE-AC71-8D341C6A2DC7}" type="slidenum">
              <a:rPr lang="en-US" smtClean="0"/>
              <a:pPr eaLnBrk="1" hangingPunct="1"/>
              <a:t>16</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It will be useful when looking at the variables involved in planning and implementing a change.  It is useful in team building projects when attempting to overcome resistance to change.</a:t>
            </a:r>
          </a:p>
          <a:p>
            <a:endParaRPr 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0A00DCD2-D74E-488C-B716-5DD3FA264C2A}" type="slidenum">
              <a:rPr lang="en-US" smtClean="0"/>
              <a:pPr eaLnBrk="1" hangingPunct="1"/>
              <a:t>17</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Helping or positive points</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6E0AB582-10B1-4EE8-B91D-0D0F69CAA20D}" type="slidenum">
              <a:rPr lang="en-US" smtClean="0"/>
              <a:pPr eaLnBrk="1" hangingPunct="1"/>
              <a:t>18</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Hindering or negative points</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2999DC7C-5858-4FFE-8E28-F8CA3B1ACFB2}" type="slidenum">
              <a:rPr lang="en-US" smtClean="0"/>
              <a:pPr eaLnBrk="1" hangingPunct="1"/>
              <a:t>19</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Status quo</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A43E16E8-3EED-4DB4-8196-B99982908B7F}" type="slidenum">
              <a:rPr lang="en-US" smtClean="0"/>
              <a:pPr eaLnBrk="1" hangingPunct="1"/>
              <a:t>20</a:t>
            </a:fld>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ED792103-0D4D-4FCF-8E04-945F4889C911}" type="slidenum">
              <a:rPr lang="en-US" smtClean="0"/>
              <a:pPr eaLnBrk="1" hangingPunct="1"/>
              <a:t>22</a:t>
            </a:fld>
            <a:endParaRPr lang="en-US" dirty="0" smtClean="0"/>
          </a:p>
        </p:txBody>
      </p:sp>
      <p:sp>
        <p:nvSpPr>
          <p:cNvPr id="28675" name="Rectangle 7"/>
          <p:cNvSpPr txBox="1">
            <a:spLocks noGrp="1" noChangeArrowheads="1"/>
          </p:cNvSpPr>
          <p:nvPr/>
        </p:nvSpPr>
        <p:spPr bwMode="auto">
          <a:xfrm>
            <a:off x="4022294" y="9720785"/>
            <a:ext cx="3075400" cy="51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96" tIns="48598" rIns="97196" bIns="48598"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0844AEEB-4503-4C29-97D2-9A477DB3AFAF}" type="slidenum">
              <a:rPr lang="en-US" sz="1300">
                <a:ea typeface="ＭＳ Ｐゴシック" pitchFamily="34" charset="-128"/>
              </a:rPr>
              <a:pPr algn="r" eaLnBrk="1" hangingPunct="1"/>
              <a:t>22</a:t>
            </a:fld>
            <a:endParaRPr lang="en-US" sz="1300" dirty="0">
              <a:ea typeface="ＭＳ Ｐゴシック" pitchFamily="34" charset="-128"/>
            </a:endParaRPr>
          </a:p>
        </p:txBody>
      </p:sp>
      <p:sp>
        <p:nvSpPr>
          <p:cNvPr id="28676" name="Rectangle 2"/>
          <p:cNvSpPr>
            <a:spLocks noGrp="1" noChangeArrowheads="1"/>
          </p:cNvSpPr>
          <p:nvPr>
            <p:ph type="body" idx="1"/>
          </p:nvPr>
        </p:nvSpPr>
        <p:spPr bwMode="auto">
          <a:xfrm>
            <a:off x="946896" y="4860394"/>
            <a:ext cx="5205510" cy="460872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729" tIns="49866" rIns="99729" bIns="49866" numCol="1" anchor="t" anchorCtr="0" compatLnSpc="1">
            <a:prstTxWarp prst="textNoShape">
              <a:avLst/>
            </a:prstTxWarp>
          </a:bodyPr>
          <a:lstStyle/>
          <a:p>
            <a:pPr eaLnBrk="1" hangingPunct="1"/>
            <a:r>
              <a:rPr lang="en-US" dirty="0" smtClean="0">
                <a:latin typeface="Arial" charset="0"/>
              </a:rPr>
              <a:t>Objective = aim to achieve equilibrium ultimately by reducing the negative forces and strengthening the positivies</a:t>
            </a:r>
          </a:p>
        </p:txBody>
      </p:sp>
      <p:sp>
        <p:nvSpPr>
          <p:cNvPr id="28677" name="Rectangle 3"/>
          <p:cNvSpPr>
            <a:spLocks noGrp="1" noRot="1" noChangeAspect="1" noChangeArrowheads="1" noTextEdit="1"/>
          </p:cNvSpPr>
          <p:nvPr>
            <p:ph type="sldImg"/>
          </p:nvPr>
        </p:nvSpPr>
        <p:spPr bwMode="auto">
          <a:xfrm>
            <a:off x="1006475" y="777875"/>
            <a:ext cx="5087938" cy="381635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0ABE1712-C053-48BC-AF2A-3ACF5D27D115}" type="slidenum">
              <a:rPr lang="en-US" smtClean="0"/>
              <a:pPr eaLnBrk="1" hangingPunct="1"/>
              <a:t>23</a:t>
            </a:fld>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Gives you clear reasons or points for / against before you’ve implemented the change</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9715" indent="-303736" eaLnBrk="0" hangingPunct="0">
              <a:defRPr>
                <a:solidFill>
                  <a:schemeClr val="tx1"/>
                </a:solidFill>
                <a:latin typeface="Arial" charset="0"/>
              </a:defRPr>
            </a:lvl2pPr>
            <a:lvl3pPr marL="1214945" indent="-242989" eaLnBrk="0" hangingPunct="0">
              <a:defRPr>
                <a:solidFill>
                  <a:schemeClr val="tx1"/>
                </a:solidFill>
                <a:latin typeface="Arial" charset="0"/>
              </a:defRPr>
            </a:lvl3pPr>
            <a:lvl4pPr marL="1700923" indent="-242989" eaLnBrk="0" hangingPunct="0">
              <a:defRPr>
                <a:solidFill>
                  <a:schemeClr val="tx1"/>
                </a:solidFill>
                <a:latin typeface="Arial" charset="0"/>
              </a:defRPr>
            </a:lvl4pPr>
            <a:lvl5pPr marL="2186902" indent="-242989" eaLnBrk="0" hangingPunct="0">
              <a:defRPr>
                <a:solidFill>
                  <a:schemeClr val="tx1"/>
                </a:solidFill>
                <a:latin typeface="Arial" charset="0"/>
              </a:defRPr>
            </a:lvl5pPr>
            <a:lvl6pPr marL="2672879" indent="-242989" eaLnBrk="0" fontAlgn="base" hangingPunct="0">
              <a:spcBef>
                <a:spcPct val="0"/>
              </a:spcBef>
              <a:spcAft>
                <a:spcPct val="0"/>
              </a:spcAft>
              <a:defRPr>
                <a:solidFill>
                  <a:schemeClr val="tx1"/>
                </a:solidFill>
                <a:latin typeface="Arial" charset="0"/>
              </a:defRPr>
            </a:lvl6pPr>
            <a:lvl7pPr marL="3158857" indent="-242989" eaLnBrk="0" fontAlgn="base" hangingPunct="0">
              <a:spcBef>
                <a:spcPct val="0"/>
              </a:spcBef>
              <a:spcAft>
                <a:spcPct val="0"/>
              </a:spcAft>
              <a:defRPr>
                <a:solidFill>
                  <a:schemeClr val="tx1"/>
                </a:solidFill>
                <a:latin typeface="Arial" charset="0"/>
              </a:defRPr>
            </a:lvl7pPr>
            <a:lvl8pPr marL="3644836" indent="-242989" eaLnBrk="0" fontAlgn="base" hangingPunct="0">
              <a:spcBef>
                <a:spcPct val="0"/>
              </a:spcBef>
              <a:spcAft>
                <a:spcPct val="0"/>
              </a:spcAft>
              <a:defRPr>
                <a:solidFill>
                  <a:schemeClr val="tx1"/>
                </a:solidFill>
                <a:latin typeface="Arial" charset="0"/>
              </a:defRPr>
            </a:lvl8pPr>
            <a:lvl9pPr marL="4130814" indent="-242989" eaLnBrk="0" fontAlgn="base" hangingPunct="0">
              <a:spcBef>
                <a:spcPct val="0"/>
              </a:spcBef>
              <a:spcAft>
                <a:spcPct val="0"/>
              </a:spcAft>
              <a:defRPr>
                <a:solidFill>
                  <a:schemeClr val="tx1"/>
                </a:solidFill>
                <a:latin typeface="Arial" charset="0"/>
              </a:defRPr>
            </a:lvl9pPr>
          </a:lstStyle>
          <a:p>
            <a:pPr eaLnBrk="1" hangingPunct="1"/>
            <a:fld id="{B8A60543-4313-499A-8F68-189100F35BF9}" type="slidenum">
              <a:rPr lang="en-US" smtClean="0"/>
              <a:pPr eaLnBrk="1" hangingPunct="1"/>
              <a:t>24</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all else fails….just ask yourself</a:t>
            </a:r>
            <a:endParaRPr lang="en-AU" dirty="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28</a:t>
            </a:fld>
            <a:endParaRPr lang="en-AU" dirty="0"/>
          </a:p>
        </p:txBody>
      </p:sp>
    </p:spTree>
    <p:extLst>
      <p:ext uri="{BB962C8B-B14F-4D97-AF65-F5344CB8AC3E}">
        <p14:creationId xmlns:p14="http://schemas.microsoft.com/office/powerpoint/2010/main" val="3273509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Explore the tools that can help you identify causes, understand processes, collect and analyze data, generate ideas, keep projects on track, and make informed decisions for all of your continuous improvement activities</a:t>
            </a:r>
            <a:endParaRPr lang="en-AU" dirty="0" smtClean="0"/>
          </a:p>
          <a:p>
            <a:endParaRPr lang="en-AU" dirty="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3</a:t>
            </a:fld>
            <a:endParaRPr lang="en-AU" dirty="0"/>
          </a:p>
        </p:txBody>
      </p:sp>
    </p:spTree>
    <p:extLst>
      <p:ext uri="{BB962C8B-B14F-4D97-AF65-F5344CB8AC3E}">
        <p14:creationId xmlns:p14="http://schemas.microsoft.com/office/powerpoint/2010/main" val="1700385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When utilizing a team approach to problem solving, there are often many opinions as to the problem’s root cause. One way to capture these different ideas and stimulate the team’s brainstorming on root causes is the cause and effect diagram, commonly called a fishbone or Ishikawa Diagram. The fishbone will help to visually display the many potential causes for a specific problem or effect. It is particularly useful in a group setting and for situations in which little quantitative data is available for analysis.</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Because people by nature often like to get right to determining what to do about a problem, this can help bring out a more thorough exploration of the issues behind the problem – which will lead to a more robust solution.</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To construct a fishbone, start with stating the problem in the form of a question ‘the head of the fish’</a:t>
            </a:r>
          </a:p>
          <a:p>
            <a:pPr marL="17145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The rest of the fishbone then consists of one line drawn across the page, attached to the problem statement, and several lines, or “bones,” coming out vertically from the main line. These branches are labeled with different categories. The categories you use are up to you to decide. There are a few standard choices</a:t>
            </a:r>
          </a:p>
          <a:p>
            <a:endParaRPr lang="en-AU" dirty="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6</a:t>
            </a:fld>
            <a:endParaRPr lang="en-AU" dirty="0"/>
          </a:p>
        </p:txBody>
      </p:sp>
    </p:spTree>
    <p:extLst>
      <p:ext uri="{BB962C8B-B14F-4D97-AF65-F5344CB8AC3E}">
        <p14:creationId xmlns:p14="http://schemas.microsoft.com/office/powerpoint/2010/main" val="634907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300" dirty="0">
                <a:latin typeface="+mn-lt"/>
              </a:rPr>
              <a:t>Not ideal for extremely complex problems where many causes and problems are interrelated </a:t>
            </a:r>
            <a:endParaRPr lang="en-AU" dirty="0"/>
          </a:p>
        </p:txBody>
      </p:sp>
      <p:sp>
        <p:nvSpPr>
          <p:cNvPr id="4" name="Slide Number Placeholder 3"/>
          <p:cNvSpPr>
            <a:spLocks noGrp="1"/>
          </p:cNvSpPr>
          <p:nvPr>
            <p:ph type="sldNum" sz="quarter" idx="10"/>
          </p:nvPr>
        </p:nvSpPr>
        <p:spPr/>
        <p:txBody>
          <a:bodyPr/>
          <a:lstStyle/>
          <a:p>
            <a:fld id="{E09B7ABA-383B-4E65-ABDB-F1A9EF5669FB}" type="slidenum">
              <a:rPr lang="en-AU" smtClean="0"/>
              <a:pPr/>
              <a:t>7</a:t>
            </a:fld>
            <a:endParaRPr lang="en-AU" dirty="0"/>
          </a:p>
        </p:txBody>
      </p:sp>
    </p:spTree>
    <p:extLst>
      <p:ext uri="{BB962C8B-B14F-4D97-AF65-F5344CB8AC3E}">
        <p14:creationId xmlns:p14="http://schemas.microsoft.com/office/powerpoint/2010/main" val="2412474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solidFill>
                  <a:schemeClr val="tx2"/>
                </a:solidFill>
                <a:latin typeface="Arial" charset="0"/>
              </a:rPr>
              <a:t>Label for </a:t>
            </a:r>
            <a:r>
              <a:rPr lang="en-US" altLang="en-US" dirty="0" smtClean="0">
                <a:solidFill>
                  <a:schemeClr val="tx2"/>
                </a:solidFill>
                <a:latin typeface="Arial" charset="0"/>
              </a:rPr>
              <a:t>the "bones" </a:t>
            </a:r>
            <a:r>
              <a:rPr lang="en-US" altLang="en-US" dirty="0" smtClean="0">
                <a:solidFill>
                  <a:schemeClr val="tx2"/>
                </a:solidFill>
                <a:latin typeface="Arial" charset="0"/>
              </a:rPr>
              <a:t>of the "fish". Major categories typically utilised are: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solidFill>
                  <a:schemeClr val="tx2"/>
                </a:solidFill>
                <a:latin typeface="Arial" charset="0"/>
              </a:rPr>
              <a:t>4M’s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solidFill>
                  <a:schemeClr val="tx2"/>
                </a:solidFill>
                <a:latin typeface="Arial" charset="0"/>
              </a:rPr>
              <a:t>4P’s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solidFill>
                  <a:schemeClr val="tx2"/>
                </a:solidFill>
                <a:latin typeface="Arial" charset="0"/>
              </a:rPr>
              <a:t>4 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solidFill>
                <a:schemeClr val="tx2"/>
              </a:solidFill>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solidFill>
                  <a:schemeClr val="tx2"/>
                </a:solidFill>
                <a:latin typeface="Arial" charset="0"/>
              </a:rPr>
              <a:t>Note: You may use one of the four categories suggested, combine them in any fashion or make up your own. The categories are to help you organize your ideas.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solidFill>
                <a:schemeClr val="tx2"/>
              </a:solidFill>
              <a:latin typeface="Arial" charset="0"/>
            </a:endParaRPr>
          </a:p>
          <a:p>
            <a:endParaRPr lang="en-AU" dirty="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8</a:t>
            </a:fld>
            <a:endParaRPr lang="en-AU" dirty="0"/>
          </a:p>
        </p:txBody>
      </p:sp>
    </p:spTree>
    <p:extLst>
      <p:ext uri="{BB962C8B-B14F-4D97-AF65-F5344CB8AC3E}">
        <p14:creationId xmlns:p14="http://schemas.microsoft.com/office/powerpoint/2010/main" val="1091931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txBox="1">
            <a:spLocks noGrp="1" noChangeArrowheads="1"/>
          </p:cNvSpPr>
          <p:nvPr/>
        </p:nvSpPr>
        <p:spPr bwMode="auto">
          <a:xfrm>
            <a:off x="4020506" y="9720673"/>
            <a:ext cx="3077137" cy="512303"/>
          </a:xfrm>
          <a:prstGeom prst="rect">
            <a:avLst/>
          </a:prstGeom>
          <a:noFill/>
          <a:ln w="9525">
            <a:noFill/>
            <a:miter lim="800000"/>
            <a:headEnd/>
            <a:tailEnd/>
          </a:ln>
        </p:spPr>
        <p:txBody>
          <a:bodyPr lIns="99042" tIns="49522" rIns="99042" bIns="49522" anchor="b"/>
          <a:lstStyle/>
          <a:p>
            <a:pPr algn="r"/>
            <a:fld id="{4D073FDC-40C9-4524-8691-C6C8BC6E9A30}" type="slidenum">
              <a:rPr lang="en-GB" sz="1300">
                <a:latin typeface="Calibri" pitchFamily="34" charset="0"/>
                <a:cs typeface="Arial" pitchFamily="34" charset="0"/>
              </a:rPr>
              <a:pPr algn="r"/>
              <a:t>9</a:t>
            </a:fld>
            <a:endParaRPr lang="en-GB" sz="1300" dirty="0">
              <a:latin typeface="Calibri" pitchFamily="34" charset="0"/>
              <a:cs typeface="Arial" pitchFamily="34" charset="0"/>
            </a:endParaRPr>
          </a:p>
        </p:txBody>
      </p:sp>
      <p:sp>
        <p:nvSpPr>
          <p:cNvPr id="225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284" name="Rectangle 3"/>
          <p:cNvSpPr>
            <a:spLocks noGrp="1" noChangeArrowheads="1"/>
          </p:cNvSpPr>
          <p:nvPr>
            <p:ph type="body" idx="1"/>
          </p:nvPr>
        </p:nvSpPr>
        <p:spPr bwMode="auto">
          <a:xfrm>
            <a:off x="946686" y="4861156"/>
            <a:ext cx="5205932" cy="4605821"/>
          </a:xfrm>
          <a:noFill/>
        </p:spPr>
        <p:txBody>
          <a:bodyPr wrap="square" numCol="1" anchor="t" anchorCtr="0" compatLnSpc="1">
            <a:prstTxWarp prst="textNoShape">
              <a:avLst/>
            </a:prstTxWarp>
          </a:bodyPr>
          <a:lstStyle/>
          <a:p>
            <a:pPr eaLnBrk="1" hangingPunct="1">
              <a:spcBef>
                <a:spcPct val="0"/>
              </a:spcBef>
              <a:buFontTx/>
              <a:buChar char="•"/>
            </a:pPr>
            <a:r>
              <a:rPr lang="en-US" dirty="0" smtClean="0">
                <a:latin typeface="Trebuchet MS" pitchFamily="34" charset="0"/>
                <a:ea typeface="ＭＳ Ｐゴシック" pitchFamily="34" charset="-128"/>
              </a:rPr>
              <a:t> Once ‘main causes’ or categories have been listed, identify and p</a:t>
            </a:r>
            <a:r>
              <a:rPr lang="en-US" dirty="0" smtClean="0">
                <a:latin typeface="Arial" pitchFamily="34" charset="0"/>
                <a:ea typeface="ＭＳ Ｐゴシック" pitchFamily="34" charset="-128"/>
              </a:rPr>
              <a:t>rioritise the influences first and then the minor causes relating to the influence under each Main Cause area. Usually use the 4 “Ps” but 4 “Ms” can be used and refer to Methods, manpower, machinery and materials which relate</a:t>
            </a:r>
            <a:r>
              <a:rPr lang="en-US" baseline="0" dirty="0" smtClean="0">
                <a:latin typeface="Arial" pitchFamily="34" charset="0"/>
                <a:ea typeface="ＭＳ Ｐゴシック" pitchFamily="34" charset="-128"/>
              </a:rPr>
              <a:t> to industry/manufacture.</a:t>
            </a:r>
            <a:endParaRPr lang="en-US" dirty="0" smtClean="0">
              <a:latin typeface="Arial" pitchFamily="34" charset="0"/>
              <a:ea typeface="ＭＳ Ｐゴシック" pitchFamily="34" charset="-128"/>
            </a:endParaRPr>
          </a:p>
          <a:p>
            <a:pPr eaLnBrk="1" hangingPunct="1">
              <a:spcBef>
                <a:spcPct val="0"/>
              </a:spcBef>
              <a:buFontTx/>
              <a:buChar char="•"/>
            </a:pPr>
            <a:r>
              <a:rPr lang="en-US" dirty="0" smtClean="0">
                <a:latin typeface="Trebuchet MS" pitchFamily="34" charset="0"/>
                <a:ea typeface="ＭＳ Ｐゴシック" pitchFamily="34" charset="-128"/>
              </a:rPr>
              <a:t>Look for repeating causes which could have significant effect(s)</a:t>
            </a:r>
          </a:p>
          <a:p>
            <a:pPr eaLnBrk="1" hangingPunct="1">
              <a:spcBef>
                <a:spcPct val="0"/>
              </a:spcBef>
              <a:buFontTx/>
              <a:buChar char="•"/>
            </a:pPr>
            <a:r>
              <a:rPr lang="en-US" dirty="0" smtClean="0">
                <a:latin typeface="Trebuchet MS" pitchFamily="34" charset="0"/>
                <a:ea typeface="ＭＳ Ｐゴシック" pitchFamily="34" charset="-128"/>
              </a:rPr>
              <a:t>The Ishikawa diagram or fishbone diagram can also be used to explore positives</a:t>
            </a:r>
          </a:p>
          <a:p>
            <a:pPr eaLnBrk="1" hangingPunct="1">
              <a:spcBef>
                <a:spcPct val="0"/>
              </a:spcBef>
              <a:buFontTx/>
              <a:buChar char="•"/>
            </a:pPr>
            <a:endParaRPr lang="en-US" dirty="0" smtClean="0">
              <a:latin typeface="Arial" pitchFamily="3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whys will help you drill</a:t>
            </a:r>
            <a:r>
              <a:rPr lang="en-US" baseline="0" dirty="0" smtClean="0"/>
              <a:t> down to the root cause of a problem.</a:t>
            </a:r>
          </a:p>
          <a:p>
            <a:endParaRPr lang="en-US" baseline="0" dirty="0" smtClean="0"/>
          </a:p>
          <a:p>
            <a:r>
              <a:rPr lang="en-US" baseline="0" dirty="0" smtClean="0"/>
              <a:t>Ask the audience – who in society have this down pat???? Children!!!</a:t>
            </a:r>
            <a:endParaRPr lang="en-AU" dirty="0"/>
          </a:p>
        </p:txBody>
      </p:sp>
      <p:sp>
        <p:nvSpPr>
          <p:cNvPr id="4" name="Slide Number Placeholder 3"/>
          <p:cNvSpPr>
            <a:spLocks noGrp="1"/>
          </p:cNvSpPr>
          <p:nvPr>
            <p:ph type="sldNum" sz="quarter" idx="10"/>
          </p:nvPr>
        </p:nvSpPr>
        <p:spPr/>
        <p:txBody>
          <a:bodyPr/>
          <a:lstStyle/>
          <a:p>
            <a:pPr>
              <a:defRPr/>
            </a:pPr>
            <a:fld id="{666F30F9-79F7-4191-A72A-CDD0D5C90819}" type="slidenum">
              <a:rPr lang="en-AU" smtClean="0"/>
              <a:pPr>
                <a:defRPr/>
              </a:pPr>
              <a:t>11</a:t>
            </a:fld>
            <a:endParaRPr lang="en-AU" dirty="0"/>
          </a:p>
        </p:txBody>
      </p:sp>
    </p:spTree>
    <p:extLst>
      <p:ext uri="{BB962C8B-B14F-4D97-AF65-F5344CB8AC3E}">
        <p14:creationId xmlns:p14="http://schemas.microsoft.com/office/powerpoint/2010/main" val="4262097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E09B7ABA-383B-4E65-ABDB-F1A9EF5669FB}" type="slidenum">
              <a:rPr lang="en-AU" smtClean="0"/>
              <a:pPr/>
              <a:t>13</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buNone/>
            </a:pPr>
            <a:r>
              <a:rPr lang="en-AU" dirty="0" smtClean="0"/>
              <a:t>When looking at the problem, start with the outcome/end result. </a:t>
            </a:r>
          </a:p>
          <a:p>
            <a:pPr marL="0" lvl="0" indent="0">
              <a:buNone/>
            </a:pPr>
            <a:endParaRPr lang="en-AU" dirty="0" smtClean="0"/>
          </a:p>
          <a:p>
            <a:pPr marL="0" lvl="0" indent="0">
              <a:buNone/>
            </a:pPr>
            <a:r>
              <a:rPr lang="en-AU" dirty="0" smtClean="0"/>
              <a:t>Then work backwards by continually asking ‘Why?’ This will need to be repeated until you get to the root cause of the problem. </a:t>
            </a:r>
            <a:br>
              <a:rPr lang="en-AU" dirty="0" smtClean="0"/>
            </a:br>
            <a:endParaRPr lang="en-AU" dirty="0" smtClean="0"/>
          </a:p>
          <a:p>
            <a:pPr marL="0" indent="0">
              <a:buNone/>
            </a:pPr>
            <a:r>
              <a:rPr lang="en-AU" dirty="0" smtClean="0"/>
              <a:t>The question ‘Why?’ is generally repeated 5 times, however, this is just a rule of thumb. You may ask more or less than 5 times, this tool is meant to be quick and simple.</a:t>
            </a:r>
          </a:p>
        </p:txBody>
      </p:sp>
      <p:sp>
        <p:nvSpPr>
          <p:cNvPr id="4" name="Slide Number Placeholder 3"/>
          <p:cNvSpPr>
            <a:spLocks noGrp="1"/>
          </p:cNvSpPr>
          <p:nvPr>
            <p:ph type="sldNum" sz="quarter" idx="10"/>
          </p:nvPr>
        </p:nvSpPr>
        <p:spPr/>
        <p:txBody>
          <a:bodyPr/>
          <a:lstStyle/>
          <a:p>
            <a:fld id="{E09B7ABA-383B-4E65-ABDB-F1A9EF5669FB}" type="slidenum">
              <a:rPr lang="en-AU" smtClean="0"/>
              <a:pPr/>
              <a:t>14</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3" name="Freeform 32"/>
          <p:cNvSpPr/>
          <p:nvPr userDrawn="1"/>
        </p:nvSpPr>
        <p:spPr bwMode="white">
          <a:xfrm flipH="1" flipV="1">
            <a:off x="-2" y="4714884"/>
            <a:ext cx="9151941" cy="1849430"/>
          </a:xfrm>
          <a:custGeom>
            <a:avLst/>
            <a:gdLst>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314450 w 9163050"/>
              <a:gd name="connsiteY9" fmla="*/ 1504950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6253139 w 9163050"/>
              <a:gd name="connsiteY4" fmla="*/ 42872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285856 h 1866881"/>
              <a:gd name="connsiteX1" fmla="*/ 0 w 9163050"/>
              <a:gd name="connsiteY1" fmla="*/ 1866881 h 1866881"/>
              <a:gd name="connsiteX2" fmla="*/ 9163050 w 9163050"/>
              <a:gd name="connsiteY2" fmla="*/ 1857356 h 1866881"/>
              <a:gd name="connsiteX3" fmla="*/ 9153525 w 9163050"/>
              <a:gd name="connsiteY3" fmla="*/ 104756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63050"/>
              <a:gd name="connsiteY0" fmla="*/ 1285856 h 1866881"/>
              <a:gd name="connsiteX1" fmla="*/ 0 w 9163050"/>
              <a:gd name="connsiteY1" fmla="*/ 1866881 h 1866881"/>
              <a:gd name="connsiteX2" fmla="*/ 9163050 w 9163050"/>
              <a:gd name="connsiteY2" fmla="*/ 1857356 h 1866881"/>
              <a:gd name="connsiteX3" fmla="*/ 9105900 w 9163050"/>
              <a:gd name="connsiteY3" fmla="*/ 661990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7467579 w 9172575"/>
              <a:gd name="connsiteY4" fmla="*/ 0 h 1866881"/>
              <a:gd name="connsiteX5" fmla="*/ 6253139 w 9172575"/>
              <a:gd name="connsiteY5" fmla="*/ 147628 h 1866881"/>
              <a:gd name="connsiteX6" fmla="*/ 4805354 w 9172575"/>
              <a:gd name="connsiteY6" fmla="*/ 585787 h 1866881"/>
              <a:gd name="connsiteX7" fmla="*/ 3248027 w 9172575"/>
              <a:gd name="connsiteY7" fmla="*/ 1076321 h 1866881"/>
              <a:gd name="connsiteX8" fmla="*/ 2354586 w 9172575"/>
              <a:gd name="connsiteY8" fmla="*/ 1308230 h 1866881"/>
              <a:gd name="connsiteX9" fmla="*/ 1857393 w 9172575"/>
              <a:gd name="connsiteY9" fmla="*/ 1393515 h 1866881"/>
              <a:gd name="connsiteX10" fmla="*/ 1085873 w 9172575"/>
              <a:gd name="connsiteY10" fmla="*/ 1498290 h 1866881"/>
              <a:gd name="connsiteX11" fmla="*/ 542925 w 9172575"/>
              <a:gd name="connsiteY11" fmla="*/ 1504931 h 1866881"/>
              <a:gd name="connsiteX12" fmla="*/ 9525 w 9172575"/>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8381999 w 9172575"/>
              <a:gd name="connsiteY4" fmla="*/ 90478 h 1866881"/>
              <a:gd name="connsiteX5" fmla="*/ 7467579 w 9172575"/>
              <a:gd name="connsiteY5" fmla="*/ 0 h 1866881"/>
              <a:gd name="connsiteX6" fmla="*/ 6253139 w 9172575"/>
              <a:gd name="connsiteY6" fmla="*/ 147628 h 1866881"/>
              <a:gd name="connsiteX7" fmla="*/ 4805354 w 9172575"/>
              <a:gd name="connsiteY7" fmla="*/ 585787 h 1866881"/>
              <a:gd name="connsiteX8" fmla="*/ 3248027 w 9172575"/>
              <a:gd name="connsiteY8" fmla="*/ 1076321 h 1866881"/>
              <a:gd name="connsiteX9" fmla="*/ 2354586 w 9172575"/>
              <a:gd name="connsiteY9" fmla="*/ 1308230 h 1866881"/>
              <a:gd name="connsiteX10" fmla="*/ 1857393 w 9172575"/>
              <a:gd name="connsiteY10" fmla="*/ 1393515 h 1866881"/>
              <a:gd name="connsiteX11" fmla="*/ 1085873 w 9172575"/>
              <a:gd name="connsiteY11" fmla="*/ 1498290 h 1866881"/>
              <a:gd name="connsiteX12" fmla="*/ 542925 w 9172575"/>
              <a:gd name="connsiteY12" fmla="*/ 1504931 h 1866881"/>
              <a:gd name="connsiteX13" fmla="*/ 9525 w 9172575"/>
              <a:gd name="connsiteY13" fmla="*/ 1285856 h 1866881"/>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085873 w 9172575"/>
              <a:gd name="connsiteY11" fmla="*/ 15094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9525 w 9172575"/>
              <a:gd name="connsiteY13" fmla="*/ 1296984 h 1878009"/>
              <a:gd name="connsiteX0" fmla="*/ 0 w 9172576"/>
              <a:gd name="connsiteY0" fmla="*/ 1710369 h 1878009"/>
              <a:gd name="connsiteX1" fmla="*/ 1 w 9172576"/>
              <a:gd name="connsiteY1" fmla="*/ 1878009 h 1878009"/>
              <a:gd name="connsiteX2" fmla="*/ 9163051 w 9172576"/>
              <a:gd name="connsiteY2" fmla="*/ 1868484 h 1878009"/>
              <a:gd name="connsiteX3" fmla="*/ 9172576 w 9172576"/>
              <a:gd name="connsiteY3" fmla="*/ 358811 h 1878009"/>
              <a:gd name="connsiteX4" fmla="*/ 8382000 w 9172576"/>
              <a:gd name="connsiteY4" fmla="*/ 101606 h 1878009"/>
              <a:gd name="connsiteX5" fmla="*/ 7467580 w 9172576"/>
              <a:gd name="connsiteY5" fmla="*/ 11128 h 1878009"/>
              <a:gd name="connsiteX6" fmla="*/ 6253140 w 9172576"/>
              <a:gd name="connsiteY6" fmla="*/ 158756 h 1878009"/>
              <a:gd name="connsiteX7" fmla="*/ 4805355 w 9172576"/>
              <a:gd name="connsiteY7" fmla="*/ 596915 h 1878009"/>
              <a:gd name="connsiteX8" fmla="*/ 3248028 w 9172576"/>
              <a:gd name="connsiteY8" fmla="*/ 1087449 h 1878009"/>
              <a:gd name="connsiteX9" fmla="*/ 2354587 w 9172576"/>
              <a:gd name="connsiteY9" fmla="*/ 1319358 h 1878009"/>
              <a:gd name="connsiteX10" fmla="*/ 1857394 w 9172576"/>
              <a:gd name="connsiteY10" fmla="*/ 1404643 h 1878009"/>
              <a:gd name="connsiteX11" fmla="*/ 1104924 w 9172576"/>
              <a:gd name="connsiteY11" fmla="*/ 1547518 h 1878009"/>
              <a:gd name="connsiteX12" fmla="*/ 574676 w 9172576"/>
              <a:gd name="connsiteY12" fmla="*/ 1586058 h 1878009"/>
              <a:gd name="connsiteX13" fmla="*/ 0 w 9172576"/>
              <a:gd name="connsiteY13" fmla="*/ 1710369 h 1878009"/>
              <a:gd name="connsiteX0" fmla="*/ 19049 w 9172575"/>
              <a:gd name="connsiteY0" fmla="*/ 156749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19049 w 9172575"/>
              <a:gd name="connsiteY13" fmla="*/ 1567494 h 1878009"/>
              <a:gd name="connsiteX0" fmla="*/ 0 w 9175232"/>
              <a:gd name="connsiteY0" fmla="*/ 1577168 h 1878009"/>
              <a:gd name="connsiteX1" fmla="*/ 265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77168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86534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86534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0 w 9165685"/>
              <a:gd name="connsiteY0" fmla="*/ 1569967 h 1878009"/>
              <a:gd name="connsiteX1" fmla="*/ 0 w 9165685"/>
              <a:gd name="connsiteY1" fmla="*/ 1878009 h 1878009"/>
              <a:gd name="connsiteX2" fmla="*/ 9156160 w 9165685"/>
              <a:gd name="connsiteY2" fmla="*/ 1868484 h 1878009"/>
              <a:gd name="connsiteX3" fmla="*/ 9165685 w 9165685"/>
              <a:gd name="connsiteY3" fmla="*/ 358811 h 1878009"/>
              <a:gd name="connsiteX4" fmla="*/ 8375109 w 9165685"/>
              <a:gd name="connsiteY4" fmla="*/ 101606 h 1878009"/>
              <a:gd name="connsiteX5" fmla="*/ 7460689 w 9165685"/>
              <a:gd name="connsiteY5" fmla="*/ 11128 h 1878009"/>
              <a:gd name="connsiteX6" fmla="*/ 6246249 w 9165685"/>
              <a:gd name="connsiteY6" fmla="*/ 158756 h 1878009"/>
              <a:gd name="connsiteX7" fmla="*/ 4798464 w 9165685"/>
              <a:gd name="connsiteY7" fmla="*/ 596915 h 1878009"/>
              <a:gd name="connsiteX8" fmla="*/ 3241137 w 9165685"/>
              <a:gd name="connsiteY8" fmla="*/ 1087449 h 1878009"/>
              <a:gd name="connsiteX9" fmla="*/ 2347696 w 9165685"/>
              <a:gd name="connsiteY9" fmla="*/ 1319358 h 1878009"/>
              <a:gd name="connsiteX10" fmla="*/ 1850503 w 9165685"/>
              <a:gd name="connsiteY10" fmla="*/ 1404643 h 1878009"/>
              <a:gd name="connsiteX11" fmla="*/ 1098033 w 9165685"/>
              <a:gd name="connsiteY11" fmla="*/ 1547518 h 1878009"/>
              <a:gd name="connsiteX12" fmla="*/ 567785 w 9165685"/>
              <a:gd name="connsiteY12" fmla="*/ 1586058 h 1878009"/>
              <a:gd name="connsiteX13" fmla="*/ 0 w 9165685"/>
              <a:gd name="connsiteY13" fmla="*/ 1569967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0 w 9175233"/>
              <a:gd name="connsiteY0" fmla="*/ 1569967 h 1878009"/>
              <a:gd name="connsiteX1" fmla="*/ 9547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7958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7958 w 9173643"/>
              <a:gd name="connsiteY13" fmla="*/ 1569967 h 1878009"/>
              <a:gd name="connsiteX0" fmla="*/ 0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 name="connsiteX0" fmla="*/ 0 w 9173643"/>
              <a:gd name="connsiteY0" fmla="*/ 1569967 h 1878009"/>
              <a:gd name="connsiteX1" fmla="*/ 7957 w 9173643"/>
              <a:gd name="connsiteY1" fmla="*/ 1878009 h 1878009"/>
              <a:gd name="connsiteX2" fmla="*/ 9173641 w 9173643"/>
              <a:gd name="connsiteY2" fmla="*/ 1878009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73643" h="1878009">
                <a:moveTo>
                  <a:pt x="0" y="1569967"/>
                </a:moveTo>
                <a:cubicBezTo>
                  <a:pt x="795" y="1566276"/>
                  <a:pt x="0" y="1797102"/>
                  <a:pt x="7957" y="1878009"/>
                </a:cubicBezTo>
                <a:lnTo>
                  <a:pt x="9173641" y="1878009"/>
                </a:lnTo>
                <a:cubicBezTo>
                  <a:pt x="9173642" y="1371610"/>
                  <a:pt x="9173642" y="865210"/>
                  <a:pt x="9173643" y="358811"/>
                </a:cubicBezTo>
                <a:lnTo>
                  <a:pt x="8383067" y="101606"/>
                </a:lnTo>
                <a:cubicBezTo>
                  <a:pt x="7863923" y="0"/>
                  <a:pt x="7773454" y="41287"/>
                  <a:pt x="7468647" y="11128"/>
                </a:cubicBezTo>
                <a:lnTo>
                  <a:pt x="6254207" y="158756"/>
                </a:lnTo>
                <a:lnTo>
                  <a:pt x="4806422" y="596915"/>
                </a:lnTo>
                <a:lnTo>
                  <a:pt x="3249095" y="1087449"/>
                </a:lnTo>
                <a:lnTo>
                  <a:pt x="2355654" y="1319358"/>
                </a:lnTo>
                <a:lnTo>
                  <a:pt x="1858461" y="1404643"/>
                </a:lnTo>
                <a:lnTo>
                  <a:pt x="1105991" y="1547518"/>
                </a:lnTo>
                <a:lnTo>
                  <a:pt x="575743" y="1586058"/>
                </a:lnTo>
                <a:lnTo>
                  <a:pt x="0" y="156996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800" kern="1200" dirty="0" smtClean="0">
              <a:solidFill>
                <a:schemeClr val="lt1"/>
              </a:solidFill>
              <a:latin typeface="+mn-lt"/>
              <a:ea typeface="+mn-ea"/>
              <a:cs typeface="+mn-cs"/>
            </a:endParaRPr>
          </a:p>
        </p:txBody>
      </p:sp>
      <p:sp>
        <p:nvSpPr>
          <p:cNvPr id="10" name="Rectangle 9"/>
          <p:cNvSpPr/>
          <p:nvPr userDrawn="1"/>
        </p:nvSpPr>
        <p:spPr bwMode="white">
          <a:xfrm>
            <a:off x="0" y="1593668"/>
            <a:ext cx="9144000" cy="2775131"/>
          </a:xfrm>
          <a:prstGeom prst="rect">
            <a:avLst/>
          </a:prstGeom>
          <a:solidFill>
            <a:srgbClr val="FFFFFF"/>
          </a:solidFill>
          <a:ln w="9525" cap="flat" cmpd="sng" algn="ctr">
            <a:noFill/>
            <a:prstDash val="solid"/>
            <a:round/>
            <a:headEnd type="none" w="med" len="med"/>
            <a:tailEnd type="none" w="med" len="med"/>
          </a:ln>
          <a:effectLst/>
        </p:spPr>
        <p:txBody>
          <a:bodyPr vert="horz" wrap="square" lIns="90000" tIns="90000" rIns="72000" bIns="3600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AU" sz="1100" b="0" i="0" u="none" strike="noStrike" cap="none" normalizeH="0" baseline="0" dirty="0" smtClean="0">
              <a:ln>
                <a:noFill/>
              </a:ln>
              <a:solidFill>
                <a:schemeClr val="tx1"/>
              </a:solidFill>
              <a:effectLst/>
              <a:latin typeface="Arial" charset="0"/>
            </a:endParaRPr>
          </a:p>
        </p:txBody>
      </p:sp>
      <p:sp>
        <p:nvSpPr>
          <p:cNvPr id="168963" name="Rectangle 3"/>
          <p:cNvSpPr>
            <a:spLocks noGrp="1" noChangeArrowheads="1"/>
          </p:cNvSpPr>
          <p:nvPr>
            <p:ph type="ctrTitle"/>
          </p:nvPr>
        </p:nvSpPr>
        <p:spPr>
          <a:xfrm>
            <a:off x="495299" y="1916832"/>
            <a:ext cx="5841024" cy="2268547"/>
          </a:xfrm>
        </p:spPr>
        <p:txBody>
          <a:bodyPr anchor="ctr" anchorCtr="0"/>
          <a:lstStyle>
            <a:lvl1pPr>
              <a:lnSpc>
                <a:spcPct val="85000"/>
              </a:lnSpc>
              <a:defRPr sz="3600" b="0">
                <a:solidFill>
                  <a:schemeClr val="tx2"/>
                </a:solidFill>
                <a:latin typeface="+mj-lt"/>
              </a:defRPr>
            </a:lvl1pPr>
          </a:lstStyle>
          <a:p>
            <a:r>
              <a:rPr lang="en-US" smtClean="0"/>
              <a:t>Click to edit Master title style</a:t>
            </a:r>
            <a:endParaRPr lang="en-AU" dirty="0"/>
          </a:p>
        </p:txBody>
      </p:sp>
      <p:sp>
        <p:nvSpPr>
          <p:cNvPr id="168964" name="Rectangle 4"/>
          <p:cNvSpPr>
            <a:spLocks noGrp="1" noChangeArrowheads="1"/>
          </p:cNvSpPr>
          <p:nvPr>
            <p:ph type="subTitle" idx="1"/>
          </p:nvPr>
        </p:nvSpPr>
        <p:spPr>
          <a:xfrm>
            <a:off x="495300" y="3274155"/>
            <a:ext cx="5848643" cy="911225"/>
          </a:xfrm>
          <a:prstGeom prst="rect">
            <a:avLst/>
          </a:prstGeom>
        </p:spPr>
        <p:txBody>
          <a:bodyPr lIns="0" tIns="0" rIns="0" bIns="0" anchor="b" anchorCtr="0"/>
          <a:lstStyle>
            <a:lvl1pPr marL="0" indent="0">
              <a:lnSpc>
                <a:spcPct val="100000"/>
              </a:lnSpc>
              <a:spcBef>
                <a:spcPct val="0"/>
              </a:spcBef>
              <a:buNone/>
              <a:defRPr sz="2000" b="0">
                <a:solidFill>
                  <a:schemeClr val="accent6">
                    <a:lumMod val="50000"/>
                  </a:schemeClr>
                </a:solidFill>
                <a:latin typeface="+mj-lt"/>
              </a:defRPr>
            </a:lvl1pPr>
          </a:lstStyle>
          <a:p>
            <a:r>
              <a:rPr lang="en-US" dirty="0" smtClean="0"/>
              <a:t>Click to edit Master subtitle style</a:t>
            </a:r>
            <a:endParaRPr lang="en-AU" dirty="0"/>
          </a:p>
        </p:txBody>
      </p:sp>
      <p:sp>
        <p:nvSpPr>
          <p:cNvPr id="30" name="Rectangle 5"/>
          <p:cNvSpPr>
            <a:spLocks noGrp="1" noChangeArrowheads="1"/>
          </p:cNvSpPr>
          <p:nvPr>
            <p:ph type="ftr" sz="quarter" idx="3"/>
          </p:nvPr>
        </p:nvSpPr>
        <p:spPr bwMode="black">
          <a:xfrm>
            <a:off x="495300" y="5108724"/>
            <a:ext cx="8166100" cy="324336"/>
          </a:xfrm>
          <a:prstGeom prst="rect">
            <a:avLst/>
          </a:prstGeom>
        </p:spPr>
        <p:txBody>
          <a:bodyPr lIns="0" anchor="ctr"/>
          <a:lstStyle>
            <a:lvl1pPr>
              <a:defRPr sz="1050">
                <a:solidFill>
                  <a:schemeClr val="tx2"/>
                </a:solidFill>
              </a:defRPr>
            </a:lvl1pPr>
          </a:lstStyle>
          <a:p>
            <a:r>
              <a:rPr lang="en-AU" dirty="0" smtClean="0"/>
              <a:t>PRESENTATION TITLE    00 MONTH 2010</a:t>
            </a:r>
            <a:endParaRPr lang="en-AU" dirty="0"/>
          </a:p>
        </p:txBody>
      </p:sp>
      <p:pic>
        <p:nvPicPr>
          <p:cNvPr id="8" name="Picture 7" descr="IFA118_Letterhead_APCC_top banner.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 y="0"/>
            <a:ext cx="9151942" cy="1825962"/>
          </a:xfrm>
          <a:prstGeom prst="rect">
            <a:avLst/>
          </a:prstGeom>
        </p:spPr>
      </p:pic>
    </p:spTree>
    <p:extLst>
      <p:ext uri="{BB962C8B-B14F-4D97-AF65-F5344CB8AC3E}">
        <p14:creationId xmlns:p14="http://schemas.microsoft.com/office/powerpoint/2010/main" val="1602686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95300" y="1109663"/>
            <a:ext cx="4038600" cy="5126037"/>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22800" y="1109663"/>
            <a:ext cx="4038600" cy="5126037"/>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Slide Number Placeholder 6"/>
          <p:cNvSpPr>
            <a:spLocks noGrp="1"/>
          </p:cNvSpPr>
          <p:nvPr>
            <p:ph type="sldNum" sz="quarter" idx="12"/>
          </p:nvPr>
        </p:nvSpPr>
        <p:spPr/>
        <p:txBody>
          <a:bodyPr/>
          <a:lstStyle/>
          <a:p>
            <a:fld id="{64919F7A-B4F8-4026-AFB7-7598E1C196A3}" type="slidenum">
              <a:rPr lang="en-AU" smtClean="0"/>
              <a:pPr/>
              <a:t>‹#›</a:t>
            </a:fld>
            <a:endParaRPr lang="en-AU" dirty="0"/>
          </a:p>
        </p:txBody>
      </p:sp>
    </p:spTree>
    <p:extLst>
      <p:ext uri="{BB962C8B-B14F-4D97-AF65-F5344CB8AC3E}">
        <p14:creationId xmlns:p14="http://schemas.microsoft.com/office/powerpoint/2010/main" val="255775993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7BC6D71A-10FD-4C45-AB14-CF5BCEC5A443}" type="datetimeFigureOut">
              <a:rPr lang="en-US"/>
              <a:pPr>
                <a:defRPr/>
              </a:pPr>
              <a:t>1/27/2016</a:t>
            </a:fld>
            <a:endParaRPr lang="en-AU" dirty="0"/>
          </a:p>
        </p:txBody>
      </p:sp>
      <p:sp>
        <p:nvSpPr>
          <p:cNvPr id="6" name="Footer Placeholder 4"/>
          <p:cNvSpPr>
            <a:spLocks noGrp="1"/>
          </p:cNvSpPr>
          <p:nvPr>
            <p:ph type="ftr" sz="quarter" idx="11"/>
          </p:nvPr>
        </p:nvSpPr>
        <p:spPr/>
        <p:txBody>
          <a:bodyPr/>
          <a:lstStyle>
            <a:lvl1pPr>
              <a:defRPr/>
            </a:lvl1pPr>
          </a:lstStyle>
          <a:p>
            <a:pPr>
              <a:defRPr/>
            </a:pPr>
            <a:endParaRPr lang="en-AU" dirty="0"/>
          </a:p>
        </p:txBody>
      </p:sp>
      <p:sp>
        <p:nvSpPr>
          <p:cNvPr id="7" name="Slide Number Placeholder 5"/>
          <p:cNvSpPr>
            <a:spLocks noGrp="1"/>
          </p:cNvSpPr>
          <p:nvPr>
            <p:ph type="sldNum" sz="quarter" idx="12"/>
          </p:nvPr>
        </p:nvSpPr>
        <p:spPr/>
        <p:txBody>
          <a:bodyPr/>
          <a:lstStyle>
            <a:lvl1pPr>
              <a:defRPr/>
            </a:lvl1pPr>
          </a:lstStyle>
          <a:p>
            <a:pPr>
              <a:defRPr/>
            </a:pPr>
            <a:fld id="{463C1CC3-EA52-4037-9CFE-936B4C076DC2}" type="slidenum">
              <a:rPr lang="en-AU"/>
              <a:pPr>
                <a:defRPr/>
              </a:pPr>
              <a:t>‹#›</a:t>
            </a:fld>
            <a:endParaRPr lang="en-AU" dirty="0"/>
          </a:p>
        </p:txBody>
      </p:sp>
    </p:spTree>
    <p:extLst>
      <p:ext uri="{BB962C8B-B14F-4D97-AF65-F5344CB8AC3E}">
        <p14:creationId xmlns:p14="http://schemas.microsoft.com/office/powerpoint/2010/main" val="1968524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3" name="Freeform 32"/>
          <p:cNvSpPr/>
          <p:nvPr userDrawn="1"/>
        </p:nvSpPr>
        <p:spPr bwMode="white">
          <a:xfrm flipH="1" flipV="1">
            <a:off x="-2" y="4714884"/>
            <a:ext cx="9151941" cy="1849430"/>
          </a:xfrm>
          <a:custGeom>
            <a:avLst/>
            <a:gdLst>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314450 w 9163050"/>
              <a:gd name="connsiteY9" fmla="*/ 1504950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6253139 w 9163050"/>
              <a:gd name="connsiteY4" fmla="*/ 42872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285856 h 1866881"/>
              <a:gd name="connsiteX1" fmla="*/ 0 w 9163050"/>
              <a:gd name="connsiteY1" fmla="*/ 1866881 h 1866881"/>
              <a:gd name="connsiteX2" fmla="*/ 9163050 w 9163050"/>
              <a:gd name="connsiteY2" fmla="*/ 1857356 h 1866881"/>
              <a:gd name="connsiteX3" fmla="*/ 9153525 w 9163050"/>
              <a:gd name="connsiteY3" fmla="*/ 104756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63050"/>
              <a:gd name="connsiteY0" fmla="*/ 1285856 h 1866881"/>
              <a:gd name="connsiteX1" fmla="*/ 0 w 9163050"/>
              <a:gd name="connsiteY1" fmla="*/ 1866881 h 1866881"/>
              <a:gd name="connsiteX2" fmla="*/ 9163050 w 9163050"/>
              <a:gd name="connsiteY2" fmla="*/ 1857356 h 1866881"/>
              <a:gd name="connsiteX3" fmla="*/ 9105900 w 9163050"/>
              <a:gd name="connsiteY3" fmla="*/ 661990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7467579 w 9172575"/>
              <a:gd name="connsiteY4" fmla="*/ 0 h 1866881"/>
              <a:gd name="connsiteX5" fmla="*/ 6253139 w 9172575"/>
              <a:gd name="connsiteY5" fmla="*/ 147628 h 1866881"/>
              <a:gd name="connsiteX6" fmla="*/ 4805354 w 9172575"/>
              <a:gd name="connsiteY6" fmla="*/ 585787 h 1866881"/>
              <a:gd name="connsiteX7" fmla="*/ 3248027 w 9172575"/>
              <a:gd name="connsiteY7" fmla="*/ 1076321 h 1866881"/>
              <a:gd name="connsiteX8" fmla="*/ 2354586 w 9172575"/>
              <a:gd name="connsiteY8" fmla="*/ 1308230 h 1866881"/>
              <a:gd name="connsiteX9" fmla="*/ 1857393 w 9172575"/>
              <a:gd name="connsiteY9" fmla="*/ 1393515 h 1866881"/>
              <a:gd name="connsiteX10" fmla="*/ 1085873 w 9172575"/>
              <a:gd name="connsiteY10" fmla="*/ 1498290 h 1866881"/>
              <a:gd name="connsiteX11" fmla="*/ 542925 w 9172575"/>
              <a:gd name="connsiteY11" fmla="*/ 1504931 h 1866881"/>
              <a:gd name="connsiteX12" fmla="*/ 9525 w 9172575"/>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8381999 w 9172575"/>
              <a:gd name="connsiteY4" fmla="*/ 90478 h 1866881"/>
              <a:gd name="connsiteX5" fmla="*/ 7467579 w 9172575"/>
              <a:gd name="connsiteY5" fmla="*/ 0 h 1866881"/>
              <a:gd name="connsiteX6" fmla="*/ 6253139 w 9172575"/>
              <a:gd name="connsiteY6" fmla="*/ 147628 h 1866881"/>
              <a:gd name="connsiteX7" fmla="*/ 4805354 w 9172575"/>
              <a:gd name="connsiteY7" fmla="*/ 585787 h 1866881"/>
              <a:gd name="connsiteX8" fmla="*/ 3248027 w 9172575"/>
              <a:gd name="connsiteY8" fmla="*/ 1076321 h 1866881"/>
              <a:gd name="connsiteX9" fmla="*/ 2354586 w 9172575"/>
              <a:gd name="connsiteY9" fmla="*/ 1308230 h 1866881"/>
              <a:gd name="connsiteX10" fmla="*/ 1857393 w 9172575"/>
              <a:gd name="connsiteY10" fmla="*/ 1393515 h 1866881"/>
              <a:gd name="connsiteX11" fmla="*/ 1085873 w 9172575"/>
              <a:gd name="connsiteY11" fmla="*/ 1498290 h 1866881"/>
              <a:gd name="connsiteX12" fmla="*/ 542925 w 9172575"/>
              <a:gd name="connsiteY12" fmla="*/ 1504931 h 1866881"/>
              <a:gd name="connsiteX13" fmla="*/ 9525 w 9172575"/>
              <a:gd name="connsiteY13" fmla="*/ 1285856 h 1866881"/>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085873 w 9172575"/>
              <a:gd name="connsiteY11" fmla="*/ 15094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9525 w 9172575"/>
              <a:gd name="connsiteY13" fmla="*/ 1296984 h 1878009"/>
              <a:gd name="connsiteX0" fmla="*/ 0 w 9172576"/>
              <a:gd name="connsiteY0" fmla="*/ 1710369 h 1878009"/>
              <a:gd name="connsiteX1" fmla="*/ 1 w 9172576"/>
              <a:gd name="connsiteY1" fmla="*/ 1878009 h 1878009"/>
              <a:gd name="connsiteX2" fmla="*/ 9163051 w 9172576"/>
              <a:gd name="connsiteY2" fmla="*/ 1868484 h 1878009"/>
              <a:gd name="connsiteX3" fmla="*/ 9172576 w 9172576"/>
              <a:gd name="connsiteY3" fmla="*/ 358811 h 1878009"/>
              <a:gd name="connsiteX4" fmla="*/ 8382000 w 9172576"/>
              <a:gd name="connsiteY4" fmla="*/ 101606 h 1878009"/>
              <a:gd name="connsiteX5" fmla="*/ 7467580 w 9172576"/>
              <a:gd name="connsiteY5" fmla="*/ 11128 h 1878009"/>
              <a:gd name="connsiteX6" fmla="*/ 6253140 w 9172576"/>
              <a:gd name="connsiteY6" fmla="*/ 158756 h 1878009"/>
              <a:gd name="connsiteX7" fmla="*/ 4805355 w 9172576"/>
              <a:gd name="connsiteY7" fmla="*/ 596915 h 1878009"/>
              <a:gd name="connsiteX8" fmla="*/ 3248028 w 9172576"/>
              <a:gd name="connsiteY8" fmla="*/ 1087449 h 1878009"/>
              <a:gd name="connsiteX9" fmla="*/ 2354587 w 9172576"/>
              <a:gd name="connsiteY9" fmla="*/ 1319358 h 1878009"/>
              <a:gd name="connsiteX10" fmla="*/ 1857394 w 9172576"/>
              <a:gd name="connsiteY10" fmla="*/ 1404643 h 1878009"/>
              <a:gd name="connsiteX11" fmla="*/ 1104924 w 9172576"/>
              <a:gd name="connsiteY11" fmla="*/ 1547518 h 1878009"/>
              <a:gd name="connsiteX12" fmla="*/ 574676 w 9172576"/>
              <a:gd name="connsiteY12" fmla="*/ 1586058 h 1878009"/>
              <a:gd name="connsiteX13" fmla="*/ 0 w 9172576"/>
              <a:gd name="connsiteY13" fmla="*/ 1710369 h 1878009"/>
              <a:gd name="connsiteX0" fmla="*/ 19049 w 9172575"/>
              <a:gd name="connsiteY0" fmla="*/ 156749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19049 w 9172575"/>
              <a:gd name="connsiteY13" fmla="*/ 1567494 h 1878009"/>
              <a:gd name="connsiteX0" fmla="*/ 0 w 9175232"/>
              <a:gd name="connsiteY0" fmla="*/ 1577168 h 1878009"/>
              <a:gd name="connsiteX1" fmla="*/ 265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77168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86534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86534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0 w 9165685"/>
              <a:gd name="connsiteY0" fmla="*/ 1569967 h 1878009"/>
              <a:gd name="connsiteX1" fmla="*/ 0 w 9165685"/>
              <a:gd name="connsiteY1" fmla="*/ 1878009 h 1878009"/>
              <a:gd name="connsiteX2" fmla="*/ 9156160 w 9165685"/>
              <a:gd name="connsiteY2" fmla="*/ 1868484 h 1878009"/>
              <a:gd name="connsiteX3" fmla="*/ 9165685 w 9165685"/>
              <a:gd name="connsiteY3" fmla="*/ 358811 h 1878009"/>
              <a:gd name="connsiteX4" fmla="*/ 8375109 w 9165685"/>
              <a:gd name="connsiteY4" fmla="*/ 101606 h 1878009"/>
              <a:gd name="connsiteX5" fmla="*/ 7460689 w 9165685"/>
              <a:gd name="connsiteY5" fmla="*/ 11128 h 1878009"/>
              <a:gd name="connsiteX6" fmla="*/ 6246249 w 9165685"/>
              <a:gd name="connsiteY6" fmla="*/ 158756 h 1878009"/>
              <a:gd name="connsiteX7" fmla="*/ 4798464 w 9165685"/>
              <a:gd name="connsiteY7" fmla="*/ 596915 h 1878009"/>
              <a:gd name="connsiteX8" fmla="*/ 3241137 w 9165685"/>
              <a:gd name="connsiteY8" fmla="*/ 1087449 h 1878009"/>
              <a:gd name="connsiteX9" fmla="*/ 2347696 w 9165685"/>
              <a:gd name="connsiteY9" fmla="*/ 1319358 h 1878009"/>
              <a:gd name="connsiteX10" fmla="*/ 1850503 w 9165685"/>
              <a:gd name="connsiteY10" fmla="*/ 1404643 h 1878009"/>
              <a:gd name="connsiteX11" fmla="*/ 1098033 w 9165685"/>
              <a:gd name="connsiteY11" fmla="*/ 1547518 h 1878009"/>
              <a:gd name="connsiteX12" fmla="*/ 567785 w 9165685"/>
              <a:gd name="connsiteY12" fmla="*/ 1586058 h 1878009"/>
              <a:gd name="connsiteX13" fmla="*/ 0 w 9165685"/>
              <a:gd name="connsiteY13" fmla="*/ 1569967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0 w 9175233"/>
              <a:gd name="connsiteY0" fmla="*/ 1569967 h 1878009"/>
              <a:gd name="connsiteX1" fmla="*/ 9547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7958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7958 w 9173643"/>
              <a:gd name="connsiteY13" fmla="*/ 1569967 h 1878009"/>
              <a:gd name="connsiteX0" fmla="*/ 0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 name="connsiteX0" fmla="*/ 0 w 9173643"/>
              <a:gd name="connsiteY0" fmla="*/ 1569967 h 1878009"/>
              <a:gd name="connsiteX1" fmla="*/ 7957 w 9173643"/>
              <a:gd name="connsiteY1" fmla="*/ 1878009 h 1878009"/>
              <a:gd name="connsiteX2" fmla="*/ 9173641 w 9173643"/>
              <a:gd name="connsiteY2" fmla="*/ 1878009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73643" h="1878009">
                <a:moveTo>
                  <a:pt x="0" y="1569967"/>
                </a:moveTo>
                <a:cubicBezTo>
                  <a:pt x="795" y="1566276"/>
                  <a:pt x="0" y="1797102"/>
                  <a:pt x="7957" y="1878009"/>
                </a:cubicBezTo>
                <a:lnTo>
                  <a:pt x="9173641" y="1878009"/>
                </a:lnTo>
                <a:cubicBezTo>
                  <a:pt x="9173642" y="1371610"/>
                  <a:pt x="9173642" y="865210"/>
                  <a:pt x="9173643" y="358811"/>
                </a:cubicBezTo>
                <a:lnTo>
                  <a:pt x="8383067" y="101606"/>
                </a:lnTo>
                <a:cubicBezTo>
                  <a:pt x="7863923" y="0"/>
                  <a:pt x="7773454" y="41287"/>
                  <a:pt x="7468647" y="11128"/>
                </a:cubicBezTo>
                <a:lnTo>
                  <a:pt x="6254207" y="158756"/>
                </a:lnTo>
                <a:lnTo>
                  <a:pt x="4806422" y="596915"/>
                </a:lnTo>
                <a:lnTo>
                  <a:pt x="3249095" y="1087449"/>
                </a:lnTo>
                <a:lnTo>
                  <a:pt x="2355654" y="1319358"/>
                </a:lnTo>
                <a:lnTo>
                  <a:pt x="1858461" y="1404643"/>
                </a:lnTo>
                <a:lnTo>
                  <a:pt x="1105991" y="1547518"/>
                </a:lnTo>
                <a:lnTo>
                  <a:pt x="575743" y="1586058"/>
                </a:lnTo>
                <a:lnTo>
                  <a:pt x="0" y="156996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800" kern="1200" dirty="0" smtClean="0">
              <a:solidFill>
                <a:schemeClr val="lt1"/>
              </a:solidFill>
              <a:latin typeface="+mn-lt"/>
              <a:ea typeface="+mn-ea"/>
              <a:cs typeface="+mn-cs"/>
            </a:endParaRPr>
          </a:p>
        </p:txBody>
      </p:sp>
      <p:sp>
        <p:nvSpPr>
          <p:cNvPr id="10" name="Rectangle 9"/>
          <p:cNvSpPr/>
          <p:nvPr userDrawn="1"/>
        </p:nvSpPr>
        <p:spPr bwMode="white">
          <a:xfrm>
            <a:off x="0" y="1593668"/>
            <a:ext cx="9144000" cy="2775131"/>
          </a:xfrm>
          <a:prstGeom prst="rect">
            <a:avLst/>
          </a:prstGeom>
          <a:solidFill>
            <a:srgbClr val="FFFFFF"/>
          </a:solidFill>
          <a:ln w="9525" cap="flat" cmpd="sng" algn="ctr">
            <a:noFill/>
            <a:prstDash val="solid"/>
            <a:round/>
            <a:headEnd type="none" w="med" len="med"/>
            <a:tailEnd type="none" w="med" len="med"/>
          </a:ln>
          <a:effectLst/>
        </p:spPr>
        <p:txBody>
          <a:bodyPr vert="horz" wrap="square" lIns="90000" tIns="90000" rIns="72000" bIns="3600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AU" sz="1100" b="0" i="0" u="none" strike="noStrike" cap="none" normalizeH="0" baseline="0" dirty="0" smtClean="0">
              <a:ln>
                <a:noFill/>
              </a:ln>
              <a:solidFill>
                <a:schemeClr val="tx1"/>
              </a:solidFill>
              <a:effectLst/>
              <a:latin typeface="Arial" charset="0"/>
            </a:endParaRPr>
          </a:p>
        </p:txBody>
      </p:sp>
      <p:sp>
        <p:nvSpPr>
          <p:cNvPr id="168963" name="Rectangle 3"/>
          <p:cNvSpPr>
            <a:spLocks noGrp="1" noChangeArrowheads="1"/>
          </p:cNvSpPr>
          <p:nvPr>
            <p:ph type="ctrTitle"/>
          </p:nvPr>
        </p:nvSpPr>
        <p:spPr>
          <a:xfrm>
            <a:off x="495299" y="1916832"/>
            <a:ext cx="5841024" cy="2268547"/>
          </a:xfrm>
        </p:spPr>
        <p:txBody>
          <a:bodyPr anchor="ctr" anchorCtr="0"/>
          <a:lstStyle>
            <a:lvl1pPr>
              <a:lnSpc>
                <a:spcPct val="85000"/>
              </a:lnSpc>
              <a:defRPr sz="3600" b="0">
                <a:solidFill>
                  <a:schemeClr val="tx2"/>
                </a:solidFill>
                <a:latin typeface="+mj-lt"/>
              </a:defRPr>
            </a:lvl1pPr>
          </a:lstStyle>
          <a:p>
            <a:r>
              <a:rPr lang="en-US" smtClean="0"/>
              <a:t>Click to edit Master title style</a:t>
            </a:r>
            <a:endParaRPr lang="en-AU" dirty="0"/>
          </a:p>
        </p:txBody>
      </p:sp>
      <p:sp>
        <p:nvSpPr>
          <p:cNvPr id="168964" name="Rectangle 4"/>
          <p:cNvSpPr>
            <a:spLocks noGrp="1" noChangeArrowheads="1"/>
          </p:cNvSpPr>
          <p:nvPr>
            <p:ph type="subTitle" idx="1"/>
          </p:nvPr>
        </p:nvSpPr>
        <p:spPr>
          <a:xfrm>
            <a:off x="495300" y="3274155"/>
            <a:ext cx="5848643" cy="911225"/>
          </a:xfrm>
          <a:prstGeom prst="rect">
            <a:avLst/>
          </a:prstGeom>
        </p:spPr>
        <p:txBody>
          <a:bodyPr lIns="0" tIns="0" rIns="0" bIns="0" anchor="b" anchorCtr="0"/>
          <a:lstStyle>
            <a:lvl1pPr marL="0" indent="0">
              <a:lnSpc>
                <a:spcPct val="100000"/>
              </a:lnSpc>
              <a:spcBef>
                <a:spcPct val="0"/>
              </a:spcBef>
              <a:buNone/>
              <a:defRPr sz="2000" b="0">
                <a:solidFill>
                  <a:schemeClr val="accent6">
                    <a:lumMod val="50000"/>
                  </a:schemeClr>
                </a:solidFill>
                <a:latin typeface="+mj-lt"/>
              </a:defRPr>
            </a:lvl1pPr>
          </a:lstStyle>
          <a:p>
            <a:r>
              <a:rPr lang="en-US" dirty="0" smtClean="0"/>
              <a:t>Click to edit Master subtitle style</a:t>
            </a:r>
            <a:endParaRPr lang="en-AU" dirty="0"/>
          </a:p>
        </p:txBody>
      </p:sp>
      <p:sp>
        <p:nvSpPr>
          <p:cNvPr id="30" name="Rectangle 5"/>
          <p:cNvSpPr>
            <a:spLocks noGrp="1" noChangeArrowheads="1"/>
          </p:cNvSpPr>
          <p:nvPr>
            <p:ph type="ftr" sz="quarter" idx="3"/>
          </p:nvPr>
        </p:nvSpPr>
        <p:spPr bwMode="black">
          <a:xfrm>
            <a:off x="495300" y="5108724"/>
            <a:ext cx="8166100" cy="324336"/>
          </a:xfrm>
          <a:prstGeom prst="rect">
            <a:avLst/>
          </a:prstGeom>
        </p:spPr>
        <p:txBody>
          <a:bodyPr lIns="0" anchor="ctr"/>
          <a:lstStyle>
            <a:lvl1pPr>
              <a:defRPr sz="1050">
                <a:solidFill>
                  <a:schemeClr val="tx2"/>
                </a:solidFill>
              </a:defRPr>
            </a:lvl1pPr>
          </a:lstStyle>
          <a:p>
            <a:r>
              <a:rPr lang="en-AU" dirty="0" smtClean="0"/>
              <a:t>PRESENTATION TITLE    00 MONTH 2010</a:t>
            </a:r>
            <a:endParaRPr lang="en-AU" dirty="0"/>
          </a:p>
        </p:txBody>
      </p:sp>
      <p:pic>
        <p:nvPicPr>
          <p:cNvPr id="8" name="Picture 7" descr="IFA118_Letterhead_APCC_top banner.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 y="0"/>
            <a:ext cx="9151942" cy="1825962"/>
          </a:xfrm>
          <a:prstGeom prst="rect">
            <a:avLst/>
          </a:prstGeom>
        </p:spPr>
      </p:pic>
    </p:spTree>
    <p:extLst>
      <p:ext uri="{BB962C8B-B14F-4D97-AF65-F5344CB8AC3E}">
        <p14:creationId xmlns:p14="http://schemas.microsoft.com/office/powerpoint/2010/main" val="16026866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95300" y="2347804"/>
            <a:ext cx="8151202" cy="417672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12"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32509127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Divider Slide">
    <p:spTree>
      <p:nvGrpSpPr>
        <p:cNvPr id="1" name=""/>
        <p:cNvGrpSpPr/>
        <p:nvPr/>
      </p:nvGrpSpPr>
      <p:grpSpPr>
        <a:xfrm>
          <a:off x="0" y="0"/>
          <a:ext cx="0" cy="0"/>
          <a:chOff x="0" y="0"/>
          <a:chExt cx="0" cy="0"/>
        </a:xfrm>
      </p:grpSpPr>
      <p:sp>
        <p:nvSpPr>
          <p:cNvPr id="13" name="AutoShape 11"/>
          <p:cNvSpPr>
            <a:spLocks noChangeAspect="1" noChangeArrowheads="1" noTextEdit="1"/>
          </p:cNvSpPr>
          <p:nvPr userDrawn="1"/>
        </p:nvSpPr>
        <p:spPr bwMode="auto">
          <a:xfrm>
            <a:off x="-6630206" y="1036623"/>
            <a:ext cx="15770693" cy="15414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AU" dirty="0"/>
          </a:p>
        </p:txBody>
      </p:sp>
      <p:sp>
        <p:nvSpPr>
          <p:cNvPr id="2" name="Title 1"/>
          <p:cNvSpPr>
            <a:spLocks noGrp="1"/>
          </p:cNvSpPr>
          <p:nvPr>
            <p:ph type="title"/>
          </p:nvPr>
        </p:nvSpPr>
        <p:spPr bwMode="black">
          <a:xfrm>
            <a:off x="495300" y="2357430"/>
            <a:ext cx="7772400" cy="793748"/>
          </a:xfrm>
        </p:spPr>
        <p:txBody>
          <a:bodyPr wrap="square" anchor="t"/>
          <a:lstStyle>
            <a:lvl1pPr algn="l">
              <a:defRPr lang="en-AU" sz="3600" b="0" dirty="0">
                <a:solidFill>
                  <a:schemeClr val="tx2"/>
                </a:solidFill>
                <a:latin typeface="+mj-lt"/>
                <a:ea typeface="+mj-ea"/>
                <a:cs typeface="+mj-cs"/>
              </a:defRPr>
            </a:lvl1pPr>
          </a:lstStyle>
          <a:p>
            <a:r>
              <a:rPr lang="en-US" smtClean="0"/>
              <a:t>Click to edit Master title style</a:t>
            </a:r>
            <a:endParaRPr lang="en-AU" dirty="0"/>
          </a:p>
        </p:txBody>
      </p:sp>
      <p:pic>
        <p:nvPicPr>
          <p:cNvPr id="12" name="Picture 1" descr="if_logo_rgb.jpg"/>
          <p:cNvPicPr>
            <a:picLocks noChangeAspect="1" noChangeArrowheads="1"/>
          </p:cNvPicPr>
          <p:nvPr userDrawn="1"/>
        </p:nvPicPr>
        <p:blipFill>
          <a:blip r:embed="rId2" cstate="print"/>
          <a:srcRect t="34004" r="7362"/>
          <a:stretch>
            <a:fillRect/>
          </a:stretch>
        </p:blipFill>
        <p:spPr bwMode="auto">
          <a:xfrm>
            <a:off x="693877" y="4372663"/>
            <a:ext cx="1866443" cy="449130"/>
          </a:xfrm>
          <a:prstGeom prst="rect">
            <a:avLst/>
          </a:prstGeom>
          <a:noFill/>
          <a:ln w="9525">
            <a:noFill/>
            <a:miter lim="800000"/>
            <a:headEnd/>
            <a:tailEnd/>
          </a:ln>
        </p:spPr>
      </p:pic>
      <p:sp>
        <p:nvSpPr>
          <p:cNvPr id="23" name="Freeform 22"/>
          <p:cNvSpPr/>
          <p:nvPr userDrawn="1"/>
        </p:nvSpPr>
        <p:spPr bwMode="white">
          <a:xfrm flipH="1" flipV="1">
            <a:off x="-2" y="3152129"/>
            <a:ext cx="9151941" cy="1849430"/>
          </a:xfrm>
          <a:custGeom>
            <a:avLst/>
            <a:gdLst>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314450 w 9163050"/>
              <a:gd name="connsiteY9" fmla="*/ 1504950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6253139 w 9163050"/>
              <a:gd name="connsiteY4" fmla="*/ 42872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285856 h 1866881"/>
              <a:gd name="connsiteX1" fmla="*/ 0 w 9163050"/>
              <a:gd name="connsiteY1" fmla="*/ 1866881 h 1866881"/>
              <a:gd name="connsiteX2" fmla="*/ 9163050 w 9163050"/>
              <a:gd name="connsiteY2" fmla="*/ 1857356 h 1866881"/>
              <a:gd name="connsiteX3" fmla="*/ 9153525 w 9163050"/>
              <a:gd name="connsiteY3" fmla="*/ 104756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63050"/>
              <a:gd name="connsiteY0" fmla="*/ 1285856 h 1866881"/>
              <a:gd name="connsiteX1" fmla="*/ 0 w 9163050"/>
              <a:gd name="connsiteY1" fmla="*/ 1866881 h 1866881"/>
              <a:gd name="connsiteX2" fmla="*/ 9163050 w 9163050"/>
              <a:gd name="connsiteY2" fmla="*/ 1857356 h 1866881"/>
              <a:gd name="connsiteX3" fmla="*/ 9105900 w 9163050"/>
              <a:gd name="connsiteY3" fmla="*/ 661990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7467579 w 9172575"/>
              <a:gd name="connsiteY4" fmla="*/ 0 h 1866881"/>
              <a:gd name="connsiteX5" fmla="*/ 6253139 w 9172575"/>
              <a:gd name="connsiteY5" fmla="*/ 147628 h 1866881"/>
              <a:gd name="connsiteX6" fmla="*/ 4805354 w 9172575"/>
              <a:gd name="connsiteY6" fmla="*/ 585787 h 1866881"/>
              <a:gd name="connsiteX7" fmla="*/ 3248027 w 9172575"/>
              <a:gd name="connsiteY7" fmla="*/ 1076321 h 1866881"/>
              <a:gd name="connsiteX8" fmla="*/ 2354586 w 9172575"/>
              <a:gd name="connsiteY8" fmla="*/ 1308230 h 1866881"/>
              <a:gd name="connsiteX9" fmla="*/ 1857393 w 9172575"/>
              <a:gd name="connsiteY9" fmla="*/ 1393515 h 1866881"/>
              <a:gd name="connsiteX10" fmla="*/ 1085873 w 9172575"/>
              <a:gd name="connsiteY10" fmla="*/ 1498290 h 1866881"/>
              <a:gd name="connsiteX11" fmla="*/ 542925 w 9172575"/>
              <a:gd name="connsiteY11" fmla="*/ 1504931 h 1866881"/>
              <a:gd name="connsiteX12" fmla="*/ 9525 w 9172575"/>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8381999 w 9172575"/>
              <a:gd name="connsiteY4" fmla="*/ 90478 h 1866881"/>
              <a:gd name="connsiteX5" fmla="*/ 7467579 w 9172575"/>
              <a:gd name="connsiteY5" fmla="*/ 0 h 1866881"/>
              <a:gd name="connsiteX6" fmla="*/ 6253139 w 9172575"/>
              <a:gd name="connsiteY6" fmla="*/ 147628 h 1866881"/>
              <a:gd name="connsiteX7" fmla="*/ 4805354 w 9172575"/>
              <a:gd name="connsiteY7" fmla="*/ 585787 h 1866881"/>
              <a:gd name="connsiteX8" fmla="*/ 3248027 w 9172575"/>
              <a:gd name="connsiteY8" fmla="*/ 1076321 h 1866881"/>
              <a:gd name="connsiteX9" fmla="*/ 2354586 w 9172575"/>
              <a:gd name="connsiteY9" fmla="*/ 1308230 h 1866881"/>
              <a:gd name="connsiteX10" fmla="*/ 1857393 w 9172575"/>
              <a:gd name="connsiteY10" fmla="*/ 1393515 h 1866881"/>
              <a:gd name="connsiteX11" fmla="*/ 1085873 w 9172575"/>
              <a:gd name="connsiteY11" fmla="*/ 1498290 h 1866881"/>
              <a:gd name="connsiteX12" fmla="*/ 542925 w 9172575"/>
              <a:gd name="connsiteY12" fmla="*/ 1504931 h 1866881"/>
              <a:gd name="connsiteX13" fmla="*/ 9525 w 9172575"/>
              <a:gd name="connsiteY13" fmla="*/ 1285856 h 1866881"/>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085873 w 9172575"/>
              <a:gd name="connsiteY11" fmla="*/ 15094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9525 w 9172575"/>
              <a:gd name="connsiteY13" fmla="*/ 1296984 h 1878009"/>
              <a:gd name="connsiteX0" fmla="*/ 0 w 9172576"/>
              <a:gd name="connsiteY0" fmla="*/ 1710369 h 1878009"/>
              <a:gd name="connsiteX1" fmla="*/ 1 w 9172576"/>
              <a:gd name="connsiteY1" fmla="*/ 1878009 h 1878009"/>
              <a:gd name="connsiteX2" fmla="*/ 9163051 w 9172576"/>
              <a:gd name="connsiteY2" fmla="*/ 1868484 h 1878009"/>
              <a:gd name="connsiteX3" fmla="*/ 9172576 w 9172576"/>
              <a:gd name="connsiteY3" fmla="*/ 358811 h 1878009"/>
              <a:gd name="connsiteX4" fmla="*/ 8382000 w 9172576"/>
              <a:gd name="connsiteY4" fmla="*/ 101606 h 1878009"/>
              <a:gd name="connsiteX5" fmla="*/ 7467580 w 9172576"/>
              <a:gd name="connsiteY5" fmla="*/ 11128 h 1878009"/>
              <a:gd name="connsiteX6" fmla="*/ 6253140 w 9172576"/>
              <a:gd name="connsiteY6" fmla="*/ 158756 h 1878009"/>
              <a:gd name="connsiteX7" fmla="*/ 4805355 w 9172576"/>
              <a:gd name="connsiteY7" fmla="*/ 596915 h 1878009"/>
              <a:gd name="connsiteX8" fmla="*/ 3248028 w 9172576"/>
              <a:gd name="connsiteY8" fmla="*/ 1087449 h 1878009"/>
              <a:gd name="connsiteX9" fmla="*/ 2354587 w 9172576"/>
              <a:gd name="connsiteY9" fmla="*/ 1319358 h 1878009"/>
              <a:gd name="connsiteX10" fmla="*/ 1857394 w 9172576"/>
              <a:gd name="connsiteY10" fmla="*/ 1404643 h 1878009"/>
              <a:gd name="connsiteX11" fmla="*/ 1104924 w 9172576"/>
              <a:gd name="connsiteY11" fmla="*/ 1547518 h 1878009"/>
              <a:gd name="connsiteX12" fmla="*/ 574676 w 9172576"/>
              <a:gd name="connsiteY12" fmla="*/ 1586058 h 1878009"/>
              <a:gd name="connsiteX13" fmla="*/ 0 w 9172576"/>
              <a:gd name="connsiteY13" fmla="*/ 1710369 h 1878009"/>
              <a:gd name="connsiteX0" fmla="*/ 19049 w 9172575"/>
              <a:gd name="connsiteY0" fmla="*/ 156749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19049 w 9172575"/>
              <a:gd name="connsiteY13" fmla="*/ 1567494 h 1878009"/>
              <a:gd name="connsiteX0" fmla="*/ 0 w 9175232"/>
              <a:gd name="connsiteY0" fmla="*/ 1577168 h 1878009"/>
              <a:gd name="connsiteX1" fmla="*/ 265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77168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86534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86534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0 w 9165685"/>
              <a:gd name="connsiteY0" fmla="*/ 1569967 h 1878009"/>
              <a:gd name="connsiteX1" fmla="*/ 0 w 9165685"/>
              <a:gd name="connsiteY1" fmla="*/ 1878009 h 1878009"/>
              <a:gd name="connsiteX2" fmla="*/ 9156160 w 9165685"/>
              <a:gd name="connsiteY2" fmla="*/ 1868484 h 1878009"/>
              <a:gd name="connsiteX3" fmla="*/ 9165685 w 9165685"/>
              <a:gd name="connsiteY3" fmla="*/ 358811 h 1878009"/>
              <a:gd name="connsiteX4" fmla="*/ 8375109 w 9165685"/>
              <a:gd name="connsiteY4" fmla="*/ 101606 h 1878009"/>
              <a:gd name="connsiteX5" fmla="*/ 7460689 w 9165685"/>
              <a:gd name="connsiteY5" fmla="*/ 11128 h 1878009"/>
              <a:gd name="connsiteX6" fmla="*/ 6246249 w 9165685"/>
              <a:gd name="connsiteY6" fmla="*/ 158756 h 1878009"/>
              <a:gd name="connsiteX7" fmla="*/ 4798464 w 9165685"/>
              <a:gd name="connsiteY7" fmla="*/ 596915 h 1878009"/>
              <a:gd name="connsiteX8" fmla="*/ 3241137 w 9165685"/>
              <a:gd name="connsiteY8" fmla="*/ 1087449 h 1878009"/>
              <a:gd name="connsiteX9" fmla="*/ 2347696 w 9165685"/>
              <a:gd name="connsiteY9" fmla="*/ 1319358 h 1878009"/>
              <a:gd name="connsiteX10" fmla="*/ 1850503 w 9165685"/>
              <a:gd name="connsiteY10" fmla="*/ 1404643 h 1878009"/>
              <a:gd name="connsiteX11" fmla="*/ 1098033 w 9165685"/>
              <a:gd name="connsiteY11" fmla="*/ 1547518 h 1878009"/>
              <a:gd name="connsiteX12" fmla="*/ 567785 w 9165685"/>
              <a:gd name="connsiteY12" fmla="*/ 1586058 h 1878009"/>
              <a:gd name="connsiteX13" fmla="*/ 0 w 9165685"/>
              <a:gd name="connsiteY13" fmla="*/ 1569967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0 w 9175233"/>
              <a:gd name="connsiteY0" fmla="*/ 1569967 h 1878009"/>
              <a:gd name="connsiteX1" fmla="*/ 9547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7958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7958 w 9173643"/>
              <a:gd name="connsiteY13" fmla="*/ 1569967 h 1878009"/>
              <a:gd name="connsiteX0" fmla="*/ 0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 name="connsiteX0" fmla="*/ 0 w 9173643"/>
              <a:gd name="connsiteY0" fmla="*/ 1569967 h 1878009"/>
              <a:gd name="connsiteX1" fmla="*/ 7957 w 9173643"/>
              <a:gd name="connsiteY1" fmla="*/ 1878009 h 1878009"/>
              <a:gd name="connsiteX2" fmla="*/ 9173641 w 9173643"/>
              <a:gd name="connsiteY2" fmla="*/ 1878009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73643" h="1878009">
                <a:moveTo>
                  <a:pt x="0" y="1569967"/>
                </a:moveTo>
                <a:cubicBezTo>
                  <a:pt x="795" y="1566276"/>
                  <a:pt x="0" y="1797102"/>
                  <a:pt x="7957" y="1878009"/>
                </a:cubicBezTo>
                <a:lnTo>
                  <a:pt x="9173641" y="1878009"/>
                </a:lnTo>
                <a:cubicBezTo>
                  <a:pt x="9173642" y="1371610"/>
                  <a:pt x="9173642" y="865210"/>
                  <a:pt x="9173643" y="358811"/>
                </a:cubicBezTo>
                <a:lnTo>
                  <a:pt x="8383067" y="101606"/>
                </a:lnTo>
                <a:cubicBezTo>
                  <a:pt x="7863923" y="0"/>
                  <a:pt x="7773454" y="41287"/>
                  <a:pt x="7468647" y="11128"/>
                </a:cubicBezTo>
                <a:lnTo>
                  <a:pt x="6254207" y="158756"/>
                </a:lnTo>
                <a:lnTo>
                  <a:pt x="4806422" y="596915"/>
                </a:lnTo>
                <a:lnTo>
                  <a:pt x="3249095" y="1087449"/>
                </a:lnTo>
                <a:lnTo>
                  <a:pt x="2355654" y="1319358"/>
                </a:lnTo>
                <a:lnTo>
                  <a:pt x="1858461" y="1404643"/>
                </a:lnTo>
                <a:lnTo>
                  <a:pt x="1105991" y="1547518"/>
                </a:lnTo>
                <a:lnTo>
                  <a:pt x="575743" y="1586058"/>
                </a:lnTo>
                <a:lnTo>
                  <a:pt x="0" y="156996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800" kern="1200" dirty="0" smtClean="0">
              <a:solidFill>
                <a:schemeClr val="lt1"/>
              </a:solidFill>
              <a:latin typeface="+mn-lt"/>
              <a:ea typeface="+mn-ea"/>
              <a:cs typeface="+mn-cs"/>
            </a:endParaRPr>
          </a:p>
        </p:txBody>
      </p:sp>
      <p:sp>
        <p:nvSpPr>
          <p:cNvPr id="3" name="Text Placeholder 2"/>
          <p:cNvSpPr>
            <a:spLocks noGrp="1"/>
          </p:cNvSpPr>
          <p:nvPr>
            <p:ph type="body" idx="1"/>
          </p:nvPr>
        </p:nvSpPr>
        <p:spPr bwMode="black">
          <a:xfrm>
            <a:off x="495300" y="3143248"/>
            <a:ext cx="7772400" cy="564356"/>
          </a:xfrm>
          <a:prstGeom prst="rect">
            <a:avLst/>
          </a:prstGeom>
        </p:spPr>
        <p:txBody>
          <a:bodyPr wrap="square" lIns="0" tIns="0" rIns="0" bIns="0" anchor="b">
            <a:normAutofit/>
          </a:bodyPr>
          <a:lstStyle>
            <a:lvl1pPr marL="0" indent="0">
              <a:buNone/>
              <a:defRPr lang="en-US" sz="2000" b="0" dirty="0" smtClean="0">
                <a:solidFill>
                  <a:srgbClr val="000000"/>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952696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2_Title and Content with purp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95300" y="2246691"/>
            <a:ext cx="8151202" cy="4134637"/>
          </a:xfrm>
        </p:spPr>
        <p:txBody>
          <a:bodyPr/>
          <a:lstStyle>
            <a:lvl1pPr marL="0" indent="0">
              <a:buFont typeface="Arial" pitchFamily="34" charset="0"/>
              <a:buNone/>
              <a:defRPr b="1">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9"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10"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756608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8"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9"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
        <p:nvSpPr>
          <p:cNvPr id="5" name="Content Placeholder 2"/>
          <p:cNvSpPr>
            <a:spLocks noGrp="1"/>
          </p:cNvSpPr>
          <p:nvPr userDrawn="1">
            <p:ph idx="4294967295"/>
          </p:nvPr>
        </p:nvSpPr>
        <p:spPr>
          <a:xfrm>
            <a:off x="495300" y="2780928"/>
            <a:ext cx="8151202" cy="352839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35769525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AU" dirty="0" smtClean="0"/>
              <a:t>PRESENTATION TITLE    00 MONTH 2010</a:t>
            </a:r>
            <a:endParaRPr lang="en-AU" dirty="0"/>
          </a:p>
        </p:txBody>
      </p:sp>
      <p:sp>
        <p:nvSpPr>
          <p:cNvPr id="7" name="Slide Number Placeholder 6"/>
          <p:cNvSpPr>
            <a:spLocks noGrp="1"/>
          </p:cNvSpPr>
          <p:nvPr>
            <p:ph type="sldNum" sz="quarter" idx="12"/>
          </p:nvPr>
        </p:nvSpPr>
        <p:spPr/>
        <p:txBody>
          <a:bodyPr/>
          <a:lstStyle/>
          <a:p>
            <a:fld id="{64919F7A-B4F8-4026-AFB7-7598E1C196A3}" type="slidenum">
              <a:rPr lang="en-AU" smtClean="0"/>
              <a:pPr/>
              <a:t>‹#›</a:t>
            </a:fld>
            <a:endParaRPr lang="en-AU" dirty="0"/>
          </a:p>
        </p:txBody>
      </p:sp>
      <p:sp>
        <p:nvSpPr>
          <p:cNvPr id="8" name="Title 1"/>
          <p:cNvSpPr>
            <a:spLocks noGrp="1"/>
          </p:cNvSpPr>
          <p:nvPr>
            <p:ph type="title"/>
          </p:nvPr>
        </p:nvSpPr>
        <p:spPr>
          <a:xfrm>
            <a:off x="495300" y="1988841"/>
            <a:ext cx="8151202" cy="498438"/>
          </a:xfrm>
        </p:spPr>
        <p:txBody>
          <a:bodyPr/>
          <a:lstStyle>
            <a:lvl1pPr>
              <a:defRPr/>
            </a:lvl1pPr>
          </a:lstStyle>
          <a:p>
            <a:r>
              <a:rPr lang="en-US" smtClean="0"/>
              <a:t>Click to edit Master title style</a:t>
            </a:r>
            <a:endParaRPr lang="en-AU"/>
          </a:p>
        </p:txBody>
      </p:sp>
      <p:sp>
        <p:nvSpPr>
          <p:cNvPr id="9" name="Text Placeholder 2"/>
          <p:cNvSpPr>
            <a:spLocks noGrp="1"/>
          </p:cNvSpPr>
          <p:nvPr>
            <p:ph type="body" idx="1"/>
          </p:nvPr>
        </p:nvSpPr>
        <p:spPr>
          <a:xfrm>
            <a:off x="495300" y="2348880"/>
            <a:ext cx="4040188"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Content Placeholder 3"/>
          <p:cNvSpPr>
            <a:spLocks noGrp="1"/>
          </p:cNvSpPr>
          <p:nvPr>
            <p:ph sz="half" idx="2"/>
          </p:nvPr>
        </p:nvSpPr>
        <p:spPr>
          <a:xfrm>
            <a:off x="495300" y="2924944"/>
            <a:ext cx="4040188"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Text Placeholder 4"/>
          <p:cNvSpPr>
            <a:spLocks noGrp="1"/>
          </p:cNvSpPr>
          <p:nvPr>
            <p:ph type="body" sz="quarter" idx="3"/>
          </p:nvPr>
        </p:nvSpPr>
        <p:spPr>
          <a:xfrm>
            <a:off x="4604727" y="2348880"/>
            <a:ext cx="4041775"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Content Placeholder 5"/>
          <p:cNvSpPr>
            <a:spLocks noGrp="1"/>
          </p:cNvSpPr>
          <p:nvPr>
            <p:ph sz="quarter" idx="4"/>
          </p:nvPr>
        </p:nvSpPr>
        <p:spPr>
          <a:xfrm>
            <a:off x="4604727" y="2924944"/>
            <a:ext cx="4041775"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811564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1988841"/>
            <a:ext cx="8151202" cy="498438"/>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95300" y="2348880"/>
            <a:ext cx="4040188"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924944"/>
            <a:ext cx="4040188"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4604727" y="2348880"/>
            <a:ext cx="4041775"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04727" y="2924944"/>
            <a:ext cx="4041775"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dirty="0" smtClean="0"/>
              <a:t>PRESENTATION TITLE    00 MONTH 2010</a:t>
            </a:r>
            <a:endParaRPr lang="en-AU" dirty="0"/>
          </a:p>
        </p:txBody>
      </p:sp>
      <p:sp>
        <p:nvSpPr>
          <p:cNvPr id="9" name="Slide Number Placeholder 8"/>
          <p:cNvSpPr>
            <a:spLocks noGrp="1"/>
          </p:cNvSpPr>
          <p:nvPr>
            <p:ph type="sldNum" sz="quarter" idx="12"/>
          </p:nvPr>
        </p:nvSpPr>
        <p:spPr/>
        <p:txBody>
          <a:bodyPr/>
          <a:lstStyle/>
          <a:p>
            <a:fld id="{64919F7A-B4F8-4026-AFB7-7598E1C196A3}" type="slidenum">
              <a:rPr lang="en-AU" smtClean="0"/>
              <a:pPr/>
              <a:t>‹#›</a:t>
            </a:fld>
            <a:endParaRPr lang="en-AU" dirty="0"/>
          </a:p>
        </p:txBody>
      </p:sp>
    </p:spTree>
    <p:extLst>
      <p:ext uri="{BB962C8B-B14F-4D97-AF65-F5344CB8AC3E}">
        <p14:creationId xmlns:p14="http://schemas.microsoft.com/office/powerpoint/2010/main" val="3460373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AU" dirty="0"/>
          </a:p>
        </p:txBody>
      </p:sp>
      <p:sp>
        <p:nvSpPr>
          <p:cNvPr id="7"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8"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2799458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95300" y="2347804"/>
            <a:ext cx="8151202" cy="417672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12"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32509127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95300" y="1109663"/>
            <a:ext cx="4038600" cy="5126037"/>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22800" y="1109663"/>
            <a:ext cx="4038600" cy="5126037"/>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Slide Number Placeholder 6"/>
          <p:cNvSpPr>
            <a:spLocks noGrp="1"/>
          </p:cNvSpPr>
          <p:nvPr>
            <p:ph type="sldNum" sz="quarter" idx="12"/>
          </p:nvPr>
        </p:nvSpPr>
        <p:spPr/>
        <p:txBody>
          <a:bodyPr/>
          <a:lstStyle/>
          <a:p>
            <a:fld id="{64919F7A-B4F8-4026-AFB7-7598E1C196A3}" type="slidenum">
              <a:rPr lang="en-AU" smtClean="0"/>
              <a:pPr/>
              <a:t>‹#›</a:t>
            </a:fld>
            <a:endParaRPr lang="en-AU" dirty="0"/>
          </a:p>
        </p:txBody>
      </p:sp>
    </p:spTree>
    <p:extLst>
      <p:ext uri="{BB962C8B-B14F-4D97-AF65-F5344CB8AC3E}">
        <p14:creationId xmlns:p14="http://schemas.microsoft.com/office/powerpoint/2010/main" val="255775993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dirty="0" smtClean="0"/>
              <a:t>PRESENTATION TITLE    00 MONTH 2010</a:t>
            </a:r>
            <a:endParaRPr lang="en-AU" dirty="0"/>
          </a:p>
        </p:txBody>
      </p:sp>
      <p:sp>
        <p:nvSpPr>
          <p:cNvPr id="4" name="Slide Number Placeholder 3"/>
          <p:cNvSpPr>
            <a:spLocks noGrp="1"/>
          </p:cNvSpPr>
          <p:nvPr>
            <p:ph type="sldNum" sz="quarter" idx="11"/>
          </p:nvPr>
        </p:nvSpPr>
        <p:spPr/>
        <p:txBody>
          <a:body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2436231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7"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1680" y="1844824"/>
            <a:ext cx="5737225" cy="290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68018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26494003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32329810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19045122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31687629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924119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11816709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4229949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ivider Slide">
    <p:spTree>
      <p:nvGrpSpPr>
        <p:cNvPr id="1" name=""/>
        <p:cNvGrpSpPr/>
        <p:nvPr/>
      </p:nvGrpSpPr>
      <p:grpSpPr>
        <a:xfrm>
          <a:off x="0" y="0"/>
          <a:ext cx="0" cy="0"/>
          <a:chOff x="0" y="0"/>
          <a:chExt cx="0" cy="0"/>
        </a:xfrm>
      </p:grpSpPr>
      <p:sp>
        <p:nvSpPr>
          <p:cNvPr id="13" name="AutoShape 11"/>
          <p:cNvSpPr>
            <a:spLocks noChangeAspect="1" noChangeArrowheads="1" noTextEdit="1"/>
          </p:cNvSpPr>
          <p:nvPr userDrawn="1"/>
        </p:nvSpPr>
        <p:spPr bwMode="auto">
          <a:xfrm>
            <a:off x="-6630206" y="1036623"/>
            <a:ext cx="15770693" cy="15414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AU" dirty="0"/>
          </a:p>
        </p:txBody>
      </p:sp>
      <p:sp>
        <p:nvSpPr>
          <p:cNvPr id="2" name="Title 1"/>
          <p:cNvSpPr>
            <a:spLocks noGrp="1"/>
          </p:cNvSpPr>
          <p:nvPr>
            <p:ph type="title"/>
          </p:nvPr>
        </p:nvSpPr>
        <p:spPr bwMode="black">
          <a:xfrm>
            <a:off x="495300" y="2357430"/>
            <a:ext cx="7772400" cy="793748"/>
          </a:xfrm>
        </p:spPr>
        <p:txBody>
          <a:bodyPr wrap="square" anchor="t"/>
          <a:lstStyle>
            <a:lvl1pPr algn="l">
              <a:defRPr lang="en-AU" sz="3600" b="0" dirty="0">
                <a:solidFill>
                  <a:schemeClr val="tx2"/>
                </a:solidFill>
                <a:latin typeface="+mj-lt"/>
                <a:ea typeface="+mj-ea"/>
                <a:cs typeface="+mj-cs"/>
              </a:defRPr>
            </a:lvl1pPr>
          </a:lstStyle>
          <a:p>
            <a:r>
              <a:rPr lang="en-US" smtClean="0"/>
              <a:t>Click to edit Master title style</a:t>
            </a:r>
            <a:endParaRPr lang="en-AU" dirty="0"/>
          </a:p>
        </p:txBody>
      </p:sp>
      <p:pic>
        <p:nvPicPr>
          <p:cNvPr id="12" name="Picture 1" descr="if_logo_rgb.jpg"/>
          <p:cNvPicPr>
            <a:picLocks noChangeAspect="1" noChangeArrowheads="1"/>
          </p:cNvPicPr>
          <p:nvPr userDrawn="1"/>
        </p:nvPicPr>
        <p:blipFill>
          <a:blip r:embed="rId2" cstate="print"/>
          <a:srcRect t="34004" r="7362"/>
          <a:stretch>
            <a:fillRect/>
          </a:stretch>
        </p:blipFill>
        <p:spPr bwMode="auto">
          <a:xfrm>
            <a:off x="693877" y="4372663"/>
            <a:ext cx="1866443" cy="449130"/>
          </a:xfrm>
          <a:prstGeom prst="rect">
            <a:avLst/>
          </a:prstGeom>
          <a:noFill/>
          <a:ln w="9525">
            <a:noFill/>
            <a:miter lim="800000"/>
            <a:headEnd/>
            <a:tailEnd/>
          </a:ln>
        </p:spPr>
      </p:pic>
      <p:sp>
        <p:nvSpPr>
          <p:cNvPr id="23" name="Freeform 22"/>
          <p:cNvSpPr/>
          <p:nvPr userDrawn="1"/>
        </p:nvSpPr>
        <p:spPr bwMode="white">
          <a:xfrm flipH="1" flipV="1">
            <a:off x="-2" y="3152129"/>
            <a:ext cx="9151941" cy="1849430"/>
          </a:xfrm>
          <a:custGeom>
            <a:avLst/>
            <a:gdLst>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314450 w 9163050"/>
              <a:gd name="connsiteY9" fmla="*/ 1504950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6253139 w 9163050"/>
              <a:gd name="connsiteY4" fmla="*/ 42872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285856 h 1866881"/>
              <a:gd name="connsiteX1" fmla="*/ 0 w 9163050"/>
              <a:gd name="connsiteY1" fmla="*/ 1866881 h 1866881"/>
              <a:gd name="connsiteX2" fmla="*/ 9163050 w 9163050"/>
              <a:gd name="connsiteY2" fmla="*/ 1857356 h 1866881"/>
              <a:gd name="connsiteX3" fmla="*/ 9153525 w 9163050"/>
              <a:gd name="connsiteY3" fmla="*/ 104756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63050"/>
              <a:gd name="connsiteY0" fmla="*/ 1285856 h 1866881"/>
              <a:gd name="connsiteX1" fmla="*/ 0 w 9163050"/>
              <a:gd name="connsiteY1" fmla="*/ 1866881 h 1866881"/>
              <a:gd name="connsiteX2" fmla="*/ 9163050 w 9163050"/>
              <a:gd name="connsiteY2" fmla="*/ 1857356 h 1866881"/>
              <a:gd name="connsiteX3" fmla="*/ 9105900 w 9163050"/>
              <a:gd name="connsiteY3" fmla="*/ 661990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7467579 w 9172575"/>
              <a:gd name="connsiteY4" fmla="*/ 0 h 1866881"/>
              <a:gd name="connsiteX5" fmla="*/ 6253139 w 9172575"/>
              <a:gd name="connsiteY5" fmla="*/ 147628 h 1866881"/>
              <a:gd name="connsiteX6" fmla="*/ 4805354 w 9172575"/>
              <a:gd name="connsiteY6" fmla="*/ 585787 h 1866881"/>
              <a:gd name="connsiteX7" fmla="*/ 3248027 w 9172575"/>
              <a:gd name="connsiteY7" fmla="*/ 1076321 h 1866881"/>
              <a:gd name="connsiteX8" fmla="*/ 2354586 w 9172575"/>
              <a:gd name="connsiteY8" fmla="*/ 1308230 h 1866881"/>
              <a:gd name="connsiteX9" fmla="*/ 1857393 w 9172575"/>
              <a:gd name="connsiteY9" fmla="*/ 1393515 h 1866881"/>
              <a:gd name="connsiteX10" fmla="*/ 1085873 w 9172575"/>
              <a:gd name="connsiteY10" fmla="*/ 1498290 h 1866881"/>
              <a:gd name="connsiteX11" fmla="*/ 542925 w 9172575"/>
              <a:gd name="connsiteY11" fmla="*/ 1504931 h 1866881"/>
              <a:gd name="connsiteX12" fmla="*/ 9525 w 9172575"/>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8381999 w 9172575"/>
              <a:gd name="connsiteY4" fmla="*/ 90478 h 1866881"/>
              <a:gd name="connsiteX5" fmla="*/ 7467579 w 9172575"/>
              <a:gd name="connsiteY5" fmla="*/ 0 h 1866881"/>
              <a:gd name="connsiteX6" fmla="*/ 6253139 w 9172575"/>
              <a:gd name="connsiteY6" fmla="*/ 147628 h 1866881"/>
              <a:gd name="connsiteX7" fmla="*/ 4805354 w 9172575"/>
              <a:gd name="connsiteY7" fmla="*/ 585787 h 1866881"/>
              <a:gd name="connsiteX8" fmla="*/ 3248027 w 9172575"/>
              <a:gd name="connsiteY8" fmla="*/ 1076321 h 1866881"/>
              <a:gd name="connsiteX9" fmla="*/ 2354586 w 9172575"/>
              <a:gd name="connsiteY9" fmla="*/ 1308230 h 1866881"/>
              <a:gd name="connsiteX10" fmla="*/ 1857393 w 9172575"/>
              <a:gd name="connsiteY10" fmla="*/ 1393515 h 1866881"/>
              <a:gd name="connsiteX11" fmla="*/ 1085873 w 9172575"/>
              <a:gd name="connsiteY11" fmla="*/ 1498290 h 1866881"/>
              <a:gd name="connsiteX12" fmla="*/ 542925 w 9172575"/>
              <a:gd name="connsiteY12" fmla="*/ 1504931 h 1866881"/>
              <a:gd name="connsiteX13" fmla="*/ 9525 w 9172575"/>
              <a:gd name="connsiteY13" fmla="*/ 1285856 h 1866881"/>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085873 w 9172575"/>
              <a:gd name="connsiteY11" fmla="*/ 15094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9525 w 9172575"/>
              <a:gd name="connsiteY13" fmla="*/ 1296984 h 1878009"/>
              <a:gd name="connsiteX0" fmla="*/ 0 w 9172576"/>
              <a:gd name="connsiteY0" fmla="*/ 1710369 h 1878009"/>
              <a:gd name="connsiteX1" fmla="*/ 1 w 9172576"/>
              <a:gd name="connsiteY1" fmla="*/ 1878009 h 1878009"/>
              <a:gd name="connsiteX2" fmla="*/ 9163051 w 9172576"/>
              <a:gd name="connsiteY2" fmla="*/ 1868484 h 1878009"/>
              <a:gd name="connsiteX3" fmla="*/ 9172576 w 9172576"/>
              <a:gd name="connsiteY3" fmla="*/ 358811 h 1878009"/>
              <a:gd name="connsiteX4" fmla="*/ 8382000 w 9172576"/>
              <a:gd name="connsiteY4" fmla="*/ 101606 h 1878009"/>
              <a:gd name="connsiteX5" fmla="*/ 7467580 w 9172576"/>
              <a:gd name="connsiteY5" fmla="*/ 11128 h 1878009"/>
              <a:gd name="connsiteX6" fmla="*/ 6253140 w 9172576"/>
              <a:gd name="connsiteY6" fmla="*/ 158756 h 1878009"/>
              <a:gd name="connsiteX7" fmla="*/ 4805355 w 9172576"/>
              <a:gd name="connsiteY7" fmla="*/ 596915 h 1878009"/>
              <a:gd name="connsiteX8" fmla="*/ 3248028 w 9172576"/>
              <a:gd name="connsiteY8" fmla="*/ 1087449 h 1878009"/>
              <a:gd name="connsiteX9" fmla="*/ 2354587 w 9172576"/>
              <a:gd name="connsiteY9" fmla="*/ 1319358 h 1878009"/>
              <a:gd name="connsiteX10" fmla="*/ 1857394 w 9172576"/>
              <a:gd name="connsiteY10" fmla="*/ 1404643 h 1878009"/>
              <a:gd name="connsiteX11" fmla="*/ 1104924 w 9172576"/>
              <a:gd name="connsiteY11" fmla="*/ 1547518 h 1878009"/>
              <a:gd name="connsiteX12" fmla="*/ 574676 w 9172576"/>
              <a:gd name="connsiteY12" fmla="*/ 1586058 h 1878009"/>
              <a:gd name="connsiteX13" fmla="*/ 0 w 9172576"/>
              <a:gd name="connsiteY13" fmla="*/ 1710369 h 1878009"/>
              <a:gd name="connsiteX0" fmla="*/ 19049 w 9172575"/>
              <a:gd name="connsiteY0" fmla="*/ 156749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19049 w 9172575"/>
              <a:gd name="connsiteY13" fmla="*/ 1567494 h 1878009"/>
              <a:gd name="connsiteX0" fmla="*/ 0 w 9175232"/>
              <a:gd name="connsiteY0" fmla="*/ 1577168 h 1878009"/>
              <a:gd name="connsiteX1" fmla="*/ 265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77168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86534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86534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0 w 9165685"/>
              <a:gd name="connsiteY0" fmla="*/ 1569967 h 1878009"/>
              <a:gd name="connsiteX1" fmla="*/ 0 w 9165685"/>
              <a:gd name="connsiteY1" fmla="*/ 1878009 h 1878009"/>
              <a:gd name="connsiteX2" fmla="*/ 9156160 w 9165685"/>
              <a:gd name="connsiteY2" fmla="*/ 1868484 h 1878009"/>
              <a:gd name="connsiteX3" fmla="*/ 9165685 w 9165685"/>
              <a:gd name="connsiteY3" fmla="*/ 358811 h 1878009"/>
              <a:gd name="connsiteX4" fmla="*/ 8375109 w 9165685"/>
              <a:gd name="connsiteY4" fmla="*/ 101606 h 1878009"/>
              <a:gd name="connsiteX5" fmla="*/ 7460689 w 9165685"/>
              <a:gd name="connsiteY5" fmla="*/ 11128 h 1878009"/>
              <a:gd name="connsiteX6" fmla="*/ 6246249 w 9165685"/>
              <a:gd name="connsiteY6" fmla="*/ 158756 h 1878009"/>
              <a:gd name="connsiteX7" fmla="*/ 4798464 w 9165685"/>
              <a:gd name="connsiteY7" fmla="*/ 596915 h 1878009"/>
              <a:gd name="connsiteX8" fmla="*/ 3241137 w 9165685"/>
              <a:gd name="connsiteY8" fmla="*/ 1087449 h 1878009"/>
              <a:gd name="connsiteX9" fmla="*/ 2347696 w 9165685"/>
              <a:gd name="connsiteY9" fmla="*/ 1319358 h 1878009"/>
              <a:gd name="connsiteX10" fmla="*/ 1850503 w 9165685"/>
              <a:gd name="connsiteY10" fmla="*/ 1404643 h 1878009"/>
              <a:gd name="connsiteX11" fmla="*/ 1098033 w 9165685"/>
              <a:gd name="connsiteY11" fmla="*/ 1547518 h 1878009"/>
              <a:gd name="connsiteX12" fmla="*/ 567785 w 9165685"/>
              <a:gd name="connsiteY12" fmla="*/ 1586058 h 1878009"/>
              <a:gd name="connsiteX13" fmla="*/ 0 w 9165685"/>
              <a:gd name="connsiteY13" fmla="*/ 1569967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0 w 9175233"/>
              <a:gd name="connsiteY0" fmla="*/ 1569967 h 1878009"/>
              <a:gd name="connsiteX1" fmla="*/ 9547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7958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7958 w 9173643"/>
              <a:gd name="connsiteY13" fmla="*/ 1569967 h 1878009"/>
              <a:gd name="connsiteX0" fmla="*/ 0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 name="connsiteX0" fmla="*/ 0 w 9173643"/>
              <a:gd name="connsiteY0" fmla="*/ 1569967 h 1878009"/>
              <a:gd name="connsiteX1" fmla="*/ 7957 w 9173643"/>
              <a:gd name="connsiteY1" fmla="*/ 1878009 h 1878009"/>
              <a:gd name="connsiteX2" fmla="*/ 9173641 w 9173643"/>
              <a:gd name="connsiteY2" fmla="*/ 1878009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73643" h="1878009">
                <a:moveTo>
                  <a:pt x="0" y="1569967"/>
                </a:moveTo>
                <a:cubicBezTo>
                  <a:pt x="795" y="1566276"/>
                  <a:pt x="0" y="1797102"/>
                  <a:pt x="7957" y="1878009"/>
                </a:cubicBezTo>
                <a:lnTo>
                  <a:pt x="9173641" y="1878009"/>
                </a:lnTo>
                <a:cubicBezTo>
                  <a:pt x="9173642" y="1371610"/>
                  <a:pt x="9173642" y="865210"/>
                  <a:pt x="9173643" y="358811"/>
                </a:cubicBezTo>
                <a:lnTo>
                  <a:pt x="8383067" y="101606"/>
                </a:lnTo>
                <a:cubicBezTo>
                  <a:pt x="7863923" y="0"/>
                  <a:pt x="7773454" y="41287"/>
                  <a:pt x="7468647" y="11128"/>
                </a:cubicBezTo>
                <a:lnTo>
                  <a:pt x="6254207" y="158756"/>
                </a:lnTo>
                <a:lnTo>
                  <a:pt x="4806422" y="596915"/>
                </a:lnTo>
                <a:lnTo>
                  <a:pt x="3249095" y="1087449"/>
                </a:lnTo>
                <a:lnTo>
                  <a:pt x="2355654" y="1319358"/>
                </a:lnTo>
                <a:lnTo>
                  <a:pt x="1858461" y="1404643"/>
                </a:lnTo>
                <a:lnTo>
                  <a:pt x="1105991" y="1547518"/>
                </a:lnTo>
                <a:lnTo>
                  <a:pt x="575743" y="1586058"/>
                </a:lnTo>
                <a:lnTo>
                  <a:pt x="0" y="156996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800" kern="1200" dirty="0" smtClean="0">
              <a:solidFill>
                <a:schemeClr val="lt1"/>
              </a:solidFill>
              <a:latin typeface="+mn-lt"/>
              <a:ea typeface="+mn-ea"/>
              <a:cs typeface="+mn-cs"/>
            </a:endParaRPr>
          </a:p>
        </p:txBody>
      </p:sp>
      <p:sp>
        <p:nvSpPr>
          <p:cNvPr id="3" name="Text Placeholder 2"/>
          <p:cNvSpPr>
            <a:spLocks noGrp="1"/>
          </p:cNvSpPr>
          <p:nvPr>
            <p:ph type="body" idx="1"/>
          </p:nvPr>
        </p:nvSpPr>
        <p:spPr bwMode="black">
          <a:xfrm>
            <a:off x="495300" y="3143248"/>
            <a:ext cx="7772400" cy="564356"/>
          </a:xfrm>
          <a:prstGeom prst="rect">
            <a:avLst/>
          </a:prstGeom>
        </p:spPr>
        <p:txBody>
          <a:bodyPr wrap="square" lIns="0" tIns="0" rIns="0" bIns="0" anchor="b">
            <a:normAutofit/>
          </a:bodyPr>
          <a:lstStyle>
            <a:lvl1pPr marL="0" indent="0">
              <a:buNone/>
              <a:defRPr lang="en-US" sz="2000" b="0" dirty="0" smtClean="0">
                <a:solidFill>
                  <a:srgbClr val="000000"/>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952696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14445007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4595215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12283167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A7A41B8-0254-4EAA-8448-0EF7F9CC2456}" type="datetimeFigureOut">
              <a:rPr lang="en-AU" smtClean="0"/>
              <a:t>27/01/2016</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BDE6EDBD-D50E-4435-96B5-815EC5E2C4E9}" type="slidenum">
              <a:rPr lang="en-AU" smtClean="0"/>
              <a:t>‹#›</a:t>
            </a:fld>
            <a:endParaRPr lang="en-AU" dirty="0"/>
          </a:p>
        </p:txBody>
      </p:sp>
    </p:spTree>
    <p:extLst>
      <p:ext uri="{BB962C8B-B14F-4D97-AF65-F5344CB8AC3E}">
        <p14:creationId xmlns:p14="http://schemas.microsoft.com/office/powerpoint/2010/main" val="356717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1" descr="PP Indigenous-01-01.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107" cy="6858000"/>
          </a:xfrm>
          <a:prstGeom prst="rect">
            <a:avLst/>
          </a:prstGeom>
        </p:spPr>
      </p:pic>
      <p:sp>
        <p:nvSpPr>
          <p:cNvPr id="168963" name="Rectangle 3"/>
          <p:cNvSpPr>
            <a:spLocks noGrp="1" noChangeArrowheads="1"/>
          </p:cNvSpPr>
          <p:nvPr>
            <p:ph type="ctrTitle"/>
          </p:nvPr>
        </p:nvSpPr>
        <p:spPr>
          <a:xfrm>
            <a:off x="487288" y="2140945"/>
            <a:ext cx="5841024" cy="2177030"/>
          </a:xfrm>
        </p:spPr>
        <p:txBody>
          <a:bodyPr anchor="ctr" anchorCtr="0"/>
          <a:lstStyle>
            <a:lvl1pPr>
              <a:lnSpc>
                <a:spcPct val="85000"/>
              </a:lnSpc>
              <a:defRPr sz="3600" b="0">
                <a:solidFill>
                  <a:srgbClr val="096BB4"/>
                </a:solidFill>
                <a:latin typeface="+mj-lt"/>
              </a:defRPr>
            </a:lvl1pPr>
          </a:lstStyle>
          <a:p>
            <a:r>
              <a:rPr lang="en-US" dirty="0" smtClean="0"/>
              <a:t>Click to edit Master title style</a:t>
            </a:r>
            <a:endParaRPr lang="en-AU" dirty="0"/>
          </a:p>
        </p:txBody>
      </p:sp>
      <p:sp>
        <p:nvSpPr>
          <p:cNvPr id="168964" name="Rectangle 4"/>
          <p:cNvSpPr>
            <a:spLocks noGrp="1" noChangeArrowheads="1"/>
          </p:cNvSpPr>
          <p:nvPr>
            <p:ph type="subTitle" idx="1"/>
          </p:nvPr>
        </p:nvSpPr>
        <p:spPr>
          <a:xfrm>
            <a:off x="495300" y="3453879"/>
            <a:ext cx="5848643" cy="911225"/>
          </a:xfrm>
          <a:prstGeom prst="rect">
            <a:avLst/>
          </a:prstGeom>
        </p:spPr>
        <p:txBody>
          <a:bodyPr lIns="0" tIns="0" rIns="0" bIns="0" anchor="b" anchorCtr="0">
            <a:normAutofit/>
          </a:bodyPr>
          <a:lstStyle>
            <a:lvl1pPr marL="0" indent="0">
              <a:lnSpc>
                <a:spcPct val="100000"/>
              </a:lnSpc>
              <a:spcBef>
                <a:spcPct val="0"/>
              </a:spcBef>
              <a:buNone/>
              <a:defRPr sz="2000" b="0">
                <a:solidFill>
                  <a:srgbClr val="AE2E47"/>
                </a:solidFill>
                <a:latin typeface="+mj-lt"/>
              </a:defRPr>
            </a:lvl1pPr>
          </a:lstStyle>
          <a:p>
            <a:r>
              <a:rPr lang="en-US" dirty="0" smtClean="0"/>
              <a:t>Click to edit Master subtitle style</a:t>
            </a:r>
            <a:endParaRPr lang="en-AU" dirty="0"/>
          </a:p>
        </p:txBody>
      </p:sp>
    </p:spTree>
    <p:extLst>
      <p:ext uri="{BB962C8B-B14F-4D97-AF65-F5344CB8AC3E}">
        <p14:creationId xmlns:p14="http://schemas.microsoft.com/office/powerpoint/2010/main" val="359256456"/>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Artist Slide-04.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107" cy="6858000"/>
          </a:xfrm>
          <a:prstGeom prst="rect">
            <a:avLst/>
          </a:prstGeom>
        </p:spPr>
      </p:pic>
    </p:spTree>
    <p:extLst>
      <p:ext uri="{BB962C8B-B14F-4D97-AF65-F5344CB8AC3E}">
        <p14:creationId xmlns:p14="http://schemas.microsoft.com/office/powerpoint/2010/main" val="37875420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3" descr="PP Indigenous-0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107" cy="6858000"/>
          </a:xfrm>
          <a:prstGeom prst="rect">
            <a:avLst/>
          </a:prstGeom>
        </p:spPr>
      </p:pic>
      <p:sp>
        <p:nvSpPr>
          <p:cNvPr id="2" name="Title 1"/>
          <p:cNvSpPr>
            <a:spLocks noGrp="1"/>
          </p:cNvSpPr>
          <p:nvPr>
            <p:ph type="title"/>
          </p:nvPr>
        </p:nvSpPr>
        <p:spPr>
          <a:xfrm>
            <a:off x="525254" y="491331"/>
            <a:ext cx="8151202" cy="633413"/>
          </a:xfrm>
        </p:spPr>
        <p:txBody>
          <a:bodyPr/>
          <a:lstStyle>
            <a:lvl1pPr>
              <a:defRPr sz="3600">
                <a:solidFill>
                  <a:srgbClr val="096BB4"/>
                </a:solidFill>
              </a:defRPr>
            </a:lvl1pPr>
          </a:lstStyle>
          <a:p>
            <a:r>
              <a:rPr lang="en-US" dirty="0" smtClean="0"/>
              <a:t>Click to edit Master title style</a:t>
            </a:r>
            <a:endParaRPr lang="en-AU" dirty="0"/>
          </a:p>
        </p:txBody>
      </p:sp>
      <p:sp>
        <p:nvSpPr>
          <p:cNvPr id="3" name="Content Placeholder 2"/>
          <p:cNvSpPr>
            <a:spLocks noGrp="1"/>
          </p:cNvSpPr>
          <p:nvPr>
            <p:ph idx="1"/>
          </p:nvPr>
        </p:nvSpPr>
        <p:spPr>
          <a:xfrm>
            <a:off x="467544" y="1196752"/>
            <a:ext cx="8151202" cy="4982021"/>
          </a:xfrm>
        </p:spPr>
        <p:txBody>
          <a:bodyPr>
            <a:normAutofit/>
          </a:bodyPr>
          <a:lstStyle>
            <a:lvl1pPr>
              <a:buClr>
                <a:srgbClr val="096BB4"/>
              </a:buClr>
              <a:defRPr sz="2800"/>
            </a:lvl1pPr>
            <a:lvl2pPr marL="925200" indent="-457200">
              <a:buClr>
                <a:srgbClr val="096BB4"/>
              </a:buClr>
              <a:buFont typeface="Arial"/>
              <a:buChar char="•"/>
              <a:defRPr sz="2800"/>
            </a:lvl2pPr>
            <a:lvl3pPr>
              <a:buClr>
                <a:srgbClr val="096BB4"/>
              </a:buClr>
              <a:defRPr sz="2800"/>
            </a:lvl3pPr>
            <a:lvl4pPr>
              <a:buClr>
                <a:srgbClr val="096BB4"/>
              </a:buClr>
              <a:defRPr sz="2800"/>
            </a:lvl4pPr>
            <a:lvl5pPr>
              <a:buClr>
                <a:srgbClr val="096BB4"/>
              </a:buClr>
              <a:defRPr sz="2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93398132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Divider Slide">
    <p:spTree>
      <p:nvGrpSpPr>
        <p:cNvPr id="1" name=""/>
        <p:cNvGrpSpPr/>
        <p:nvPr/>
      </p:nvGrpSpPr>
      <p:grpSpPr>
        <a:xfrm>
          <a:off x="0" y="0"/>
          <a:ext cx="0" cy="0"/>
          <a:chOff x="0" y="0"/>
          <a:chExt cx="0" cy="0"/>
        </a:xfrm>
      </p:grpSpPr>
      <p:pic>
        <p:nvPicPr>
          <p:cNvPr id="10" name="Picture 9" descr="PP Graphics Version 3 (Larg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83375"/>
            <a:ext cx="9144000" cy="5102009"/>
          </a:xfrm>
          <a:prstGeom prst="rect">
            <a:avLst/>
          </a:prstGeom>
        </p:spPr>
      </p:pic>
      <p:sp>
        <p:nvSpPr>
          <p:cNvPr id="13" name="AutoShape 11"/>
          <p:cNvSpPr>
            <a:spLocks noChangeAspect="1" noChangeArrowheads="1" noTextEdit="1"/>
          </p:cNvSpPr>
          <p:nvPr userDrawn="1"/>
        </p:nvSpPr>
        <p:spPr bwMode="auto">
          <a:xfrm>
            <a:off x="-6630206" y="1036623"/>
            <a:ext cx="15770693" cy="15414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AU" dirty="0">
              <a:solidFill>
                <a:srgbClr val="666666"/>
              </a:solidFill>
              <a:latin typeface="Arial"/>
            </a:endParaRPr>
          </a:p>
        </p:txBody>
      </p:sp>
      <p:sp>
        <p:nvSpPr>
          <p:cNvPr id="2" name="Title 1"/>
          <p:cNvSpPr>
            <a:spLocks noGrp="1"/>
          </p:cNvSpPr>
          <p:nvPr>
            <p:ph type="title" hasCustomPrompt="1"/>
          </p:nvPr>
        </p:nvSpPr>
        <p:spPr bwMode="white">
          <a:xfrm>
            <a:off x="495300" y="1566084"/>
            <a:ext cx="7772400" cy="1362075"/>
          </a:xfrm>
          <a:noFill/>
        </p:spPr>
        <p:txBody>
          <a:bodyPr wrap="square" anchor="t"/>
          <a:lstStyle>
            <a:lvl1pPr algn="l">
              <a:defRPr sz="3600" b="1" cap="all">
                <a:solidFill>
                  <a:srgbClr val="096BB4"/>
                </a:solidFill>
                <a:effectLst/>
              </a:defRPr>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bwMode="white">
          <a:xfrm>
            <a:off x="495300" y="2676525"/>
            <a:ext cx="7772400" cy="564356"/>
          </a:xfrm>
          <a:prstGeom prst="rect">
            <a:avLst/>
          </a:prstGeom>
        </p:spPr>
        <p:txBody>
          <a:bodyPr wrap="square" lIns="0" tIns="0" rIns="0" bIns="0" anchor="b"/>
          <a:lstStyle>
            <a:lvl1pPr marL="0" indent="0">
              <a:buNone/>
              <a:defRPr sz="2000" b="1" cap="none" spc="50">
                <a:ln w="13500">
                  <a:solidFill>
                    <a:schemeClr val="accent1">
                      <a:shade val="2500"/>
                      <a:alpha val="6500"/>
                    </a:schemeClr>
                  </a:solidFill>
                  <a:prstDash val="solid"/>
                </a:ln>
                <a:solidFill>
                  <a:srgbClr val="AE2E47">
                    <a:alpha val="95000"/>
                  </a:srgbClr>
                </a:solidFill>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TextBox 3"/>
          <p:cNvSpPr txBox="1"/>
          <p:nvPr userDrawn="1"/>
        </p:nvSpPr>
        <p:spPr>
          <a:xfrm>
            <a:off x="1043608" y="1196752"/>
            <a:ext cx="1152128" cy="369332"/>
          </a:xfrm>
          <a:prstGeom prst="rect">
            <a:avLst/>
          </a:prstGeom>
          <a:noFill/>
        </p:spPr>
        <p:txBody>
          <a:bodyPr wrap="square" rtlCol="0">
            <a:spAutoFit/>
          </a:bodyPr>
          <a:lstStyle/>
          <a:p>
            <a:pPr fontAlgn="auto">
              <a:spcBef>
                <a:spcPts val="0"/>
              </a:spcBef>
              <a:spcAft>
                <a:spcPts val="0"/>
              </a:spcAft>
            </a:pPr>
            <a:endParaRPr lang="en-AU" dirty="0">
              <a:solidFill>
                <a:srgbClr val="666666"/>
              </a:solidFill>
              <a:latin typeface="Arial"/>
            </a:endParaRPr>
          </a:p>
        </p:txBody>
      </p:sp>
      <p:sp>
        <p:nvSpPr>
          <p:cNvPr id="5" name="TextBox 4"/>
          <p:cNvSpPr txBox="1"/>
          <p:nvPr userDrawn="1"/>
        </p:nvSpPr>
        <p:spPr>
          <a:xfrm>
            <a:off x="755576" y="620688"/>
            <a:ext cx="1728192" cy="369332"/>
          </a:xfrm>
          <a:prstGeom prst="rect">
            <a:avLst/>
          </a:prstGeom>
          <a:noFill/>
        </p:spPr>
        <p:txBody>
          <a:bodyPr wrap="square" rtlCol="0">
            <a:spAutoFit/>
          </a:bodyPr>
          <a:lstStyle/>
          <a:p>
            <a:pPr fontAlgn="auto">
              <a:spcBef>
                <a:spcPts val="0"/>
              </a:spcBef>
              <a:spcAft>
                <a:spcPts val="0"/>
              </a:spcAft>
            </a:pPr>
            <a:endParaRPr lang="en-AU" dirty="0">
              <a:solidFill>
                <a:srgbClr val="666666"/>
              </a:solidFill>
              <a:latin typeface="Arial"/>
            </a:endParaRPr>
          </a:p>
        </p:txBody>
      </p:sp>
    </p:spTree>
    <p:extLst>
      <p:ext uri="{BB962C8B-B14F-4D97-AF65-F5344CB8AC3E}">
        <p14:creationId xmlns:p14="http://schemas.microsoft.com/office/powerpoint/2010/main" val="2082444610"/>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pic>
        <p:nvPicPr>
          <p:cNvPr id="6" name="Picture 5" descr="PP Indigenous-0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107" cy="6858000"/>
          </a:xfrm>
          <a:prstGeom prst="rect">
            <a:avLst/>
          </a:prstGeom>
        </p:spPr>
      </p:pic>
      <p:sp>
        <p:nvSpPr>
          <p:cNvPr id="2" name="Title 1"/>
          <p:cNvSpPr>
            <a:spLocks noGrp="1"/>
          </p:cNvSpPr>
          <p:nvPr>
            <p:ph type="title"/>
          </p:nvPr>
        </p:nvSpPr>
        <p:spPr/>
        <p:txBody>
          <a:bodyPr/>
          <a:lstStyle>
            <a:lvl1pPr>
              <a:defRPr>
                <a:solidFill>
                  <a:srgbClr val="1D8B8D"/>
                </a:solidFill>
              </a:defRPr>
            </a:lvl1pPr>
          </a:lstStyle>
          <a:p>
            <a:r>
              <a:rPr lang="en-US" dirty="0" smtClean="0"/>
              <a:t>Click to edit Master title style</a:t>
            </a:r>
            <a:endParaRPr lang="en-AU" dirty="0"/>
          </a:p>
        </p:txBody>
      </p:sp>
      <p:sp>
        <p:nvSpPr>
          <p:cNvPr id="3" name="Content Placeholder 2"/>
          <p:cNvSpPr>
            <a:spLocks noGrp="1"/>
          </p:cNvSpPr>
          <p:nvPr>
            <p:ph sz="half" idx="1"/>
          </p:nvPr>
        </p:nvSpPr>
        <p:spPr>
          <a:xfrm>
            <a:off x="495300" y="1255291"/>
            <a:ext cx="4038600" cy="5126037"/>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622800" y="1255291"/>
            <a:ext cx="4038600" cy="5126037"/>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1679953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with purp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95300" y="2246691"/>
            <a:ext cx="8151202" cy="4134637"/>
          </a:xfrm>
        </p:spPr>
        <p:txBody>
          <a:bodyPr/>
          <a:lstStyle>
            <a:lvl1pPr marL="0" indent="0">
              <a:buFont typeface="Arial" pitchFamily="34" charset="0"/>
              <a:buNone/>
              <a:defRPr b="1">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9"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10"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756608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8"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9"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
        <p:nvSpPr>
          <p:cNvPr id="5" name="Content Placeholder 2"/>
          <p:cNvSpPr>
            <a:spLocks noGrp="1"/>
          </p:cNvSpPr>
          <p:nvPr userDrawn="1">
            <p:ph idx="4294967295"/>
          </p:nvPr>
        </p:nvSpPr>
        <p:spPr>
          <a:xfrm>
            <a:off x="495300" y="2780928"/>
            <a:ext cx="8151202" cy="352839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357695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AU" dirty="0" smtClean="0"/>
              <a:t>PRESENTATION TITLE    00 MONTH 2010</a:t>
            </a:r>
            <a:endParaRPr lang="en-AU" dirty="0"/>
          </a:p>
        </p:txBody>
      </p:sp>
      <p:sp>
        <p:nvSpPr>
          <p:cNvPr id="7" name="Slide Number Placeholder 6"/>
          <p:cNvSpPr>
            <a:spLocks noGrp="1"/>
          </p:cNvSpPr>
          <p:nvPr>
            <p:ph type="sldNum" sz="quarter" idx="12"/>
          </p:nvPr>
        </p:nvSpPr>
        <p:spPr/>
        <p:txBody>
          <a:bodyPr/>
          <a:lstStyle/>
          <a:p>
            <a:fld id="{64919F7A-B4F8-4026-AFB7-7598E1C196A3}" type="slidenum">
              <a:rPr lang="en-AU" smtClean="0"/>
              <a:pPr/>
              <a:t>‹#›</a:t>
            </a:fld>
            <a:endParaRPr lang="en-AU" dirty="0"/>
          </a:p>
        </p:txBody>
      </p:sp>
      <p:sp>
        <p:nvSpPr>
          <p:cNvPr id="8" name="Title 1"/>
          <p:cNvSpPr>
            <a:spLocks noGrp="1"/>
          </p:cNvSpPr>
          <p:nvPr>
            <p:ph type="title"/>
          </p:nvPr>
        </p:nvSpPr>
        <p:spPr>
          <a:xfrm>
            <a:off x="495300" y="1988841"/>
            <a:ext cx="8151202" cy="498438"/>
          </a:xfrm>
        </p:spPr>
        <p:txBody>
          <a:bodyPr/>
          <a:lstStyle>
            <a:lvl1pPr>
              <a:defRPr/>
            </a:lvl1pPr>
          </a:lstStyle>
          <a:p>
            <a:r>
              <a:rPr lang="en-US" smtClean="0"/>
              <a:t>Click to edit Master title style</a:t>
            </a:r>
            <a:endParaRPr lang="en-AU"/>
          </a:p>
        </p:txBody>
      </p:sp>
      <p:sp>
        <p:nvSpPr>
          <p:cNvPr id="9" name="Text Placeholder 2"/>
          <p:cNvSpPr>
            <a:spLocks noGrp="1"/>
          </p:cNvSpPr>
          <p:nvPr>
            <p:ph type="body" idx="1"/>
          </p:nvPr>
        </p:nvSpPr>
        <p:spPr>
          <a:xfrm>
            <a:off x="495300" y="2348880"/>
            <a:ext cx="4040188"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Content Placeholder 3"/>
          <p:cNvSpPr>
            <a:spLocks noGrp="1"/>
          </p:cNvSpPr>
          <p:nvPr>
            <p:ph sz="half" idx="2"/>
          </p:nvPr>
        </p:nvSpPr>
        <p:spPr>
          <a:xfrm>
            <a:off x="495300" y="2924944"/>
            <a:ext cx="4040188"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Text Placeholder 4"/>
          <p:cNvSpPr>
            <a:spLocks noGrp="1"/>
          </p:cNvSpPr>
          <p:nvPr>
            <p:ph type="body" sz="quarter" idx="3"/>
          </p:nvPr>
        </p:nvSpPr>
        <p:spPr>
          <a:xfrm>
            <a:off x="4604727" y="2348880"/>
            <a:ext cx="4041775"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Content Placeholder 5"/>
          <p:cNvSpPr>
            <a:spLocks noGrp="1"/>
          </p:cNvSpPr>
          <p:nvPr>
            <p:ph sz="quarter" idx="4"/>
          </p:nvPr>
        </p:nvSpPr>
        <p:spPr>
          <a:xfrm>
            <a:off x="4604727" y="2924944"/>
            <a:ext cx="4041775"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811564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1988841"/>
            <a:ext cx="8151202" cy="498438"/>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95300" y="2348880"/>
            <a:ext cx="4040188"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924944"/>
            <a:ext cx="4040188"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4604727" y="2348880"/>
            <a:ext cx="4041775" cy="503434"/>
          </a:xfrm>
        </p:spPr>
        <p:txBody>
          <a:bodyPr anchor="b">
            <a:normAutofit/>
          </a:bodyPr>
          <a:lstStyle>
            <a:lvl1pPr marL="0" indent="0">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04727" y="2924944"/>
            <a:ext cx="4041775" cy="3437847"/>
          </a:xfrm>
        </p:spPr>
        <p:txBody>
          <a:bodyPr/>
          <a:lstStyle>
            <a:lvl1pPr>
              <a:defRPr sz="20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dirty="0" smtClean="0"/>
              <a:t>PRESENTATION TITLE    00 MONTH 2010</a:t>
            </a:r>
            <a:endParaRPr lang="en-AU" dirty="0"/>
          </a:p>
        </p:txBody>
      </p:sp>
      <p:sp>
        <p:nvSpPr>
          <p:cNvPr id="9" name="Slide Number Placeholder 8"/>
          <p:cNvSpPr>
            <a:spLocks noGrp="1"/>
          </p:cNvSpPr>
          <p:nvPr>
            <p:ph type="sldNum" sz="quarter" idx="12"/>
          </p:nvPr>
        </p:nvSpPr>
        <p:spPr/>
        <p:txBody>
          <a:bodyPr/>
          <a:lstStyle/>
          <a:p>
            <a:fld id="{64919F7A-B4F8-4026-AFB7-7598E1C196A3}" type="slidenum">
              <a:rPr lang="en-AU" smtClean="0"/>
              <a:pPr/>
              <a:t>‹#›</a:t>
            </a:fld>
            <a:endParaRPr lang="en-AU" dirty="0"/>
          </a:p>
        </p:txBody>
      </p:sp>
    </p:spTree>
    <p:extLst>
      <p:ext uri="{BB962C8B-B14F-4D97-AF65-F5344CB8AC3E}">
        <p14:creationId xmlns:p14="http://schemas.microsoft.com/office/powerpoint/2010/main" val="3460373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AU" dirty="0"/>
          </a:p>
        </p:txBody>
      </p:sp>
      <p:sp>
        <p:nvSpPr>
          <p:cNvPr id="7"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rgbClr val="722772"/>
                </a:solidFill>
              </a:defRPr>
            </a:lvl1pPr>
          </a:lstStyle>
          <a:p>
            <a:r>
              <a:rPr lang="en-AU" dirty="0" smtClean="0"/>
              <a:t>PRESENTATION TITLE    00 MONTH 2010</a:t>
            </a:r>
            <a:endParaRPr lang="en-AU" dirty="0"/>
          </a:p>
        </p:txBody>
      </p:sp>
      <p:sp>
        <p:nvSpPr>
          <p:cNvPr id="8"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Tree>
    <p:extLst>
      <p:ext uri="{BB962C8B-B14F-4D97-AF65-F5344CB8AC3E}">
        <p14:creationId xmlns:p14="http://schemas.microsoft.com/office/powerpoint/2010/main" val="2799458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801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4.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IFA118_Letterhead_APCC_top banner.p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 y="0"/>
            <a:ext cx="9151942" cy="1825962"/>
          </a:xfrm>
          <a:prstGeom prst="rect">
            <a:avLst/>
          </a:prstGeom>
        </p:spPr>
      </p:pic>
      <p:sp>
        <p:nvSpPr>
          <p:cNvPr id="24" name="Freeform 23"/>
          <p:cNvSpPr/>
          <p:nvPr/>
        </p:nvSpPr>
        <p:spPr bwMode="white">
          <a:xfrm flipH="1" flipV="1">
            <a:off x="-6" y="5143511"/>
            <a:ext cx="9151941" cy="1420801"/>
          </a:xfrm>
          <a:custGeom>
            <a:avLst/>
            <a:gdLst>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314450 w 9163050"/>
              <a:gd name="connsiteY9" fmla="*/ 1504950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6253139 w 9163050"/>
              <a:gd name="connsiteY4" fmla="*/ 42872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285856 h 1866881"/>
              <a:gd name="connsiteX1" fmla="*/ 0 w 9163050"/>
              <a:gd name="connsiteY1" fmla="*/ 1866881 h 1866881"/>
              <a:gd name="connsiteX2" fmla="*/ 9163050 w 9163050"/>
              <a:gd name="connsiteY2" fmla="*/ 1857356 h 1866881"/>
              <a:gd name="connsiteX3" fmla="*/ 9153525 w 9163050"/>
              <a:gd name="connsiteY3" fmla="*/ 104756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63050"/>
              <a:gd name="connsiteY0" fmla="*/ 1285856 h 1866881"/>
              <a:gd name="connsiteX1" fmla="*/ 0 w 9163050"/>
              <a:gd name="connsiteY1" fmla="*/ 1866881 h 1866881"/>
              <a:gd name="connsiteX2" fmla="*/ 9163050 w 9163050"/>
              <a:gd name="connsiteY2" fmla="*/ 1857356 h 1866881"/>
              <a:gd name="connsiteX3" fmla="*/ 9105900 w 9163050"/>
              <a:gd name="connsiteY3" fmla="*/ 661990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7467579 w 9172575"/>
              <a:gd name="connsiteY4" fmla="*/ 0 h 1866881"/>
              <a:gd name="connsiteX5" fmla="*/ 6253139 w 9172575"/>
              <a:gd name="connsiteY5" fmla="*/ 147628 h 1866881"/>
              <a:gd name="connsiteX6" fmla="*/ 4805354 w 9172575"/>
              <a:gd name="connsiteY6" fmla="*/ 585787 h 1866881"/>
              <a:gd name="connsiteX7" fmla="*/ 3248027 w 9172575"/>
              <a:gd name="connsiteY7" fmla="*/ 1076321 h 1866881"/>
              <a:gd name="connsiteX8" fmla="*/ 2354586 w 9172575"/>
              <a:gd name="connsiteY8" fmla="*/ 1308230 h 1866881"/>
              <a:gd name="connsiteX9" fmla="*/ 1857393 w 9172575"/>
              <a:gd name="connsiteY9" fmla="*/ 1393515 h 1866881"/>
              <a:gd name="connsiteX10" fmla="*/ 1085873 w 9172575"/>
              <a:gd name="connsiteY10" fmla="*/ 1498290 h 1866881"/>
              <a:gd name="connsiteX11" fmla="*/ 542925 w 9172575"/>
              <a:gd name="connsiteY11" fmla="*/ 1504931 h 1866881"/>
              <a:gd name="connsiteX12" fmla="*/ 9525 w 9172575"/>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8381999 w 9172575"/>
              <a:gd name="connsiteY4" fmla="*/ 90478 h 1866881"/>
              <a:gd name="connsiteX5" fmla="*/ 7467579 w 9172575"/>
              <a:gd name="connsiteY5" fmla="*/ 0 h 1866881"/>
              <a:gd name="connsiteX6" fmla="*/ 6253139 w 9172575"/>
              <a:gd name="connsiteY6" fmla="*/ 147628 h 1866881"/>
              <a:gd name="connsiteX7" fmla="*/ 4805354 w 9172575"/>
              <a:gd name="connsiteY7" fmla="*/ 585787 h 1866881"/>
              <a:gd name="connsiteX8" fmla="*/ 3248027 w 9172575"/>
              <a:gd name="connsiteY8" fmla="*/ 1076321 h 1866881"/>
              <a:gd name="connsiteX9" fmla="*/ 2354586 w 9172575"/>
              <a:gd name="connsiteY9" fmla="*/ 1308230 h 1866881"/>
              <a:gd name="connsiteX10" fmla="*/ 1857393 w 9172575"/>
              <a:gd name="connsiteY10" fmla="*/ 1393515 h 1866881"/>
              <a:gd name="connsiteX11" fmla="*/ 1085873 w 9172575"/>
              <a:gd name="connsiteY11" fmla="*/ 1498290 h 1866881"/>
              <a:gd name="connsiteX12" fmla="*/ 542925 w 9172575"/>
              <a:gd name="connsiteY12" fmla="*/ 1504931 h 1866881"/>
              <a:gd name="connsiteX13" fmla="*/ 9525 w 9172575"/>
              <a:gd name="connsiteY13" fmla="*/ 1285856 h 1866881"/>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085873 w 9172575"/>
              <a:gd name="connsiteY11" fmla="*/ 15094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9525 w 9172575"/>
              <a:gd name="connsiteY13" fmla="*/ 1296984 h 1878009"/>
              <a:gd name="connsiteX0" fmla="*/ 0 w 9172576"/>
              <a:gd name="connsiteY0" fmla="*/ 1710369 h 1878009"/>
              <a:gd name="connsiteX1" fmla="*/ 1 w 9172576"/>
              <a:gd name="connsiteY1" fmla="*/ 1878009 h 1878009"/>
              <a:gd name="connsiteX2" fmla="*/ 9163051 w 9172576"/>
              <a:gd name="connsiteY2" fmla="*/ 1868484 h 1878009"/>
              <a:gd name="connsiteX3" fmla="*/ 9172576 w 9172576"/>
              <a:gd name="connsiteY3" fmla="*/ 358811 h 1878009"/>
              <a:gd name="connsiteX4" fmla="*/ 8382000 w 9172576"/>
              <a:gd name="connsiteY4" fmla="*/ 101606 h 1878009"/>
              <a:gd name="connsiteX5" fmla="*/ 7467580 w 9172576"/>
              <a:gd name="connsiteY5" fmla="*/ 11128 h 1878009"/>
              <a:gd name="connsiteX6" fmla="*/ 6253140 w 9172576"/>
              <a:gd name="connsiteY6" fmla="*/ 158756 h 1878009"/>
              <a:gd name="connsiteX7" fmla="*/ 4805355 w 9172576"/>
              <a:gd name="connsiteY7" fmla="*/ 596915 h 1878009"/>
              <a:gd name="connsiteX8" fmla="*/ 3248028 w 9172576"/>
              <a:gd name="connsiteY8" fmla="*/ 1087449 h 1878009"/>
              <a:gd name="connsiteX9" fmla="*/ 2354587 w 9172576"/>
              <a:gd name="connsiteY9" fmla="*/ 1319358 h 1878009"/>
              <a:gd name="connsiteX10" fmla="*/ 1857394 w 9172576"/>
              <a:gd name="connsiteY10" fmla="*/ 1404643 h 1878009"/>
              <a:gd name="connsiteX11" fmla="*/ 1104924 w 9172576"/>
              <a:gd name="connsiteY11" fmla="*/ 1547518 h 1878009"/>
              <a:gd name="connsiteX12" fmla="*/ 574676 w 9172576"/>
              <a:gd name="connsiteY12" fmla="*/ 1586058 h 1878009"/>
              <a:gd name="connsiteX13" fmla="*/ 0 w 9172576"/>
              <a:gd name="connsiteY13" fmla="*/ 1710369 h 1878009"/>
              <a:gd name="connsiteX0" fmla="*/ 19049 w 9172575"/>
              <a:gd name="connsiteY0" fmla="*/ 156749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19049 w 9172575"/>
              <a:gd name="connsiteY13" fmla="*/ 1567494 h 1878009"/>
              <a:gd name="connsiteX0" fmla="*/ 0 w 9175232"/>
              <a:gd name="connsiteY0" fmla="*/ 1577168 h 1878009"/>
              <a:gd name="connsiteX1" fmla="*/ 265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77168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86534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86534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0 w 9165685"/>
              <a:gd name="connsiteY0" fmla="*/ 1569967 h 1878009"/>
              <a:gd name="connsiteX1" fmla="*/ 0 w 9165685"/>
              <a:gd name="connsiteY1" fmla="*/ 1878009 h 1878009"/>
              <a:gd name="connsiteX2" fmla="*/ 9156160 w 9165685"/>
              <a:gd name="connsiteY2" fmla="*/ 1868484 h 1878009"/>
              <a:gd name="connsiteX3" fmla="*/ 9165685 w 9165685"/>
              <a:gd name="connsiteY3" fmla="*/ 358811 h 1878009"/>
              <a:gd name="connsiteX4" fmla="*/ 8375109 w 9165685"/>
              <a:gd name="connsiteY4" fmla="*/ 101606 h 1878009"/>
              <a:gd name="connsiteX5" fmla="*/ 7460689 w 9165685"/>
              <a:gd name="connsiteY5" fmla="*/ 11128 h 1878009"/>
              <a:gd name="connsiteX6" fmla="*/ 6246249 w 9165685"/>
              <a:gd name="connsiteY6" fmla="*/ 158756 h 1878009"/>
              <a:gd name="connsiteX7" fmla="*/ 4798464 w 9165685"/>
              <a:gd name="connsiteY7" fmla="*/ 596915 h 1878009"/>
              <a:gd name="connsiteX8" fmla="*/ 3241137 w 9165685"/>
              <a:gd name="connsiteY8" fmla="*/ 1087449 h 1878009"/>
              <a:gd name="connsiteX9" fmla="*/ 2347696 w 9165685"/>
              <a:gd name="connsiteY9" fmla="*/ 1319358 h 1878009"/>
              <a:gd name="connsiteX10" fmla="*/ 1850503 w 9165685"/>
              <a:gd name="connsiteY10" fmla="*/ 1404643 h 1878009"/>
              <a:gd name="connsiteX11" fmla="*/ 1098033 w 9165685"/>
              <a:gd name="connsiteY11" fmla="*/ 1547518 h 1878009"/>
              <a:gd name="connsiteX12" fmla="*/ 567785 w 9165685"/>
              <a:gd name="connsiteY12" fmla="*/ 1586058 h 1878009"/>
              <a:gd name="connsiteX13" fmla="*/ 0 w 9165685"/>
              <a:gd name="connsiteY13" fmla="*/ 1569967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0 w 9175233"/>
              <a:gd name="connsiteY0" fmla="*/ 1569967 h 1878009"/>
              <a:gd name="connsiteX1" fmla="*/ 9547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7958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7958 w 9173643"/>
              <a:gd name="connsiteY13" fmla="*/ 1569967 h 1878009"/>
              <a:gd name="connsiteX0" fmla="*/ 0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 name="connsiteX0" fmla="*/ 0 w 9173643"/>
              <a:gd name="connsiteY0" fmla="*/ 1569967 h 1878009"/>
              <a:gd name="connsiteX1" fmla="*/ 7957 w 9173643"/>
              <a:gd name="connsiteY1" fmla="*/ 1878009 h 1878009"/>
              <a:gd name="connsiteX2" fmla="*/ 9173641 w 9173643"/>
              <a:gd name="connsiteY2" fmla="*/ 1878009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73643" h="1878009">
                <a:moveTo>
                  <a:pt x="0" y="1569967"/>
                </a:moveTo>
                <a:cubicBezTo>
                  <a:pt x="795" y="1566276"/>
                  <a:pt x="0" y="1797102"/>
                  <a:pt x="7957" y="1878009"/>
                </a:cubicBezTo>
                <a:lnTo>
                  <a:pt x="9173641" y="1878009"/>
                </a:lnTo>
                <a:cubicBezTo>
                  <a:pt x="9173642" y="1371610"/>
                  <a:pt x="9173642" y="865210"/>
                  <a:pt x="9173643" y="358811"/>
                </a:cubicBezTo>
                <a:lnTo>
                  <a:pt x="8383067" y="101606"/>
                </a:lnTo>
                <a:cubicBezTo>
                  <a:pt x="7863923" y="0"/>
                  <a:pt x="7773454" y="41287"/>
                  <a:pt x="7468647" y="11128"/>
                </a:cubicBezTo>
                <a:lnTo>
                  <a:pt x="6254207" y="158756"/>
                </a:lnTo>
                <a:lnTo>
                  <a:pt x="4806422" y="596915"/>
                </a:lnTo>
                <a:lnTo>
                  <a:pt x="3249095" y="1087449"/>
                </a:lnTo>
                <a:lnTo>
                  <a:pt x="2355654" y="1319358"/>
                </a:lnTo>
                <a:lnTo>
                  <a:pt x="1858461" y="1404643"/>
                </a:lnTo>
                <a:lnTo>
                  <a:pt x="1105991" y="1547518"/>
                </a:lnTo>
                <a:lnTo>
                  <a:pt x="575743" y="1586058"/>
                </a:lnTo>
                <a:lnTo>
                  <a:pt x="0" y="156996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800" kern="1200" dirty="0" smtClean="0">
              <a:solidFill>
                <a:schemeClr val="lt1"/>
              </a:solidFill>
              <a:latin typeface="+mn-lt"/>
              <a:ea typeface="+mn-ea"/>
              <a:cs typeface="+mn-cs"/>
            </a:endParaRPr>
          </a:p>
        </p:txBody>
      </p:sp>
      <p:sp>
        <p:nvSpPr>
          <p:cNvPr id="167939" name="Rectangle 3"/>
          <p:cNvSpPr>
            <a:spLocks noGrp="1" noChangeArrowheads="1"/>
          </p:cNvSpPr>
          <p:nvPr>
            <p:ph type="title"/>
          </p:nvPr>
        </p:nvSpPr>
        <p:spPr bwMode="auto">
          <a:xfrm>
            <a:off x="495300" y="1715467"/>
            <a:ext cx="8151202" cy="6334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AU" dirty="0" smtClean="0"/>
          </a:p>
        </p:txBody>
      </p:sp>
      <p:sp>
        <p:nvSpPr>
          <p:cNvPr id="13"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chemeClr val="accent1"/>
                </a:solidFill>
              </a:defRPr>
            </a:lvl1pPr>
          </a:lstStyle>
          <a:p>
            <a:r>
              <a:rPr lang="en-AU" dirty="0" smtClean="0"/>
              <a:t>PRESENTATION TITLE    00 MONTH 2010</a:t>
            </a:r>
            <a:endParaRPr lang="en-AU" dirty="0"/>
          </a:p>
        </p:txBody>
      </p:sp>
      <p:sp>
        <p:nvSpPr>
          <p:cNvPr id="14"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
        <p:nvSpPr>
          <p:cNvPr id="16" name="Text Placeholder 15"/>
          <p:cNvSpPr>
            <a:spLocks noGrp="1"/>
          </p:cNvSpPr>
          <p:nvPr>
            <p:ph type="body" idx="1"/>
          </p:nvPr>
        </p:nvSpPr>
        <p:spPr>
          <a:xfrm>
            <a:off x="495300" y="2348880"/>
            <a:ext cx="8151202" cy="345242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3214532646"/>
      </p:ext>
    </p:extLst>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7" r:id="rId5"/>
    <p:sldLayoutId id="2147485418" r:id="rId6"/>
    <p:sldLayoutId id="2147485419" r:id="rId7"/>
    <p:sldLayoutId id="2147485420" r:id="rId8"/>
    <p:sldLayoutId id="2147485421" r:id="rId9"/>
    <p:sldLayoutId id="2147485422" r:id="rId10"/>
    <p:sldLayoutId id="2147485443" r:id="rId11"/>
  </p:sldLayoutIdLst>
  <p:timing>
    <p:tnLst>
      <p:par>
        <p:cTn id="1" dur="indefinite" restart="never" nodeType="tmRoot"/>
      </p:par>
    </p:tnLst>
  </p:timing>
  <p:hf hdr="0" dt="0"/>
  <p:txStyles>
    <p:titleStyle>
      <a:lvl1pPr algn="l" rtl="0" eaLnBrk="1" fontAlgn="base" hangingPunct="1">
        <a:spcBef>
          <a:spcPct val="0"/>
        </a:spcBef>
        <a:spcAft>
          <a:spcPct val="0"/>
        </a:spcAft>
        <a:defRPr lang="en-AU" sz="3000" dirty="0" smtClean="0">
          <a:solidFill>
            <a:schemeClr val="accent6">
              <a:lumMod val="50000"/>
            </a:schemeClr>
          </a:solidFill>
          <a:latin typeface="+mj-lt"/>
          <a:ea typeface="+mj-ea"/>
          <a:cs typeface="+mj-cs"/>
        </a:defRPr>
      </a:lvl1pPr>
      <a:lvl2pPr algn="l" rtl="0" eaLnBrk="1" fontAlgn="base" hangingPunct="1">
        <a:spcBef>
          <a:spcPct val="0"/>
        </a:spcBef>
        <a:spcAft>
          <a:spcPct val="0"/>
        </a:spcAft>
        <a:defRPr sz="3000">
          <a:solidFill>
            <a:schemeClr val="tx1"/>
          </a:solidFill>
          <a:latin typeface="Arial" charset="0"/>
        </a:defRPr>
      </a:lvl2pPr>
      <a:lvl3pPr algn="l" rtl="0" eaLnBrk="1" fontAlgn="base" hangingPunct="1">
        <a:spcBef>
          <a:spcPct val="0"/>
        </a:spcBef>
        <a:spcAft>
          <a:spcPct val="0"/>
        </a:spcAft>
        <a:defRPr sz="3000">
          <a:solidFill>
            <a:schemeClr val="tx1"/>
          </a:solidFill>
          <a:latin typeface="Arial" charset="0"/>
        </a:defRPr>
      </a:lvl3pPr>
      <a:lvl4pPr algn="l" rtl="0" eaLnBrk="1" fontAlgn="base" hangingPunct="1">
        <a:spcBef>
          <a:spcPct val="0"/>
        </a:spcBef>
        <a:spcAft>
          <a:spcPct val="0"/>
        </a:spcAft>
        <a:defRPr sz="3000">
          <a:solidFill>
            <a:schemeClr val="tx1"/>
          </a:solidFill>
          <a:latin typeface="Arial" charset="0"/>
        </a:defRPr>
      </a:lvl4pPr>
      <a:lvl5pPr algn="l" rtl="0" eaLnBrk="1" fontAlgn="base" hangingPunct="1">
        <a:spcBef>
          <a:spcPct val="0"/>
        </a:spcBef>
        <a:spcAft>
          <a:spcPct val="0"/>
        </a:spcAft>
        <a:defRPr sz="3000">
          <a:solidFill>
            <a:schemeClr val="tx1"/>
          </a:solidFill>
          <a:latin typeface="Arial" charset="0"/>
        </a:defRPr>
      </a:lvl5pPr>
      <a:lvl6pPr marL="457200" algn="l" rtl="0" eaLnBrk="1" fontAlgn="base" hangingPunct="1">
        <a:spcBef>
          <a:spcPct val="0"/>
        </a:spcBef>
        <a:spcAft>
          <a:spcPct val="0"/>
        </a:spcAft>
        <a:defRPr sz="3000">
          <a:solidFill>
            <a:schemeClr val="tx1"/>
          </a:solidFill>
          <a:latin typeface="Arial" charset="0"/>
        </a:defRPr>
      </a:lvl6pPr>
      <a:lvl7pPr marL="914400" algn="l" rtl="0" eaLnBrk="1" fontAlgn="base" hangingPunct="1">
        <a:spcBef>
          <a:spcPct val="0"/>
        </a:spcBef>
        <a:spcAft>
          <a:spcPct val="0"/>
        </a:spcAft>
        <a:defRPr sz="3000">
          <a:solidFill>
            <a:schemeClr val="tx1"/>
          </a:solidFill>
          <a:latin typeface="Arial" charset="0"/>
        </a:defRPr>
      </a:lvl7pPr>
      <a:lvl8pPr marL="1371600" algn="l" rtl="0" eaLnBrk="1" fontAlgn="base" hangingPunct="1">
        <a:spcBef>
          <a:spcPct val="0"/>
        </a:spcBef>
        <a:spcAft>
          <a:spcPct val="0"/>
        </a:spcAft>
        <a:defRPr sz="3000">
          <a:solidFill>
            <a:schemeClr val="tx1"/>
          </a:solidFill>
          <a:latin typeface="Arial" charset="0"/>
        </a:defRPr>
      </a:lvl8pPr>
      <a:lvl9pPr marL="1828800" algn="l" rtl="0" eaLnBrk="1" fontAlgn="base" hangingPunct="1">
        <a:spcBef>
          <a:spcPct val="0"/>
        </a:spcBef>
        <a:spcAft>
          <a:spcPct val="0"/>
        </a:spcAft>
        <a:defRPr sz="3000">
          <a:solidFill>
            <a:schemeClr val="tx1"/>
          </a:solidFill>
          <a:latin typeface="Arial" charset="0"/>
        </a:defRPr>
      </a:lvl9pPr>
    </p:titleStyle>
    <p:bodyStyle>
      <a:lvl1pPr marL="266700" indent="-266700" algn="l" rtl="0" eaLnBrk="1" fontAlgn="base" hangingPunct="1">
        <a:lnSpc>
          <a:spcPct val="100000"/>
        </a:lnSpc>
        <a:spcBef>
          <a:spcPts val="300"/>
        </a:spcBef>
        <a:spcAft>
          <a:spcPct val="0"/>
        </a:spcAft>
        <a:buClr>
          <a:schemeClr val="accent2"/>
        </a:buClr>
        <a:buSzPct val="60000"/>
        <a:buFontTx/>
        <a:buBlip>
          <a:blip r:embed="rId14"/>
        </a:buBlip>
        <a:defRPr lang="en-US" sz="2000" b="0" dirty="0" smtClean="0">
          <a:solidFill>
            <a:srgbClr val="000000"/>
          </a:solidFill>
          <a:latin typeface="+mn-lt"/>
          <a:ea typeface="+mn-ea"/>
          <a:cs typeface="+mn-cs"/>
        </a:defRPr>
      </a:lvl1pPr>
      <a:lvl2pPr marL="447675" indent="-265113" algn="l" rtl="0" eaLnBrk="1" fontAlgn="base" hangingPunct="1">
        <a:lnSpc>
          <a:spcPct val="100000"/>
        </a:lnSpc>
        <a:spcBef>
          <a:spcPts val="300"/>
        </a:spcBef>
        <a:spcAft>
          <a:spcPct val="0"/>
        </a:spcAft>
        <a:buClr>
          <a:schemeClr val="accent2"/>
        </a:buClr>
        <a:buSzPct val="60000"/>
        <a:buFontTx/>
        <a:buBlip>
          <a:blip r:embed="rId14"/>
        </a:buBlip>
        <a:defRPr lang="en-AU" sz="2000" dirty="0" smtClean="0">
          <a:solidFill>
            <a:srgbClr val="000000"/>
          </a:solidFill>
          <a:latin typeface="+mn-lt"/>
        </a:defRPr>
      </a:lvl2pPr>
      <a:lvl3pPr marL="628650" indent="-269875" algn="l" rtl="0" eaLnBrk="1" fontAlgn="base" hangingPunct="1">
        <a:lnSpc>
          <a:spcPct val="100000"/>
        </a:lnSpc>
        <a:spcBef>
          <a:spcPts val="300"/>
        </a:spcBef>
        <a:spcAft>
          <a:spcPct val="0"/>
        </a:spcAft>
        <a:buClr>
          <a:schemeClr val="accent2"/>
        </a:buClr>
        <a:buSzPct val="60000"/>
        <a:buFontTx/>
        <a:buBlip>
          <a:blip r:embed="rId14"/>
        </a:buBlip>
        <a:defRPr lang="en-US" sz="2000" dirty="0" smtClean="0">
          <a:solidFill>
            <a:srgbClr val="000000"/>
          </a:solidFill>
          <a:latin typeface="+mn-lt"/>
        </a:defRPr>
      </a:lvl3pPr>
      <a:lvl4pPr marL="809625" indent="-268288" algn="l" rtl="0" eaLnBrk="1" fontAlgn="base" hangingPunct="1">
        <a:lnSpc>
          <a:spcPct val="100000"/>
        </a:lnSpc>
        <a:spcBef>
          <a:spcPts val="300"/>
        </a:spcBef>
        <a:spcAft>
          <a:spcPct val="0"/>
        </a:spcAft>
        <a:buClr>
          <a:schemeClr val="bg2"/>
        </a:buClr>
        <a:buSzPct val="60000"/>
        <a:buFontTx/>
        <a:buBlip>
          <a:blip r:embed="rId15"/>
        </a:buBlip>
        <a:defRPr sz="2000">
          <a:solidFill>
            <a:srgbClr val="000000"/>
          </a:solidFill>
          <a:latin typeface="+mn-lt"/>
        </a:defRPr>
      </a:lvl4pPr>
      <a:lvl5pPr marL="990600" indent="-274638" algn="l" rtl="0" eaLnBrk="1" fontAlgn="base" hangingPunct="1">
        <a:lnSpc>
          <a:spcPct val="100000"/>
        </a:lnSpc>
        <a:spcBef>
          <a:spcPts val="300"/>
        </a:spcBef>
        <a:spcAft>
          <a:spcPct val="0"/>
        </a:spcAft>
        <a:buClr>
          <a:schemeClr val="bg2"/>
        </a:buClr>
        <a:buSzPct val="60000"/>
        <a:buFontTx/>
        <a:buBlip>
          <a:blip r:embed="rId15"/>
        </a:buBlip>
        <a:defRPr sz="2000">
          <a:solidFill>
            <a:srgbClr val="000000"/>
          </a:solidFill>
          <a:latin typeface="+mn-lt"/>
        </a:defRPr>
      </a:lvl5pPr>
      <a:lvl6pPr marL="990600" indent="-276225" algn="l" rtl="0" eaLnBrk="1" fontAlgn="base" hangingPunct="1">
        <a:spcBef>
          <a:spcPct val="20000"/>
        </a:spcBef>
        <a:spcAft>
          <a:spcPct val="0"/>
        </a:spcAft>
        <a:buClr>
          <a:schemeClr val="bg2"/>
        </a:buClr>
        <a:buSzPct val="60000"/>
        <a:buFontTx/>
        <a:buNone/>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IFA118_Letterhead_APCC_top banner.p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 y="0"/>
            <a:ext cx="9151942" cy="1825962"/>
          </a:xfrm>
          <a:prstGeom prst="rect">
            <a:avLst/>
          </a:prstGeom>
        </p:spPr>
      </p:pic>
      <p:sp>
        <p:nvSpPr>
          <p:cNvPr id="24" name="Freeform 23"/>
          <p:cNvSpPr/>
          <p:nvPr/>
        </p:nvSpPr>
        <p:spPr bwMode="white">
          <a:xfrm flipH="1" flipV="1">
            <a:off x="-6" y="5143511"/>
            <a:ext cx="9151941" cy="1420801"/>
          </a:xfrm>
          <a:custGeom>
            <a:avLst/>
            <a:gdLst>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314450 w 9163050"/>
              <a:gd name="connsiteY9" fmla="*/ 1504950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981200 w 9163050"/>
              <a:gd name="connsiteY8" fmla="*/ 1504950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543175 w 9163050"/>
              <a:gd name="connsiteY7" fmla="*/ 1438275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4305300 w 9163050"/>
              <a:gd name="connsiteY6" fmla="*/ 98107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5800725 w 9163050"/>
              <a:gd name="connsiteY5" fmla="*/ 485775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7953375 w 9163050"/>
              <a:gd name="connsiteY4" fmla="*/ 28575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181100 h 1762125"/>
              <a:gd name="connsiteX1" fmla="*/ 0 w 9163050"/>
              <a:gd name="connsiteY1" fmla="*/ 1762125 h 1762125"/>
              <a:gd name="connsiteX2" fmla="*/ 9163050 w 9163050"/>
              <a:gd name="connsiteY2" fmla="*/ 1752600 h 1762125"/>
              <a:gd name="connsiteX3" fmla="*/ 9153525 w 9163050"/>
              <a:gd name="connsiteY3" fmla="*/ 0 h 1762125"/>
              <a:gd name="connsiteX4" fmla="*/ 6253139 w 9163050"/>
              <a:gd name="connsiteY4" fmla="*/ 42872 h 1762125"/>
              <a:gd name="connsiteX5" fmla="*/ 4805354 w 9163050"/>
              <a:gd name="connsiteY5" fmla="*/ 481031 h 1762125"/>
              <a:gd name="connsiteX6" fmla="*/ 3248027 w 9163050"/>
              <a:gd name="connsiteY6" fmla="*/ 971565 h 1762125"/>
              <a:gd name="connsiteX7" fmla="*/ 2354586 w 9163050"/>
              <a:gd name="connsiteY7" fmla="*/ 1203474 h 1762125"/>
              <a:gd name="connsiteX8" fmla="*/ 1857393 w 9163050"/>
              <a:gd name="connsiteY8" fmla="*/ 1288759 h 1762125"/>
              <a:gd name="connsiteX9" fmla="*/ 1085873 w 9163050"/>
              <a:gd name="connsiteY9" fmla="*/ 1393534 h 1762125"/>
              <a:gd name="connsiteX10" fmla="*/ 542925 w 9163050"/>
              <a:gd name="connsiteY10" fmla="*/ 1400175 h 1762125"/>
              <a:gd name="connsiteX11" fmla="*/ 9525 w 9163050"/>
              <a:gd name="connsiteY11" fmla="*/ 1181100 h 1762125"/>
              <a:gd name="connsiteX0" fmla="*/ 9525 w 9163050"/>
              <a:gd name="connsiteY0" fmla="*/ 1285856 h 1866881"/>
              <a:gd name="connsiteX1" fmla="*/ 0 w 9163050"/>
              <a:gd name="connsiteY1" fmla="*/ 1866881 h 1866881"/>
              <a:gd name="connsiteX2" fmla="*/ 9163050 w 9163050"/>
              <a:gd name="connsiteY2" fmla="*/ 1857356 h 1866881"/>
              <a:gd name="connsiteX3" fmla="*/ 9153525 w 9163050"/>
              <a:gd name="connsiteY3" fmla="*/ 104756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63050"/>
              <a:gd name="connsiteY0" fmla="*/ 1285856 h 1866881"/>
              <a:gd name="connsiteX1" fmla="*/ 0 w 9163050"/>
              <a:gd name="connsiteY1" fmla="*/ 1866881 h 1866881"/>
              <a:gd name="connsiteX2" fmla="*/ 9163050 w 9163050"/>
              <a:gd name="connsiteY2" fmla="*/ 1857356 h 1866881"/>
              <a:gd name="connsiteX3" fmla="*/ 9105900 w 9163050"/>
              <a:gd name="connsiteY3" fmla="*/ 661990 h 1866881"/>
              <a:gd name="connsiteX4" fmla="*/ 7467579 w 9163050"/>
              <a:gd name="connsiteY4" fmla="*/ 0 h 1866881"/>
              <a:gd name="connsiteX5" fmla="*/ 6253139 w 9163050"/>
              <a:gd name="connsiteY5" fmla="*/ 147628 h 1866881"/>
              <a:gd name="connsiteX6" fmla="*/ 4805354 w 9163050"/>
              <a:gd name="connsiteY6" fmla="*/ 585787 h 1866881"/>
              <a:gd name="connsiteX7" fmla="*/ 3248027 w 9163050"/>
              <a:gd name="connsiteY7" fmla="*/ 1076321 h 1866881"/>
              <a:gd name="connsiteX8" fmla="*/ 2354586 w 9163050"/>
              <a:gd name="connsiteY8" fmla="*/ 1308230 h 1866881"/>
              <a:gd name="connsiteX9" fmla="*/ 1857393 w 9163050"/>
              <a:gd name="connsiteY9" fmla="*/ 1393515 h 1866881"/>
              <a:gd name="connsiteX10" fmla="*/ 1085873 w 9163050"/>
              <a:gd name="connsiteY10" fmla="*/ 1498290 h 1866881"/>
              <a:gd name="connsiteX11" fmla="*/ 542925 w 9163050"/>
              <a:gd name="connsiteY11" fmla="*/ 1504931 h 1866881"/>
              <a:gd name="connsiteX12" fmla="*/ 9525 w 9163050"/>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7467579 w 9172575"/>
              <a:gd name="connsiteY4" fmla="*/ 0 h 1866881"/>
              <a:gd name="connsiteX5" fmla="*/ 6253139 w 9172575"/>
              <a:gd name="connsiteY5" fmla="*/ 147628 h 1866881"/>
              <a:gd name="connsiteX6" fmla="*/ 4805354 w 9172575"/>
              <a:gd name="connsiteY6" fmla="*/ 585787 h 1866881"/>
              <a:gd name="connsiteX7" fmla="*/ 3248027 w 9172575"/>
              <a:gd name="connsiteY7" fmla="*/ 1076321 h 1866881"/>
              <a:gd name="connsiteX8" fmla="*/ 2354586 w 9172575"/>
              <a:gd name="connsiteY8" fmla="*/ 1308230 h 1866881"/>
              <a:gd name="connsiteX9" fmla="*/ 1857393 w 9172575"/>
              <a:gd name="connsiteY9" fmla="*/ 1393515 h 1866881"/>
              <a:gd name="connsiteX10" fmla="*/ 1085873 w 9172575"/>
              <a:gd name="connsiteY10" fmla="*/ 1498290 h 1866881"/>
              <a:gd name="connsiteX11" fmla="*/ 542925 w 9172575"/>
              <a:gd name="connsiteY11" fmla="*/ 1504931 h 1866881"/>
              <a:gd name="connsiteX12" fmla="*/ 9525 w 9172575"/>
              <a:gd name="connsiteY12" fmla="*/ 1285856 h 1866881"/>
              <a:gd name="connsiteX0" fmla="*/ 9525 w 9172575"/>
              <a:gd name="connsiteY0" fmla="*/ 1285856 h 1866881"/>
              <a:gd name="connsiteX1" fmla="*/ 0 w 9172575"/>
              <a:gd name="connsiteY1" fmla="*/ 1866881 h 1866881"/>
              <a:gd name="connsiteX2" fmla="*/ 9163050 w 9172575"/>
              <a:gd name="connsiteY2" fmla="*/ 1857356 h 1866881"/>
              <a:gd name="connsiteX3" fmla="*/ 9172575 w 9172575"/>
              <a:gd name="connsiteY3" fmla="*/ 347683 h 1866881"/>
              <a:gd name="connsiteX4" fmla="*/ 8381999 w 9172575"/>
              <a:gd name="connsiteY4" fmla="*/ 90478 h 1866881"/>
              <a:gd name="connsiteX5" fmla="*/ 7467579 w 9172575"/>
              <a:gd name="connsiteY5" fmla="*/ 0 h 1866881"/>
              <a:gd name="connsiteX6" fmla="*/ 6253139 w 9172575"/>
              <a:gd name="connsiteY6" fmla="*/ 147628 h 1866881"/>
              <a:gd name="connsiteX7" fmla="*/ 4805354 w 9172575"/>
              <a:gd name="connsiteY7" fmla="*/ 585787 h 1866881"/>
              <a:gd name="connsiteX8" fmla="*/ 3248027 w 9172575"/>
              <a:gd name="connsiteY8" fmla="*/ 1076321 h 1866881"/>
              <a:gd name="connsiteX9" fmla="*/ 2354586 w 9172575"/>
              <a:gd name="connsiteY9" fmla="*/ 1308230 h 1866881"/>
              <a:gd name="connsiteX10" fmla="*/ 1857393 w 9172575"/>
              <a:gd name="connsiteY10" fmla="*/ 1393515 h 1866881"/>
              <a:gd name="connsiteX11" fmla="*/ 1085873 w 9172575"/>
              <a:gd name="connsiteY11" fmla="*/ 1498290 h 1866881"/>
              <a:gd name="connsiteX12" fmla="*/ 542925 w 9172575"/>
              <a:gd name="connsiteY12" fmla="*/ 1504931 h 1866881"/>
              <a:gd name="connsiteX13" fmla="*/ 9525 w 9172575"/>
              <a:gd name="connsiteY13" fmla="*/ 1285856 h 1866881"/>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085873 w 9172575"/>
              <a:gd name="connsiteY11" fmla="*/ 15094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42925 w 9172575"/>
              <a:gd name="connsiteY12" fmla="*/ 1516059 h 1878009"/>
              <a:gd name="connsiteX13" fmla="*/ 9525 w 9172575"/>
              <a:gd name="connsiteY13" fmla="*/ 1296984 h 1878009"/>
              <a:gd name="connsiteX0" fmla="*/ 9525 w 9172575"/>
              <a:gd name="connsiteY0" fmla="*/ 129698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9525 w 9172575"/>
              <a:gd name="connsiteY13" fmla="*/ 1296984 h 1878009"/>
              <a:gd name="connsiteX0" fmla="*/ 0 w 9172576"/>
              <a:gd name="connsiteY0" fmla="*/ 1710369 h 1878009"/>
              <a:gd name="connsiteX1" fmla="*/ 1 w 9172576"/>
              <a:gd name="connsiteY1" fmla="*/ 1878009 h 1878009"/>
              <a:gd name="connsiteX2" fmla="*/ 9163051 w 9172576"/>
              <a:gd name="connsiteY2" fmla="*/ 1868484 h 1878009"/>
              <a:gd name="connsiteX3" fmla="*/ 9172576 w 9172576"/>
              <a:gd name="connsiteY3" fmla="*/ 358811 h 1878009"/>
              <a:gd name="connsiteX4" fmla="*/ 8382000 w 9172576"/>
              <a:gd name="connsiteY4" fmla="*/ 101606 h 1878009"/>
              <a:gd name="connsiteX5" fmla="*/ 7467580 w 9172576"/>
              <a:gd name="connsiteY5" fmla="*/ 11128 h 1878009"/>
              <a:gd name="connsiteX6" fmla="*/ 6253140 w 9172576"/>
              <a:gd name="connsiteY6" fmla="*/ 158756 h 1878009"/>
              <a:gd name="connsiteX7" fmla="*/ 4805355 w 9172576"/>
              <a:gd name="connsiteY7" fmla="*/ 596915 h 1878009"/>
              <a:gd name="connsiteX8" fmla="*/ 3248028 w 9172576"/>
              <a:gd name="connsiteY8" fmla="*/ 1087449 h 1878009"/>
              <a:gd name="connsiteX9" fmla="*/ 2354587 w 9172576"/>
              <a:gd name="connsiteY9" fmla="*/ 1319358 h 1878009"/>
              <a:gd name="connsiteX10" fmla="*/ 1857394 w 9172576"/>
              <a:gd name="connsiteY10" fmla="*/ 1404643 h 1878009"/>
              <a:gd name="connsiteX11" fmla="*/ 1104924 w 9172576"/>
              <a:gd name="connsiteY11" fmla="*/ 1547518 h 1878009"/>
              <a:gd name="connsiteX12" fmla="*/ 574676 w 9172576"/>
              <a:gd name="connsiteY12" fmla="*/ 1586058 h 1878009"/>
              <a:gd name="connsiteX13" fmla="*/ 0 w 9172576"/>
              <a:gd name="connsiteY13" fmla="*/ 1710369 h 1878009"/>
              <a:gd name="connsiteX0" fmla="*/ 19049 w 9172575"/>
              <a:gd name="connsiteY0" fmla="*/ 1567494 h 1878009"/>
              <a:gd name="connsiteX1" fmla="*/ 0 w 9172575"/>
              <a:gd name="connsiteY1" fmla="*/ 1878009 h 1878009"/>
              <a:gd name="connsiteX2" fmla="*/ 9163050 w 9172575"/>
              <a:gd name="connsiteY2" fmla="*/ 1868484 h 1878009"/>
              <a:gd name="connsiteX3" fmla="*/ 9172575 w 9172575"/>
              <a:gd name="connsiteY3" fmla="*/ 358811 h 1878009"/>
              <a:gd name="connsiteX4" fmla="*/ 8381999 w 9172575"/>
              <a:gd name="connsiteY4" fmla="*/ 101606 h 1878009"/>
              <a:gd name="connsiteX5" fmla="*/ 7467579 w 9172575"/>
              <a:gd name="connsiteY5" fmla="*/ 11128 h 1878009"/>
              <a:gd name="connsiteX6" fmla="*/ 6253139 w 9172575"/>
              <a:gd name="connsiteY6" fmla="*/ 158756 h 1878009"/>
              <a:gd name="connsiteX7" fmla="*/ 4805354 w 9172575"/>
              <a:gd name="connsiteY7" fmla="*/ 596915 h 1878009"/>
              <a:gd name="connsiteX8" fmla="*/ 3248027 w 9172575"/>
              <a:gd name="connsiteY8" fmla="*/ 1087449 h 1878009"/>
              <a:gd name="connsiteX9" fmla="*/ 2354586 w 9172575"/>
              <a:gd name="connsiteY9" fmla="*/ 1319358 h 1878009"/>
              <a:gd name="connsiteX10" fmla="*/ 1857393 w 9172575"/>
              <a:gd name="connsiteY10" fmla="*/ 1404643 h 1878009"/>
              <a:gd name="connsiteX11" fmla="*/ 1104923 w 9172575"/>
              <a:gd name="connsiteY11" fmla="*/ 1547518 h 1878009"/>
              <a:gd name="connsiteX12" fmla="*/ 574675 w 9172575"/>
              <a:gd name="connsiteY12" fmla="*/ 1586058 h 1878009"/>
              <a:gd name="connsiteX13" fmla="*/ 19049 w 9172575"/>
              <a:gd name="connsiteY13" fmla="*/ 1567494 h 1878009"/>
              <a:gd name="connsiteX0" fmla="*/ 0 w 9175232"/>
              <a:gd name="connsiteY0" fmla="*/ 1577168 h 1878009"/>
              <a:gd name="connsiteX1" fmla="*/ 265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77168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77168 h 1878009"/>
              <a:gd name="connsiteX0" fmla="*/ 0 w 9175232"/>
              <a:gd name="connsiteY0" fmla="*/ 1586534 h 1878009"/>
              <a:gd name="connsiteX1" fmla="*/ 9547 w 9175232"/>
              <a:gd name="connsiteY1" fmla="*/ 1878009 h 1878009"/>
              <a:gd name="connsiteX2" fmla="*/ 9165707 w 9175232"/>
              <a:gd name="connsiteY2" fmla="*/ 1868484 h 1878009"/>
              <a:gd name="connsiteX3" fmla="*/ 9175232 w 9175232"/>
              <a:gd name="connsiteY3" fmla="*/ 358811 h 1878009"/>
              <a:gd name="connsiteX4" fmla="*/ 8384656 w 9175232"/>
              <a:gd name="connsiteY4" fmla="*/ 101606 h 1878009"/>
              <a:gd name="connsiteX5" fmla="*/ 7470236 w 9175232"/>
              <a:gd name="connsiteY5" fmla="*/ 11128 h 1878009"/>
              <a:gd name="connsiteX6" fmla="*/ 6255796 w 9175232"/>
              <a:gd name="connsiteY6" fmla="*/ 158756 h 1878009"/>
              <a:gd name="connsiteX7" fmla="*/ 4808011 w 9175232"/>
              <a:gd name="connsiteY7" fmla="*/ 596915 h 1878009"/>
              <a:gd name="connsiteX8" fmla="*/ 3250684 w 9175232"/>
              <a:gd name="connsiteY8" fmla="*/ 1087449 h 1878009"/>
              <a:gd name="connsiteX9" fmla="*/ 2357243 w 9175232"/>
              <a:gd name="connsiteY9" fmla="*/ 1319358 h 1878009"/>
              <a:gd name="connsiteX10" fmla="*/ 1860050 w 9175232"/>
              <a:gd name="connsiteY10" fmla="*/ 1404643 h 1878009"/>
              <a:gd name="connsiteX11" fmla="*/ 1107580 w 9175232"/>
              <a:gd name="connsiteY11" fmla="*/ 1547518 h 1878009"/>
              <a:gd name="connsiteX12" fmla="*/ 577332 w 9175232"/>
              <a:gd name="connsiteY12" fmla="*/ 1586058 h 1878009"/>
              <a:gd name="connsiteX13" fmla="*/ 0 w 9175232"/>
              <a:gd name="connsiteY13" fmla="*/ 1586534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0 w 9165685"/>
              <a:gd name="connsiteY0" fmla="*/ 1569967 h 1878009"/>
              <a:gd name="connsiteX1" fmla="*/ 0 w 9165685"/>
              <a:gd name="connsiteY1" fmla="*/ 1878009 h 1878009"/>
              <a:gd name="connsiteX2" fmla="*/ 9156160 w 9165685"/>
              <a:gd name="connsiteY2" fmla="*/ 1868484 h 1878009"/>
              <a:gd name="connsiteX3" fmla="*/ 9165685 w 9165685"/>
              <a:gd name="connsiteY3" fmla="*/ 358811 h 1878009"/>
              <a:gd name="connsiteX4" fmla="*/ 8375109 w 9165685"/>
              <a:gd name="connsiteY4" fmla="*/ 101606 h 1878009"/>
              <a:gd name="connsiteX5" fmla="*/ 7460689 w 9165685"/>
              <a:gd name="connsiteY5" fmla="*/ 11128 h 1878009"/>
              <a:gd name="connsiteX6" fmla="*/ 6246249 w 9165685"/>
              <a:gd name="connsiteY6" fmla="*/ 158756 h 1878009"/>
              <a:gd name="connsiteX7" fmla="*/ 4798464 w 9165685"/>
              <a:gd name="connsiteY7" fmla="*/ 596915 h 1878009"/>
              <a:gd name="connsiteX8" fmla="*/ 3241137 w 9165685"/>
              <a:gd name="connsiteY8" fmla="*/ 1087449 h 1878009"/>
              <a:gd name="connsiteX9" fmla="*/ 2347696 w 9165685"/>
              <a:gd name="connsiteY9" fmla="*/ 1319358 h 1878009"/>
              <a:gd name="connsiteX10" fmla="*/ 1850503 w 9165685"/>
              <a:gd name="connsiteY10" fmla="*/ 1404643 h 1878009"/>
              <a:gd name="connsiteX11" fmla="*/ 1098033 w 9165685"/>
              <a:gd name="connsiteY11" fmla="*/ 1547518 h 1878009"/>
              <a:gd name="connsiteX12" fmla="*/ 567785 w 9165685"/>
              <a:gd name="connsiteY12" fmla="*/ 1586058 h 1878009"/>
              <a:gd name="connsiteX13" fmla="*/ 0 w 9165685"/>
              <a:gd name="connsiteY13" fmla="*/ 1569967 h 1878009"/>
              <a:gd name="connsiteX0" fmla="*/ 0 w 9175233"/>
              <a:gd name="connsiteY0" fmla="*/ 1569967 h 1878009"/>
              <a:gd name="connsiteX1" fmla="*/ 9548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40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1592 w 9176825"/>
              <a:gd name="connsiteY0" fmla="*/ 1569967 h 1878009"/>
              <a:gd name="connsiteX1" fmla="*/ 11139 w 9176825"/>
              <a:gd name="connsiteY1" fmla="*/ 1878009 h 1878009"/>
              <a:gd name="connsiteX2" fmla="*/ 9167300 w 9176825"/>
              <a:gd name="connsiteY2" fmla="*/ 1868484 h 1878009"/>
              <a:gd name="connsiteX3" fmla="*/ 9176825 w 9176825"/>
              <a:gd name="connsiteY3" fmla="*/ 358811 h 1878009"/>
              <a:gd name="connsiteX4" fmla="*/ 8386249 w 9176825"/>
              <a:gd name="connsiteY4" fmla="*/ 101606 h 1878009"/>
              <a:gd name="connsiteX5" fmla="*/ 7471829 w 9176825"/>
              <a:gd name="connsiteY5" fmla="*/ 11128 h 1878009"/>
              <a:gd name="connsiteX6" fmla="*/ 6257389 w 9176825"/>
              <a:gd name="connsiteY6" fmla="*/ 158756 h 1878009"/>
              <a:gd name="connsiteX7" fmla="*/ 4809604 w 9176825"/>
              <a:gd name="connsiteY7" fmla="*/ 596915 h 1878009"/>
              <a:gd name="connsiteX8" fmla="*/ 3252277 w 9176825"/>
              <a:gd name="connsiteY8" fmla="*/ 1087449 h 1878009"/>
              <a:gd name="connsiteX9" fmla="*/ 2358836 w 9176825"/>
              <a:gd name="connsiteY9" fmla="*/ 1319358 h 1878009"/>
              <a:gd name="connsiteX10" fmla="*/ 1861643 w 9176825"/>
              <a:gd name="connsiteY10" fmla="*/ 1404643 h 1878009"/>
              <a:gd name="connsiteX11" fmla="*/ 1109173 w 9176825"/>
              <a:gd name="connsiteY11" fmla="*/ 1547518 h 1878009"/>
              <a:gd name="connsiteX12" fmla="*/ 578925 w 9176825"/>
              <a:gd name="connsiteY12" fmla="*/ 1586058 h 1878009"/>
              <a:gd name="connsiteX13" fmla="*/ 1592 w 9176825"/>
              <a:gd name="connsiteY13" fmla="*/ 1569967 h 1878009"/>
              <a:gd name="connsiteX0" fmla="*/ 0 w 9175233"/>
              <a:gd name="connsiteY0" fmla="*/ 1569967 h 1878009"/>
              <a:gd name="connsiteX1" fmla="*/ 9547 w 9175233"/>
              <a:gd name="connsiteY1" fmla="*/ 1878009 h 1878009"/>
              <a:gd name="connsiteX2" fmla="*/ 9165708 w 9175233"/>
              <a:gd name="connsiteY2" fmla="*/ 1868484 h 1878009"/>
              <a:gd name="connsiteX3" fmla="*/ 9175233 w 9175233"/>
              <a:gd name="connsiteY3" fmla="*/ 358811 h 1878009"/>
              <a:gd name="connsiteX4" fmla="*/ 8384657 w 9175233"/>
              <a:gd name="connsiteY4" fmla="*/ 101606 h 1878009"/>
              <a:gd name="connsiteX5" fmla="*/ 7470237 w 9175233"/>
              <a:gd name="connsiteY5" fmla="*/ 11128 h 1878009"/>
              <a:gd name="connsiteX6" fmla="*/ 6255797 w 9175233"/>
              <a:gd name="connsiteY6" fmla="*/ 158756 h 1878009"/>
              <a:gd name="connsiteX7" fmla="*/ 4808012 w 9175233"/>
              <a:gd name="connsiteY7" fmla="*/ 596915 h 1878009"/>
              <a:gd name="connsiteX8" fmla="*/ 3250685 w 9175233"/>
              <a:gd name="connsiteY8" fmla="*/ 1087449 h 1878009"/>
              <a:gd name="connsiteX9" fmla="*/ 2357244 w 9175233"/>
              <a:gd name="connsiteY9" fmla="*/ 1319358 h 1878009"/>
              <a:gd name="connsiteX10" fmla="*/ 1860051 w 9175233"/>
              <a:gd name="connsiteY10" fmla="*/ 1404643 h 1878009"/>
              <a:gd name="connsiteX11" fmla="*/ 1107581 w 9175233"/>
              <a:gd name="connsiteY11" fmla="*/ 1547518 h 1878009"/>
              <a:gd name="connsiteX12" fmla="*/ 577333 w 9175233"/>
              <a:gd name="connsiteY12" fmla="*/ 1586058 h 1878009"/>
              <a:gd name="connsiteX13" fmla="*/ 0 w 9175233"/>
              <a:gd name="connsiteY13" fmla="*/ 1569967 h 1878009"/>
              <a:gd name="connsiteX0" fmla="*/ 7958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7958 w 9173643"/>
              <a:gd name="connsiteY13" fmla="*/ 1569967 h 1878009"/>
              <a:gd name="connsiteX0" fmla="*/ 0 w 9173643"/>
              <a:gd name="connsiteY0" fmla="*/ 1569967 h 1878009"/>
              <a:gd name="connsiteX1" fmla="*/ 7957 w 9173643"/>
              <a:gd name="connsiteY1" fmla="*/ 1878009 h 1878009"/>
              <a:gd name="connsiteX2" fmla="*/ 9164118 w 9173643"/>
              <a:gd name="connsiteY2" fmla="*/ 1868484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 name="connsiteX0" fmla="*/ 0 w 9173643"/>
              <a:gd name="connsiteY0" fmla="*/ 1569967 h 1878009"/>
              <a:gd name="connsiteX1" fmla="*/ 7957 w 9173643"/>
              <a:gd name="connsiteY1" fmla="*/ 1878009 h 1878009"/>
              <a:gd name="connsiteX2" fmla="*/ 9173641 w 9173643"/>
              <a:gd name="connsiteY2" fmla="*/ 1878009 h 1878009"/>
              <a:gd name="connsiteX3" fmla="*/ 9173643 w 9173643"/>
              <a:gd name="connsiteY3" fmla="*/ 358811 h 1878009"/>
              <a:gd name="connsiteX4" fmla="*/ 8383067 w 9173643"/>
              <a:gd name="connsiteY4" fmla="*/ 101606 h 1878009"/>
              <a:gd name="connsiteX5" fmla="*/ 7468647 w 9173643"/>
              <a:gd name="connsiteY5" fmla="*/ 11128 h 1878009"/>
              <a:gd name="connsiteX6" fmla="*/ 6254207 w 9173643"/>
              <a:gd name="connsiteY6" fmla="*/ 158756 h 1878009"/>
              <a:gd name="connsiteX7" fmla="*/ 4806422 w 9173643"/>
              <a:gd name="connsiteY7" fmla="*/ 596915 h 1878009"/>
              <a:gd name="connsiteX8" fmla="*/ 3249095 w 9173643"/>
              <a:gd name="connsiteY8" fmla="*/ 1087449 h 1878009"/>
              <a:gd name="connsiteX9" fmla="*/ 2355654 w 9173643"/>
              <a:gd name="connsiteY9" fmla="*/ 1319358 h 1878009"/>
              <a:gd name="connsiteX10" fmla="*/ 1858461 w 9173643"/>
              <a:gd name="connsiteY10" fmla="*/ 1404643 h 1878009"/>
              <a:gd name="connsiteX11" fmla="*/ 1105991 w 9173643"/>
              <a:gd name="connsiteY11" fmla="*/ 1547518 h 1878009"/>
              <a:gd name="connsiteX12" fmla="*/ 575743 w 9173643"/>
              <a:gd name="connsiteY12" fmla="*/ 1586058 h 1878009"/>
              <a:gd name="connsiteX13" fmla="*/ 0 w 9173643"/>
              <a:gd name="connsiteY13" fmla="*/ 1569967 h 187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73643" h="1878009">
                <a:moveTo>
                  <a:pt x="0" y="1569967"/>
                </a:moveTo>
                <a:cubicBezTo>
                  <a:pt x="795" y="1566276"/>
                  <a:pt x="0" y="1797102"/>
                  <a:pt x="7957" y="1878009"/>
                </a:cubicBezTo>
                <a:lnTo>
                  <a:pt x="9173641" y="1878009"/>
                </a:lnTo>
                <a:cubicBezTo>
                  <a:pt x="9173642" y="1371610"/>
                  <a:pt x="9173642" y="865210"/>
                  <a:pt x="9173643" y="358811"/>
                </a:cubicBezTo>
                <a:lnTo>
                  <a:pt x="8383067" y="101606"/>
                </a:lnTo>
                <a:cubicBezTo>
                  <a:pt x="7863923" y="0"/>
                  <a:pt x="7773454" y="41287"/>
                  <a:pt x="7468647" y="11128"/>
                </a:cubicBezTo>
                <a:lnTo>
                  <a:pt x="6254207" y="158756"/>
                </a:lnTo>
                <a:lnTo>
                  <a:pt x="4806422" y="596915"/>
                </a:lnTo>
                <a:lnTo>
                  <a:pt x="3249095" y="1087449"/>
                </a:lnTo>
                <a:lnTo>
                  <a:pt x="2355654" y="1319358"/>
                </a:lnTo>
                <a:lnTo>
                  <a:pt x="1858461" y="1404643"/>
                </a:lnTo>
                <a:lnTo>
                  <a:pt x="1105991" y="1547518"/>
                </a:lnTo>
                <a:lnTo>
                  <a:pt x="575743" y="1586058"/>
                </a:lnTo>
                <a:lnTo>
                  <a:pt x="0" y="156996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800" kern="1200" dirty="0" smtClean="0">
              <a:solidFill>
                <a:schemeClr val="lt1"/>
              </a:solidFill>
              <a:latin typeface="+mn-lt"/>
              <a:ea typeface="+mn-ea"/>
              <a:cs typeface="+mn-cs"/>
            </a:endParaRPr>
          </a:p>
        </p:txBody>
      </p:sp>
      <p:sp>
        <p:nvSpPr>
          <p:cNvPr id="167939" name="Rectangle 3"/>
          <p:cNvSpPr>
            <a:spLocks noGrp="1" noChangeArrowheads="1"/>
          </p:cNvSpPr>
          <p:nvPr>
            <p:ph type="title"/>
          </p:nvPr>
        </p:nvSpPr>
        <p:spPr bwMode="auto">
          <a:xfrm>
            <a:off x="495300" y="1715467"/>
            <a:ext cx="8151202" cy="6334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AU" dirty="0" smtClean="0"/>
          </a:p>
        </p:txBody>
      </p:sp>
      <p:sp>
        <p:nvSpPr>
          <p:cNvPr id="13" name="Rectangle 5"/>
          <p:cNvSpPr>
            <a:spLocks noGrp="1" noChangeArrowheads="1"/>
          </p:cNvSpPr>
          <p:nvPr>
            <p:ph type="ftr" sz="quarter" idx="3"/>
          </p:nvPr>
        </p:nvSpPr>
        <p:spPr bwMode="white">
          <a:xfrm>
            <a:off x="555954" y="6606000"/>
            <a:ext cx="3906317" cy="252000"/>
          </a:xfrm>
          <a:prstGeom prst="rect">
            <a:avLst/>
          </a:prstGeom>
        </p:spPr>
        <p:txBody>
          <a:bodyPr lIns="108000"/>
          <a:lstStyle>
            <a:lvl1pPr>
              <a:defRPr sz="1050">
                <a:solidFill>
                  <a:schemeClr val="accent1"/>
                </a:solidFill>
              </a:defRPr>
            </a:lvl1pPr>
          </a:lstStyle>
          <a:p>
            <a:r>
              <a:rPr lang="en-AU" dirty="0" smtClean="0"/>
              <a:t>PRESENTATION TITLE    00 MONTH 2010</a:t>
            </a:r>
            <a:endParaRPr lang="en-AU" dirty="0"/>
          </a:p>
        </p:txBody>
      </p:sp>
      <p:sp>
        <p:nvSpPr>
          <p:cNvPr id="14" name="Slide Number Placeholder 13"/>
          <p:cNvSpPr>
            <a:spLocks noGrp="1"/>
          </p:cNvSpPr>
          <p:nvPr>
            <p:ph type="sldNum" sz="quarter" idx="4"/>
          </p:nvPr>
        </p:nvSpPr>
        <p:spPr bwMode="white">
          <a:xfrm>
            <a:off x="247650" y="6605074"/>
            <a:ext cx="300990" cy="252925"/>
          </a:xfrm>
          <a:prstGeom prst="rect">
            <a:avLst/>
          </a:prstGeom>
        </p:spPr>
        <p:txBody>
          <a:bodyPr lIns="0" rIns="0"/>
          <a:lstStyle>
            <a:lvl1pPr marL="0" algn="l" defTabSz="914400" rtl="0" eaLnBrk="1" latinLnBrk="0" hangingPunct="1">
              <a:defRPr lang="en-AU" sz="1050" kern="1200" smtClean="0">
                <a:solidFill>
                  <a:srgbClr val="722772"/>
                </a:solidFill>
                <a:latin typeface="+mn-lt"/>
                <a:ea typeface="+mn-ea"/>
                <a:cs typeface="+mn-cs"/>
              </a:defRPr>
            </a:lvl1pPr>
          </a:lstStyle>
          <a:p>
            <a:fld id="{D822D485-F788-43EB-B545-524DEDF43BED}" type="slidenum">
              <a:rPr lang="en-US" smtClean="0"/>
              <a:pPr/>
              <a:t>‹#›</a:t>
            </a:fld>
            <a:endParaRPr lang="en-US" dirty="0"/>
          </a:p>
        </p:txBody>
      </p:sp>
      <p:sp>
        <p:nvSpPr>
          <p:cNvPr id="16" name="Text Placeholder 15"/>
          <p:cNvSpPr>
            <a:spLocks noGrp="1"/>
          </p:cNvSpPr>
          <p:nvPr>
            <p:ph type="body" idx="1"/>
          </p:nvPr>
        </p:nvSpPr>
        <p:spPr>
          <a:xfrm>
            <a:off x="495300" y="2348880"/>
            <a:ext cx="8151202" cy="345242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3214532646"/>
      </p:ext>
    </p:extLst>
  </p:cSld>
  <p:clrMap bg1="lt1" tx1="dk1" bg2="lt2" tx2="dk2" accent1="accent1" accent2="accent2" accent3="accent3" accent4="accent4" accent5="accent5" accent6="accent6" hlink="hlink" folHlink="folHlink"/>
  <p:sldLayoutIdLst>
    <p:sldLayoutId id="2147485402" r:id="rId1"/>
    <p:sldLayoutId id="2147485403" r:id="rId2"/>
    <p:sldLayoutId id="2147485404" r:id="rId3"/>
    <p:sldLayoutId id="2147485405" r:id="rId4"/>
    <p:sldLayoutId id="2147485406" r:id="rId5"/>
    <p:sldLayoutId id="2147485407" r:id="rId6"/>
    <p:sldLayoutId id="2147485408" r:id="rId7"/>
    <p:sldLayoutId id="2147485409" r:id="rId8"/>
    <p:sldLayoutId id="2147485411" r:id="rId9"/>
    <p:sldLayoutId id="2147485423" r:id="rId10"/>
    <p:sldLayoutId id="2147485410" r:id="rId11"/>
  </p:sldLayoutIdLst>
  <p:timing>
    <p:tnLst>
      <p:par>
        <p:cTn id="1" dur="indefinite" restart="never" nodeType="tmRoot"/>
      </p:par>
    </p:tnLst>
  </p:timing>
  <p:hf hdr="0" dt="0"/>
  <p:txStyles>
    <p:titleStyle>
      <a:lvl1pPr algn="l" rtl="0" eaLnBrk="1" fontAlgn="base" hangingPunct="1">
        <a:spcBef>
          <a:spcPct val="0"/>
        </a:spcBef>
        <a:spcAft>
          <a:spcPct val="0"/>
        </a:spcAft>
        <a:defRPr lang="en-AU" sz="3000" dirty="0" smtClean="0">
          <a:solidFill>
            <a:schemeClr val="accent6">
              <a:lumMod val="50000"/>
            </a:schemeClr>
          </a:solidFill>
          <a:latin typeface="+mj-lt"/>
          <a:ea typeface="+mj-ea"/>
          <a:cs typeface="+mj-cs"/>
        </a:defRPr>
      </a:lvl1pPr>
      <a:lvl2pPr algn="l" rtl="0" eaLnBrk="1" fontAlgn="base" hangingPunct="1">
        <a:spcBef>
          <a:spcPct val="0"/>
        </a:spcBef>
        <a:spcAft>
          <a:spcPct val="0"/>
        </a:spcAft>
        <a:defRPr sz="3000">
          <a:solidFill>
            <a:schemeClr val="tx1"/>
          </a:solidFill>
          <a:latin typeface="Arial" charset="0"/>
        </a:defRPr>
      </a:lvl2pPr>
      <a:lvl3pPr algn="l" rtl="0" eaLnBrk="1" fontAlgn="base" hangingPunct="1">
        <a:spcBef>
          <a:spcPct val="0"/>
        </a:spcBef>
        <a:spcAft>
          <a:spcPct val="0"/>
        </a:spcAft>
        <a:defRPr sz="3000">
          <a:solidFill>
            <a:schemeClr val="tx1"/>
          </a:solidFill>
          <a:latin typeface="Arial" charset="0"/>
        </a:defRPr>
      </a:lvl3pPr>
      <a:lvl4pPr algn="l" rtl="0" eaLnBrk="1" fontAlgn="base" hangingPunct="1">
        <a:spcBef>
          <a:spcPct val="0"/>
        </a:spcBef>
        <a:spcAft>
          <a:spcPct val="0"/>
        </a:spcAft>
        <a:defRPr sz="3000">
          <a:solidFill>
            <a:schemeClr val="tx1"/>
          </a:solidFill>
          <a:latin typeface="Arial" charset="0"/>
        </a:defRPr>
      </a:lvl4pPr>
      <a:lvl5pPr algn="l" rtl="0" eaLnBrk="1" fontAlgn="base" hangingPunct="1">
        <a:spcBef>
          <a:spcPct val="0"/>
        </a:spcBef>
        <a:spcAft>
          <a:spcPct val="0"/>
        </a:spcAft>
        <a:defRPr sz="3000">
          <a:solidFill>
            <a:schemeClr val="tx1"/>
          </a:solidFill>
          <a:latin typeface="Arial" charset="0"/>
        </a:defRPr>
      </a:lvl5pPr>
      <a:lvl6pPr marL="457200" algn="l" rtl="0" eaLnBrk="1" fontAlgn="base" hangingPunct="1">
        <a:spcBef>
          <a:spcPct val="0"/>
        </a:spcBef>
        <a:spcAft>
          <a:spcPct val="0"/>
        </a:spcAft>
        <a:defRPr sz="3000">
          <a:solidFill>
            <a:schemeClr val="tx1"/>
          </a:solidFill>
          <a:latin typeface="Arial" charset="0"/>
        </a:defRPr>
      </a:lvl6pPr>
      <a:lvl7pPr marL="914400" algn="l" rtl="0" eaLnBrk="1" fontAlgn="base" hangingPunct="1">
        <a:spcBef>
          <a:spcPct val="0"/>
        </a:spcBef>
        <a:spcAft>
          <a:spcPct val="0"/>
        </a:spcAft>
        <a:defRPr sz="3000">
          <a:solidFill>
            <a:schemeClr val="tx1"/>
          </a:solidFill>
          <a:latin typeface="Arial" charset="0"/>
        </a:defRPr>
      </a:lvl7pPr>
      <a:lvl8pPr marL="1371600" algn="l" rtl="0" eaLnBrk="1" fontAlgn="base" hangingPunct="1">
        <a:spcBef>
          <a:spcPct val="0"/>
        </a:spcBef>
        <a:spcAft>
          <a:spcPct val="0"/>
        </a:spcAft>
        <a:defRPr sz="3000">
          <a:solidFill>
            <a:schemeClr val="tx1"/>
          </a:solidFill>
          <a:latin typeface="Arial" charset="0"/>
        </a:defRPr>
      </a:lvl8pPr>
      <a:lvl9pPr marL="1828800" algn="l" rtl="0" eaLnBrk="1" fontAlgn="base" hangingPunct="1">
        <a:spcBef>
          <a:spcPct val="0"/>
        </a:spcBef>
        <a:spcAft>
          <a:spcPct val="0"/>
        </a:spcAft>
        <a:defRPr sz="3000">
          <a:solidFill>
            <a:schemeClr val="tx1"/>
          </a:solidFill>
          <a:latin typeface="Arial" charset="0"/>
        </a:defRPr>
      </a:lvl9pPr>
    </p:titleStyle>
    <p:bodyStyle>
      <a:lvl1pPr marL="266700" indent="-266700" algn="l" rtl="0" eaLnBrk="1" fontAlgn="base" hangingPunct="1">
        <a:lnSpc>
          <a:spcPct val="100000"/>
        </a:lnSpc>
        <a:spcBef>
          <a:spcPts val="300"/>
        </a:spcBef>
        <a:spcAft>
          <a:spcPct val="0"/>
        </a:spcAft>
        <a:buClr>
          <a:schemeClr val="accent2"/>
        </a:buClr>
        <a:buSzPct val="60000"/>
        <a:buFontTx/>
        <a:buBlip>
          <a:blip r:embed="rId14"/>
        </a:buBlip>
        <a:defRPr lang="en-US" sz="2000" b="0" dirty="0" smtClean="0">
          <a:solidFill>
            <a:srgbClr val="000000"/>
          </a:solidFill>
          <a:latin typeface="+mn-lt"/>
          <a:ea typeface="+mn-ea"/>
          <a:cs typeface="+mn-cs"/>
        </a:defRPr>
      </a:lvl1pPr>
      <a:lvl2pPr marL="447675" indent="-265113" algn="l" rtl="0" eaLnBrk="1" fontAlgn="base" hangingPunct="1">
        <a:lnSpc>
          <a:spcPct val="100000"/>
        </a:lnSpc>
        <a:spcBef>
          <a:spcPts val="300"/>
        </a:spcBef>
        <a:spcAft>
          <a:spcPct val="0"/>
        </a:spcAft>
        <a:buClr>
          <a:schemeClr val="accent2"/>
        </a:buClr>
        <a:buSzPct val="60000"/>
        <a:buFontTx/>
        <a:buBlip>
          <a:blip r:embed="rId14"/>
        </a:buBlip>
        <a:defRPr lang="en-AU" sz="2000" dirty="0" smtClean="0">
          <a:solidFill>
            <a:srgbClr val="000000"/>
          </a:solidFill>
          <a:latin typeface="+mn-lt"/>
        </a:defRPr>
      </a:lvl2pPr>
      <a:lvl3pPr marL="628650" indent="-269875" algn="l" rtl="0" eaLnBrk="1" fontAlgn="base" hangingPunct="1">
        <a:lnSpc>
          <a:spcPct val="100000"/>
        </a:lnSpc>
        <a:spcBef>
          <a:spcPts val="300"/>
        </a:spcBef>
        <a:spcAft>
          <a:spcPct val="0"/>
        </a:spcAft>
        <a:buClr>
          <a:schemeClr val="accent2"/>
        </a:buClr>
        <a:buSzPct val="60000"/>
        <a:buFontTx/>
        <a:buBlip>
          <a:blip r:embed="rId14"/>
        </a:buBlip>
        <a:defRPr lang="en-US" sz="2000" dirty="0" smtClean="0">
          <a:solidFill>
            <a:srgbClr val="000000"/>
          </a:solidFill>
          <a:latin typeface="+mn-lt"/>
        </a:defRPr>
      </a:lvl3pPr>
      <a:lvl4pPr marL="809625" indent="-268288" algn="l" rtl="0" eaLnBrk="1" fontAlgn="base" hangingPunct="1">
        <a:lnSpc>
          <a:spcPct val="100000"/>
        </a:lnSpc>
        <a:spcBef>
          <a:spcPts val="300"/>
        </a:spcBef>
        <a:spcAft>
          <a:spcPct val="0"/>
        </a:spcAft>
        <a:buClr>
          <a:schemeClr val="bg2"/>
        </a:buClr>
        <a:buSzPct val="60000"/>
        <a:buFontTx/>
        <a:buBlip>
          <a:blip r:embed="rId15"/>
        </a:buBlip>
        <a:defRPr sz="2000">
          <a:solidFill>
            <a:srgbClr val="000000"/>
          </a:solidFill>
          <a:latin typeface="+mn-lt"/>
        </a:defRPr>
      </a:lvl4pPr>
      <a:lvl5pPr marL="990600" indent="-274638" algn="l" rtl="0" eaLnBrk="1" fontAlgn="base" hangingPunct="1">
        <a:lnSpc>
          <a:spcPct val="100000"/>
        </a:lnSpc>
        <a:spcBef>
          <a:spcPts val="300"/>
        </a:spcBef>
        <a:spcAft>
          <a:spcPct val="0"/>
        </a:spcAft>
        <a:buClr>
          <a:schemeClr val="bg2"/>
        </a:buClr>
        <a:buSzPct val="60000"/>
        <a:buFontTx/>
        <a:buBlip>
          <a:blip r:embed="rId15"/>
        </a:buBlip>
        <a:defRPr sz="2000">
          <a:solidFill>
            <a:srgbClr val="000000"/>
          </a:solidFill>
          <a:latin typeface="+mn-lt"/>
        </a:defRPr>
      </a:lvl5pPr>
      <a:lvl6pPr marL="990600" indent="-276225" algn="l" rtl="0" eaLnBrk="1" fontAlgn="base" hangingPunct="1">
        <a:spcBef>
          <a:spcPct val="20000"/>
        </a:spcBef>
        <a:spcAft>
          <a:spcPct val="0"/>
        </a:spcAft>
        <a:buClr>
          <a:schemeClr val="bg2"/>
        </a:buClr>
        <a:buSzPct val="60000"/>
        <a:buFontTx/>
        <a:buNone/>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7A41B8-0254-4EAA-8448-0EF7F9CC2456}" type="datetimeFigureOut">
              <a:rPr lang="en-AU" smtClean="0"/>
              <a:t>27/01/2016</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E6EDBD-D50E-4435-96B5-815EC5E2C4E9}" type="slidenum">
              <a:rPr lang="en-AU" smtClean="0"/>
              <a:t>‹#›</a:t>
            </a:fld>
            <a:endParaRPr lang="en-AU" dirty="0"/>
          </a:p>
        </p:txBody>
      </p:sp>
    </p:spTree>
    <p:extLst>
      <p:ext uri="{BB962C8B-B14F-4D97-AF65-F5344CB8AC3E}">
        <p14:creationId xmlns:p14="http://schemas.microsoft.com/office/powerpoint/2010/main" val="4001028802"/>
      </p:ext>
    </p:extLst>
  </p:cSld>
  <p:clrMap bg1="lt1" tx1="dk1" bg2="lt2" tx2="dk2" accent1="accent1" accent2="accent2" accent3="accent3" accent4="accent4" accent5="accent5" accent6="accent6" hlink="hlink" folHlink="folHlink"/>
  <p:sldLayoutIdLst>
    <p:sldLayoutId id="2147485425" r:id="rId1"/>
    <p:sldLayoutId id="2147485426" r:id="rId2"/>
    <p:sldLayoutId id="2147485427" r:id="rId3"/>
    <p:sldLayoutId id="2147485428" r:id="rId4"/>
    <p:sldLayoutId id="2147485429" r:id="rId5"/>
    <p:sldLayoutId id="2147485430" r:id="rId6"/>
    <p:sldLayoutId id="2147485431" r:id="rId7"/>
    <p:sldLayoutId id="2147485432" r:id="rId8"/>
    <p:sldLayoutId id="2147485433" r:id="rId9"/>
    <p:sldLayoutId id="2147485434" r:id="rId10"/>
    <p:sldLayoutId id="214748543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7939" name="Rectangle 3"/>
          <p:cNvSpPr>
            <a:spLocks noGrp="1" noChangeArrowheads="1"/>
          </p:cNvSpPr>
          <p:nvPr>
            <p:ph type="title"/>
          </p:nvPr>
        </p:nvSpPr>
        <p:spPr bwMode="auto">
          <a:xfrm>
            <a:off x="468213" y="480864"/>
            <a:ext cx="8151202" cy="6334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AU" dirty="0" smtClean="0"/>
          </a:p>
        </p:txBody>
      </p:sp>
      <p:sp>
        <p:nvSpPr>
          <p:cNvPr id="9" name="AutoShape 11"/>
          <p:cNvSpPr>
            <a:spLocks noChangeAspect="1" noChangeArrowheads="1" noTextEdit="1"/>
          </p:cNvSpPr>
          <p:nvPr/>
        </p:nvSpPr>
        <p:spPr bwMode="auto">
          <a:xfrm>
            <a:off x="941" y="5964237"/>
            <a:ext cx="9144000" cy="893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AU" dirty="0">
              <a:solidFill>
                <a:srgbClr val="666666"/>
              </a:solidFill>
              <a:latin typeface="Arial"/>
            </a:endParaRPr>
          </a:p>
        </p:txBody>
      </p:sp>
      <p:sp>
        <p:nvSpPr>
          <p:cNvPr id="12" name="Freeform 9"/>
          <p:cNvSpPr>
            <a:spLocks/>
          </p:cNvSpPr>
          <p:nvPr/>
        </p:nvSpPr>
        <p:spPr bwMode="white">
          <a:xfrm>
            <a:off x="-5273" y="5828443"/>
            <a:ext cx="9149038" cy="726694"/>
          </a:xfrm>
          <a:custGeom>
            <a:avLst/>
            <a:gdLst>
              <a:gd name="connsiteX0" fmla="*/ 19014 w 20553"/>
              <a:gd name="connsiteY0" fmla="*/ 10 h 10010"/>
              <a:gd name="connsiteX1" fmla="*/ 0 w 20553"/>
              <a:gd name="connsiteY1" fmla="*/ 0 h 10010"/>
              <a:gd name="connsiteX2" fmla="*/ 10553 w 20553"/>
              <a:gd name="connsiteY2" fmla="*/ 3843 h 10010"/>
              <a:gd name="connsiteX3" fmla="*/ 10553 w 20553"/>
              <a:gd name="connsiteY3" fmla="*/ 5871 h 10010"/>
              <a:gd name="connsiteX4" fmla="*/ 18188 w 20553"/>
              <a:gd name="connsiteY4" fmla="*/ 5855 h 10010"/>
              <a:gd name="connsiteX5" fmla="*/ 18188 w 20553"/>
              <a:gd name="connsiteY5" fmla="*/ 5855 h 10010"/>
              <a:gd name="connsiteX6" fmla="*/ 18399 w 20553"/>
              <a:gd name="connsiteY6" fmla="*/ 5892 h 10010"/>
              <a:gd name="connsiteX7" fmla="*/ 18595 w 20553"/>
              <a:gd name="connsiteY7" fmla="*/ 5923 h 10010"/>
              <a:gd name="connsiteX8" fmla="*/ 18773 w 20553"/>
              <a:gd name="connsiteY8" fmla="*/ 5976 h 10010"/>
              <a:gd name="connsiteX9" fmla="*/ 18855 w 20553"/>
              <a:gd name="connsiteY9" fmla="*/ 6013 h 10010"/>
              <a:gd name="connsiteX10" fmla="*/ 18934 w 20553"/>
              <a:gd name="connsiteY10" fmla="*/ 6050 h 10010"/>
              <a:gd name="connsiteX11" fmla="*/ 19007 w 20553"/>
              <a:gd name="connsiteY11" fmla="*/ 6087 h 10010"/>
              <a:gd name="connsiteX12" fmla="*/ 19076 w 20553"/>
              <a:gd name="connsiteY12" fmla="*/ 6140 h 10010"/>
              <a:gd name="connsiteX13" fmla="*/ 19142 w 20553"/>
              <a:gd name="connsiteY13" fmla="*/ 6193 h 10010"/>
              <a:gd name="connsiteX14" fmla="*/ 19203 w 20553"/>
              <a:gd name="connsiteY14" fmla="*/ 6251 h 10010"/>
              <a:gd name="connsiteX15" fmla="*/ 19261 w 20553"/>
              <a:gd name="connsiteY15" fmla="*/ 6325 h 10010"/>
              <a:gd name="connsiteX16" fmla="*/ 19314 w 20553"/>
              <a:gd name="connsiteY16" fmla="*/ 6393 h 10010"/>
              <a:gd name="connsiteX17" fmla="*/ 19362 w 20553"/>
              <a:gd name="connsiteY17" fmla="*/ 6483 h 10010"/>
              <a:gd name="connsiteX18" fmla="*/ 19405 w 20553"/>
              <a:gd name="connsiteY18" fmla="*/ 6583 h 10010"/>
              <a:gd name="connsiteX19" fmla="*/ 19446 w 20553"/>
              <a:gd name="connsiteY19" fmla="*/ 6689 h 10010"/>
              <a:gd name="connsiteX20" fmla="*/ 19464 w 20553"/>
              <a:gd name="connsiteY20" fmla="*/ 6747 h 10010"/>
              <a:gd name="connsiteX21" fmla="*/ 19481 w 20553"/>
              <a:gd name="connsiteY21" fmla="*/ 6810 h 10010"/>
              <a:gd name="connsiteX22" fmla="*/ 19497 w 20553"/>
              <a:gd name="connsiteY22" fmla="*/ 6874 h 10010"/>
              <a:gd name="connsiteX23" fmla="*/ 19513 w 20553"/>
              <a:gd name="connsiteY23" fmla="*/ 6942 h 10010"/>
              <a:gd name="connsiteX24" fmla="*/ 19526 w 20553"/>
              <a:gd name="connsiteY24" fmla="*/ 7016 h 10010"/>
              <a:gd name="connsiteX25" fmla="*/ 19540 w 20553"/>
              <a:gd name="connsiteY25" fmla="*/ 7085 h 10010"/>
              <a:gd name="connsiteX26" fmla="*/ 19551 w 20553"/>
              <a:gd name="connsiteY26" fmla="*/ 7159 h 10010"/>
              <a:gd name="connsiteX27" fmla="*/ 19563 w 20553"/>
              <a:gd name="connsiteY27" fmla="*/ 7238 h 10010"/>
              <a:gd name="connsiteX28" fmla="*/ 19571 w 20553"/>
              <a:gd name="connsiteY28" fmla="*/ 7323 h 10010"/>
              <a:gd name="connsiteX29" fmla="*/ 19581 w 20553"/>
              <a:gd name="connsiteY29" fmla="*/ 7412 h 10010"/>
              <a:gd name="connsiteX30" fmla="*/ 19589 w 20553"/>
              <a:gd name="connsiteY30" fmla="*/ 7502 h 10010"/>
              <a:gd name="connsiteX31" fmla="*/ 19595 w 20553"/>
              <a:gd name="connsiteY31" fmla="*/ 7592 h 10010"/>
              <a:gd name="connsiteX32" fmla="*/ 19601 w 20553"/>
              <a:gd name="connsiteY32" fmla="*/ 7687 h 10010"/>
              <a:gd name="connsiteX33" fmla="*/ 19605 w 20553"/>
              <a:gd name="connsiteY33" fmla="*/ 7792 h 10010"/>
              <a:gd name="connsiteX34" fmla="*/ 19608 w 20553"/>
              <a:gd name="connsiteY34" fmla="*/ 7898 h 10010"/>
              <a:gd name="connsiteX35" fmla="*/ 19609 w 20553"/>
              <a:gd name="connsiteY35" fmla="*/ 8009 h 10010"/>
              <a:gd name="connsiteX36" fmla="*/ 19611 w 20553"/>
              <a:gd name="connsiteY36" fmla="*/ 8120 h 10010"/>
              <a:gd name="connsiteX37" fmla="*/ 19611 w 20553"/>
              <a:gd name="connsiteY37" fmla="*/ 8236 h 10010"/>
              <a:gd name="connsiteX38" fmla="*/ 19611 w 20553"/>
              <a:gd name="connsiteY38" fmla="*/ 8363 h 10010"/>
              <a:gd name="connsiteX39" fmla="*/ 19608 w 20553"/>
              <a:gd name="connsiteY39" fmla="*/ 8484 h 10010"/>
              <a:gd name="connsiteX40" fmla="*/ 19605 w 20553"/>
              <a:gd name="connsiteY40" fmla="*/ 8616 h 10010"/>
              <a:gd name="connsiteX41" fmla="*/ 19601 w 20553"/>
              <a:gd name="connsiteY41" fmla="*/ 8748 h 10010"/>
              <a:gd name="connsiteX42" fmla="*/ 19589 w 20553"/>
              <a:gd name="connsiteY42" fmla="*/ 9033 h 10010"/>
              <a:gd name="connsiteX43" fmla="*/ 19573 w 20553"/>
              <a:gd name="connsiteY43" fmla="*/ 9345 h 10010"/>
              <a:gd name="connsiteX44" fmla="*/ 19553 w 20553"/>
              <a:gd name="connsiteY44" fmla="*/ 9662 h 10010"/>
              <a:gd name="connsiteX45" fmla="*/ 19528 w 20553"/>
              <a:gd name="connsiteY45" fmla="*/ 10010 h 10010"/>
              <a:gd name="connsiteX46" fmla="*/ 20050 w 20553"/>
              <a:gd name="connsiteY46" fmla="*/ 5554 h 10010"/>
              <a:gd name="connsiteX47" fmla="*/ 20272 w 20553"/>
              <a:gd name="connsiteY47" fmla="*/ 3843 h 10010"/>
              <a:gd name="connsiteX48" fmla="*/ 20553 w 20553"/>
              <a:gd name="connsiteY48" fmla="*/ 1673 h 10010"/>
              <a:gd name="connsiteX49" fmla="*/ 20553 w 20553"/>
              <a:gd name="connsiteY49" fmla="*/ 353 h 10010"/>
              <a:gd name="connsiteX50" fmla="*/ 20553 w 20553"/>
              <a:gd name="connsiteY50" fmla="*/ 10 h 10010"/>
              <a:gd name="connsiteX51" fmla="*/ 19014 w 20553"/>
              <a:gd name="connsiteY51" fmla="*/ 10 h 10010"/>
              <a:gd name="connsiteX0" fmla="*/ 19014 w 20553"/>
              <a:gd name="connsiteY0" fmla="*/ 10 h 10010"/>
              <a:gd name="connsiteX1" fmla="*/ 0 w 20553"/>
              <a:gd name="connsiteY1" fmla="*/ 0 h 10010"/>
              <a:gd name="connsiteX2" fmla="*/ 10553 w 20553"/>
              <a:gd name="connsiteY2" fmla="*/ 5871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050 w 20553"/>
              <a:gd name="connsiteY45" fmla="*/ 5554 h 10010"/>
              <a:gd name="connsiteX46" fmla="*/ 20272 w 20553"/>
              <a:gd name="connsiteY46" fmla="*/ 3843 h 10010"/>
              <a:gd name="connsiteX47" fmla="*/ 20553 w 20553"/>
              <a:gd name="connsiteY47" fmla="*/ 1673 h 10010"/>
              <a:gd name="connsiteX48" fmla="*/ 20553 w 20553"/>
              <a:gd name="connsiteY48" fmla="*/ 353 h 10010"/>
              <a:gd name="connsiteX49" fmla="*/ 20553 w 20553"/>
              <a:gd name="connsiteY49" fmla="*/ 10 h 10010"/>
              <a:gd name="connsiteX50" fmla="*/ 19014 w 20553"/>
              <a:gd name="connsiteY50" fmla="*/ 10 h 10010"/>
              <a:gd name="connsiteX0" fmla="*/ 19014 w 20553"/>
              <a:gd name="connsiteY0" fmla="*/ 10 h 10010"/>
              <a:gd name="connsiteX1" fmla="*/ 0 w 20553"/>
              <a:gd name="connsiteY1" fmla="*/ 0 h 10010"/>
              <a:gd name="connsiteX2" fmla="*/ 0 w 20553"/>
              <a:gd name="connsiteY2" fmla="*/ 5990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050 w 20553"/>
              <a:gd name="connsiteY45" fmla="*/ 5554 h 10010"/>
              <a:gd name="connsiteX46" fmla="*/ 20272 w 20553"/>
              <a:gd name="connsiteY46" fmla="*/ 3843 h 10010"/>
              <a:gd name="connsiteX47" fmla="*/ 20553 w 20553"/>
              <a:gd name="connsiteY47" fmla="*/ 1673 h 10010"/>
              <a:gd name="connsiteX48" fmla="*/ 20553 w 20553"/>
              <a:gd name="connsiteY48" fmla="*/ 353 h 10010"/>
              <a:gd name="connsiteX49" fmla="*/ 20553 w 20553"/>
              <a:gd name="connsiteY49" fmla="*/ 10 h 10010"/>
              <a:gd name="connsiteX50" fmla="*/ 19014 w 20553"/>
              <a:gd name="connsiteY50" fmla="*/ 10 h 10010"/>
              <a:gd name="connsiteX0" fmla="*/ 20553 w 20553"/>
              <a:gd name="connsiteY0" fmla="*/ 10 h 10010"/>
              <a:gd name="connsiteX1" fmla="*/ 0 w 20553"/>
              <a:gd name="connsiteY1" fmla="*/ 0 h 10010"/>
              <a:gd name="connsiteX2" fmla="*/ 0 w 20553"/>
              <a:gd name="connsiteY2" fmla="*/ 5990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050 w 20553"/>
              <a:gd name="connsiteY45" fmla="*/ 5554 h 10010"/>
              <a:gd name="connsiteX46" fmla="*/ 20272 w 20553"/>
              <a:gd name="connsiteY46" fmla="*/ 3843 h 10010"/>
              <a:gd name="connsiteX47" fmla="*/ 20553 w 20553"/>
              <a:gd name="connsiteY47" fmla="*/ 1673 h 10010"/>
              <a:gd name="connsiteX48" fmla="*/ 20553 w 20553"/>
              <a:gd name="connsiteY48" fmla="*/ 353 h 10010"/>
              <a:gd name="connsiteX49" fmla="*/ 20553 w 20553"/>
              <a:gd name="connsiteY49" fmla="*/ 10 h 10010"/>
              <a:gd name="connsiteX0" fmla="*/ 20553 w 20553"/>
              <a:gd name="connsiteY0" fmla="*/ 10 h 10010"/>
              <a:gd name="connsiteX1" fmla="*/ 0 w 20553"/>
              <a:gd name="connsiteY1" fmla="*/ 0 h 10010"/>
              <a:gd name="connsiteX2" fmla="*/ 0 w 20553"/>
              <a:gd name="connsiteY2" fmla="*/ 5990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050 w 20553"/>
              <a:gd name="connsiteY45" fmla="*/ 5554 h 10010"/>
              <a:gd name="connsiteX46" fmla="*/ 20272 w 20553"/>
              <a:gd name="connsiteY46" fmla="*/ 3843 h 10010"/>
              <a:gd name="connsiteX47" fmla="*/ 20553 w 20553"/>
              <a:gd name="connsiteY47" fmla="*/ 1673 h 10010"/>
              <a:gd name="connsiteX48" fmla="*/ 20553 w 20553"/>
              <a:gd name="connsiteY48" fmla="*/ 10 h 10010"/>
              <a:gd name="connsiteX0" fmla="*/ 20553 w 20553"/>
              <a:gd name="connsiteY0" fmla="*/ 10 h 10010"/>
              <a:gd name="connsiteX1" fmla="*/ 0 w 20553"/>
              <a:gd name="connsiteY1" fmla="*/ 0 h 10010"/>
              <a:gd name="connsiteX2" fmla="*/ 0 w 20553"/>
              <a:gd name="connsiteY2" fmla="*/ 5990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050 w 20553"/>
              <a:gd name="connsiteY45" fmla="*/ 5554 h 10010"/>
              <a:gd name="connsiteX46" fmla="*/ 20553 w 20553"/>
              <a:gd name="connsiteY46" fmla="*/ 1673 h 10010"/>
              <a:gd name="connsiteX47" fmla="*/ 20553 w 20553"/>
              <a:gd name="connsiteY47" fmla="*/ 10 h 10010"/>
              <a:gd name="connsiteX0" fmla="*/ 20553 w 20553"/>
              <a:gd name="connsiteY0" fmla="*/ 10 h 10010"/>
              <a:gd name="connsiteX1" fmla="*/ 0 w 20553"/>
              <a:gd name="connsiteY1" fmla="*/ 0 h 10010"/>
              <a:gd name="connsiteX2" fmla="*/ 0 w 20553"/>
              <a:gd name="connsiteY2" fmla="*/ 5990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553 w 20553"/>
              <a:gd name="connsiteY45" fmla="*/ 1673 h 10010"/>
              <a:gd name="connsiteX46" fmla="*/ 20553 w 20553"/>
              <a:gd name="connsiteY46" fmla="*/ 10 h 10010"/>
              <a:gd name="connsiteX0" fmla="*/ 20510 w 20553"/>
              <a:gd name="connsiteY0" fmla="*/ 75 h 10010"/>
              <a:gd name="connsiteX1" fmla="*/ 0 w 20553"/>
              <a:gd name="connsiteY1" fmla="*/ 0 h 10010"/>
              <a:gd name="connsiteX2" fmla="*/ 0 w 20553"/>
              <a:gd name="connsiteY2" fmla="*/ 5990 h 10010"/>
              <a:gd name="connsiteX3" fmla="*/ 18188 w 20553"/>
              <a:gd name="connsiteY3" fmla="*/ 5855 h 10010"/>
              <a:gd name="connsiteX4" fmla="*/ 18188 w 20553"/>
              <a:gd name="connsiteY4" fmla="*/ 5855 h 10010"/>
              <a:gd name="connsiteX5" fmla="*/ 18399 w 20553"/>
              <a:gd name="connsiteY5" fmla="*/ 5892 h 10010"/>
              <a:gd name="connsiteX6" fmla="*/ 18595 w 20553"/>
              <a:gd name="connsiteY6" fmla="*/ 5923 h 10010"/>
              <a:gd name="connsiteX7" fmla="*/ 18773 w 20553"/>
              <a:gd name="connsiteY7" fmla="*/ 5976 h 10010"/>
              <a:gd name="connsiteX8" fmla="*/ 18855 w 20553"/>
              <a:gd name="connsiteY8" fmla="*/ 6013 h 10010"/>
              <a:gd name="connsiteX9" fmla="*/ 18934 w 20553"/>
              <a:gd name="connsiteY9" fmla="*/ 6050 h 10010"/>
              <a:gd name="connsiteX10" fmla="*/ 19007 w 20553"/>
              <a:gd name="connsiteY10" fmla="*/ 6087 h 10010"/>
              <a:gd name="connsiteX11" fmla="*/ 19076 w 20553"/>
              <a:gd name="connsiteY11" fmla="*/ 6140 h 10010"/>
              <a:gd name="connsiteX12" fmla="*/ 19142 w 20553"/>
              <a:gd name="connsiteY12" fmla="*/ 6193 h 10010"/>
              <a:gd name="connsiteX13" fmla="*/ 19203 w 20553"/>
              <a:gd name="connsiteY13" fmla="*/ 6251 h 10010"/>
              <a:gd name="connsiteX14" fmla="*/ 19261 w 20553"/>
              <a:gd name="connsiteY14" fmla="*/ 6325 h 10010"/>
              <a:gd name="connsiteX15" fmla="*/ 19314 w 20553"/>
              <a:gd name="connsiteY15" fmla="*/ 6393 h 10010"/>
              <a:gd name="connsiteX16" fmla="*/ 19362 w 20553"/>
              <a:gd name="connsiteY16" fmla="*/ 6483 h 10010"/>
              <a:gd name="connsiteX17" fmla="*/ 19405 w 20553"/>
              <a:gd name="connsiteY17" fmla="*/ 6583 h 10010"/>
              <a:gd name="connsiteX18" fmla="*/ 19446 w 20553"/>
              <a:gd name="connsiteY18" fmla="*/ 6689 h 10010"/>
              <a:gd name="connsiteX19" fmla="*/ 19464 w 20553"/>
              <a:gd name="connsiteY19" fmla="*/ 6747 h 10010"/>
              <a:gd name="connsiteX20" fmla="*/ 19481 w 20553"/>
              <a:gd name="connsiteY20" fmla="*/ 6810 h 10010"/>
              <a:gd name="connsiteX21" fmla="*/ 19497 w 20553"/>
              <a:gd name="connsiteY21" fmla="*/ 6874 h 10010"/>
              <a:gd name="connsiteX22" fmla="*/ 19513 w 20553"/>
              <a:gd name="connsiteY22" fmla="*/ 6942 h 10010"/>
              <a:gd name="connsiteX23" fmla="*/ 19526 w 20553"/>
              <a:gd name="connsiteY23" fmla="*/ 7016 h 10010"/>
              <a:gd name="connsiteX24" fmla="*/ 19540 w 20553"/>
              <a:gd name="connsiteY24" fmla="*/ 7085 h 10010"/>
              <a:gd name="connsiteX25" fmla="*/ 19551 w 20553"/>
              <a:gd name="connsiteY25" fmla="*/ 7159 h 10010"/>
              <a:gd name="connsiteX26" fmla="*/ 19563 w 20553"/>
              <a:gd name="connsiteY26" fmla="*/ 7238 h 10010"/>
              <a:gd name="connsiteX27" fmla="*/ 19571 w 20553"/>
              <a:gd name="connsiteY27" fmla="*/ 7323 h 10010"/>
              <a:gd name="connsiteX28" fmla="*/ 19581 w 20553"/>
              <a:gd name="connsiteY28" fmla="*/ 7412 h 10010"/>
              <a:gd name="connsiteX29" fmla="*/ 19589 w 20553"/>
              <a:gd name="connsiteY29" fmla="*/ 7502 h 10010"/>
              <a:gd name="connsiteX30" fmla="*/ 19595 w 20553"/>
              <a:gd name="connsiteY30" fmla="*/ 7592 h 10010"/>
              <a:gd name="connsiteX31" fmla="*/ 19601 w 20553"/>
              <a:gd name="connsiteY31" fmla="*/ 7687 h 10010"/>
              <a:gd name="connsiteX32" fmla="*/ 19605 w 20553"/>
              <a:gd name="connsiteY32" fmla="*/ 7792 h 10010"/>
              <a:gd name="connsiteX33" fmla="*/ 19608 w 20553"/>
              <a:gd name="connsiteY33" fmla="*/ 7898 h 10010"/>
              <a:gd name="connsiteX34" fmla="*/ 19609 w 20553"/>
              <a:gd name="connsiteY34" fmla="*/ 8009 h 10010"/>
              <a:gd name="connsiteX35" fmla="*/ 19611 w 20553"/>
              <a:gd name="connsiteY35" fmla="*/ 8120 h 10010"/>
              <a:gd name="connsiteX36" fmla="*/ 19611 w 20553"/>
              <a:gd name="connsiteY36" fmla="*/ 8236 h 10010"/>
              <a:gd name="connsiteX37" fmla="*/ 19611 w 20553"/>
              <a:gd name="connsiteY37" fmla="*/ 8363 h 10010"/>
              <a:gd name="connsiteX38" fmla="*/ 19608 w 20553"/>
              <a:gd name="connsiteY38" fmla="*/ 8484 h 10010"/>
              <a:gd name="connsiteX39" fmla="*/ 19605 w 20553"/>
              <a:gd name="connsiteY39" fmla="*/ 8616 h 10010"/>
              <a:gd name="connsiteX40" fmla="*/ 19601 w 20553"/>
              <a:gd name="connsiteY40" fmla="*/ 8748 h 10010"/>
              <a:gd name="connsiteX41" fmla="*/ 19589 w 20553"/>
              <a:gd name="connsiteY41" fmla="*/ 9033 h 10010"/>
              <a:gd name="connsiteX42" fmla="*/ 19573 w 20553"/>
              <a:gd name="connsiteY42" fmla="*/ 9345 h 10010"/>
              <a:gd name="connsiteX43" fmla="*/ 19553 w 20553"/>
              <a:gd name="connsiteY43" fmla="*/ 9662 h 10010"/>
              <a:gd name="connsiteX44" fmla="*/ 19528 w 20553"/>
              <a:gd name="connsiteY44" fmla="*/ 10010 h 10010"/>
              <a:gd name="connsiteX45" fmla="*/ 20553 w 20553"/>
              <a:gd name="connsiteY45" fmla="*/ 1673 h 10010"/>
              <a:gd name="connsiteX46" fmla="*/ 20510 w 20553"/>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10 w 20524"/>
              <a:gd name="connsiteY0" fmla="*/ 75 h 10010"/>
              <a:gd name="connsiteX1" fmla="*/ 0 w 20524"/>
              <a:gd name="connsiteY1" fmla="*/ 0 h 10010"/>
              <a:gd name="connsiteX2" fmla="*/ 0 w 20524"/>
              <a:gd name="connsiteY2" fmla="*/ 5990 h 10010"/>
              <a:gd name="connsiteX3" fmla="*/ 18188 w 20524"/>
              <a:gd name="connsiteY3" fmla="*/ 5855 h 10010"/>
              <a:gd name="connsiteX4" fmla="*/ 18188 w 20524"/>
              <a:gd name="connsiteY4" fmla="*/ 5855 h 10010"/>
              <a:gd name="connsiteX5" fmla="*/ 18399 w 20524"/>
              <a:gd name="connsiteY5" fmla="*/ 5892 h 10010"/>
              <a:gd name="connsiteX6" fmla="*/ 18595 w 20524"/>
              <a:gd name="connsiteY6" fmla="*/ 5923 h 10010"/>
              <a:gd name="connsiteX7" fmla="*/ 18773 w 20524"/>
              <a:gd name="connsiteY7" fmla="*/ 5976 h 10010"/>
              <a:gd name="connsiteX8" fmla="*/ 18855 w 20524"/>
              <a:gd name="connsiteY8" fmla="*/ 6013 h 10010"/>
              <a:gd name="connsiteX9" fmla="*/ 18934 w 20524"/>
              <a:gd name="connsiteY9" fmla="*/ 6050 h 10010"/>
              <a:gd name="connsiteX10" fmla="*/ 19007 w 20524"/>
              <a:gd name="connsiteY10" fmla="*/ 6087 h 10010"/>
              <a:gd name="connsiteX11" fmla="*/ 19076 w 20524"/>
              <a:gd name="connsiteY11" fmla="*/ 6140 h 10010"/>
              <a:gd name="connsiteX12" fmla="*/ 19142 w 20524"/>
              <a:gd name="connsiteY12" fmla="*/ 6193 h 10010"/>
              <a:gd name="connsiteX13" fmla="*/ 19203 w 20524"/>
              <a:gd name="connsiteY13" fmla="*/ 6251 h 10010"/>
              <a:gd name="connsiteX14" fmla="*/ 19261 w 20524"/>
              <a:gd name="connsiteY14" fmla="*/ 6325 h 10010"/>
              <a:gd name="connsiteX15" fmla="*/ 19314 w 20524"/>
              <a:gd name="connsiteY15" fmla="*/ 6393 h 10010"/>
              <a:gd name="connsiteX16" fmla="*/ 19362 w 20524"/>
              <a:gd name="connsiteY16" fmla="*/ 6483 h 10010"/>
              <a:gd name="connsiteX17" fmla="*/ 19405 w 20524"/>
              <a:gd name="connsiteY17" fmla="*/ 6583 h 10010"/>
              <a:gd name="connsiteX18" fmla="*/ 19446 w 20524"/>
              <a:gd name="connsiteY18" fmla="*/ 6689 h 10010"/>
              <a:gd name="connsiteX19" fmla="*/ 19464 w 20524"/>
              <a:gd name="connsiteY19" fmla="*/ 6747 h 10010"/>
              <a:gd name="connsiteX20" fmla="*/ 19481 w 20524"/>
              <a:gd name="connsiteY20" fmla="*/ 6810 h 10010"/>
              <a:gd name="connsiteX21" fmla="*/ 19497 w 20524"/>
              <a:gd name="connsiteY21" fmla="*/ 6874 h 10010"/>
              <a:gd name="connsiteX22" fmla="*/ 19513 w 20524"/>
              <a:gd name="connsiteY22" fmla="*/ 6942 h 10010"/>
              <a:gd name="connsiteX23" fmla="*/ 19526 w 20524"/>
              <a:gd name="connsiteY23" fmla="*/ 7016 h 10010"/>
              <a:gd name="connsiteX24" fmla="*/ 19540 w 20524"/>
              <a:gd name="connsiteY24" fmla="*/ 7085 h 10010"/>
              <a:gd name="connsiteX25" fmla="*/ 19551 w 20524"/>
              <a:gd name="connsiteY25" fmla="*/ 7159 h 10010"/>
              <a:gd name="connsiteX26" fmla="*/ 19563 w 20524"/>
              <a:gd name="connsiteY26" fmla="*/ 7238 h 10010"/>
              <a:gd name="connsiteX27" fmla="*/ 19571 w 20524"/>
              <a:gd name="connsiteY27" fmla="*/ 7323 h 10010"/>
              <a:gd name="connsiteX28" fmla="*/ 19581 w 20524"/>
              <a:gd name="connsiteY28" fmla="*/ 7412 h 10010"/>
              <a:gd name="connsiteX29" fmla="*/ 19589 w 20524"/>
              <a:gd name="connsiteY29" fmla="*/ 7502 h 10010"/>
              <a:gd name="connsiteX30" fmla="*/ 19595 w 20524"/>
              <a:gd name="connsiteY30" fmla="*/ 7592 h 10010"/>
              <a:gd name="connsiteX31" fmla="*/ 19601 w 20524"/>
              <a:gd name="connsiteY31" fmla="*/ 7687 h 10010"/>
              <a:gd name="connsiteX32" fmla="*/ 19605 w 20524"/>
              <a:gd name="connsiteY32" fmla="*/ 7792 h 10010"/>
              <a:gd name="connsiteX33" fmla="*/ 19608 w 20524"/>
              <a:gd name="connsiteY33" fmla="*/ 7898 h 10010"/>
              <a:gd name="connsiteX34" fmla="*/ 19609 w 20524"/>
              <a:gd name="connsiteY34" fmla="*/ 8009 h 10010"/>
              <a:gd name="connsiteX35" fmla="*/ 19611 w 20524"/>
              <a:gd name="connsiteY35" fmla="*/ 8120 h 10010"/>
              <a:gd name="connsiteX36" fmla="*/ 19611 w 20524"/>
              <a:gd name="connsiteY36" fmla="*/ 8236 h 10010"/>
              <a:gd name="connsiteX37" fmla="*/ 19611 w 20524"/>
              <a:gd name="connsiteY37" fmla="*/ 8363 h 10010"/>
              <a:gd name="connsiteX38" fmla="*/ 19608 w 20524"/>
              <a:gd name="connsiteY38" fmla="*/ 8484 h 10010"/>
              <a:gd name="connsiteX39" fmla="*/ 19605 w 20524"/>
              <a:gd name="connsiteY39" fmla="*/ 8616 h 10010"/>
              <a:gd name="connsiteX40" fmla="*/ 19601 w 20524"/>
              <a:gd name="connsiteY40" fmla="*/ 8748 h 10010"/>
              <a:gd name="connsiteX41" fmla="*/ 19589 w 20524"/>
              <a:gd name="connsiteY41" fmla="*/ 9033 h 10010"/>
              <a:gd name="connsiteX42" fmla="*/ 19573 w 20524"/>
              <a:gd name="connsiteY42" fmla="*/ 9345 h 10010"/>
              <a:gd name="connsiteX43" fmla="*/ 19553 w 20524"/>
              <a:gd name="connsiteY43" fmla="*/ 9662 h 10010"/>
              <a:gd name="connsiteX44" fmla="*/ 19528 w 20524"/>
              <a:gd name="connsiteY44" fmla="*/ 10010 h 10010"/>
              <a:gd name="connsiteX45" fmla="*/ 20510 w 20524"/>
              <a:gd name="connsiteY45" fmla="*/ 1999 h 10010"/>
              <a:gd name="connsiteX46" fmla="*/ 20510 w 20524"/>
              <a:gd name="connsiteY46" fmla="*/ 75 h 10010"/>
              <a:gd name="connsiteX0" fmla="*/ 20553 w 20567"/>
              <a:gd name="connsiteY0" fmla="*/ 108 h 10043"/>
              <a:gd name="connsiteX1" fmla="*/ 0 w 20567"/>
              <a:gd name="connsiteY1" fmla="*/ 0 h 10043"/>
              <a:gd name="connsiteX2" fmla="*/ 43 w 20567"/>
              <a:gd name="connsiteY2" fmla="*/ 6023 h 10043"/>
              <a:gd name="connsiteX3" fmla="*/ 18231 w 20567"/>
              <a:gd name="connsiteY3" fmla="*/ 5888 h 10043"/>
              <a:gd name="connsiteX4" fmla="*/ 18231 w 20567"/>
              <a:gd name="connsiteY4" fmla="*/ 5888 h 10043"/>
              <a:gd name="connsiteX5" fmla="*/ 18442 w 20567"/>
              <a:gd name="connsiteY5" fmla="*/ 5925 h 10043"/>
              <a:gd name="connsiteX6" fmla="*/ 18638 w 20567"/>
              <a:gd name="connsiteY6" fmla="*/ 5956 h 10043"/>
              <a:gd name="connsiteX7" fmla="*/ 18816 w 20567"/>
              <a:gd name="connsiteY7" fmla="*/ 6009 h 10043"/>
              <a:gd name="connsiteX8" fmla="*/ 18898 w 20567"/>
              <a:gd name="connsiteY8" fmla="*/ 6046 h 10043"/>
              <a:gd name="connsiteX9" fmla="*/ 18977 w 20567"/>
              <a:gd name="connsiteY9" fmla="*/ 6083 h 10043"/>
              <a:gd name="connsiteX10" fmla="*/ 19050 w 20567"/>
              <a:gd name="connsiteY10" fmla="*/ 6120 h 10043"/>
              <a:gd name="connsiteX11" fmla="*/ 19119 w 20567"/>
              <a:gd name="connsiteY11" fmla="*/ 6173 h 10043"/>
              <a:gd name="connsiteX12" fmla="*/ 19185 w 20567"/>
              <a:gd name="connsiteY12" fmla="*/ 6226 h 10043"/>
              <a:gd name="connsiteX13" fmla="*/ 19246 w 20567"/>
              <a:gd name="connsiteY13" fmla="*/ 6284 h 10043"/>
              <a:gd name="connsiteX14" fmla="*/ 19304 w 20567"/>
              <a:gd name="connsiteY14" fmla="*/ 6358 h 10043"/>
              <a:gd name="connsiteX15" fmla="*/ 19357 w 20567"/>
              <a:gd name="connsiteY15" fmla="*/ 6426 h 10043"/>
              <a:gd name="connsiteX16" fmla="*/ 19405 w 20567"/>
              <a:gd name="connsiteY16" fmla="*/ 6516 h 10043"/>
              <a:gd name="connsiteX17" fmla="*/ 19448 w 20567"/>
              <a:gd name="connsiteY17" fmla="*/ 6616 h 10043"/>
              <a:gd name="connsiteX18" fmla="*/ 19489 w 20567"/>
              <a:gd name="connsiteY18" fmla="*/ 6722 h 10043"/>
              <a:gd name="connsiteX19" fmla="*/ 19507 w 20567"/>
              <a:gd name="connsiteY19" fmla="*/ 6780 h 10043"/>
              <a:gd name="connsiteX20" fmla="*/ 19524 w 20567"/>
              <a:gd name="connsiteY20" fmla="*/ 6843 h 10043"/>
              <a:gd name="connsiteX21" fmla="*/ 19540 w 20567"/>
              <a:gd name="connsiteY21" fmla="*/ 6907 h 10043"/>
              <a:gd name="connsiteX22" fmla="*/ 19556 w 20567"/>
              <a:gd name="connsiteY22" fmla="*/ 6975 h 10043"/>
              <a:gd name="connsiteX23" fmla="*/ 19569 w 20567"/>
              <a:gd name="connsiteY23" fmla="*/ 7049 h 10043"/>
              <a:gd name="connsiteX24" fmla="*/ 19583 w 20567"/>
              <a:gd name="connsiteY24" fmla="*/ 7118 h 10043"/>
              <a:gd name="connsiteX25" fmla="*/ 19594 w 20567"/>
              <a:gd name="connsiteY25" fmla="*/ 7192 h 10043"/>
              <a:gd name="connsiteX26" fmla="*/ 19606 w 20567"/>
              <a:gd name="connsiteY26" fmla="*/ 7271 h 10043"/>
              <a:gd name="connsiteX27" fmla="*/ 19614 w 20567"/>
              <a:gd name="connsiteY27" fmla="*/ 7356 h 10043"/>
              <a:gd name="connsiteX28" fmla="*/ 19624 w 20567"/>
              <a:gd name="connsiteY28" fmla="*/ 7445 h 10043"/>
              <a:gd name="connsiteX29" fmla="*/ 19632 w 20567"/>
              <a:gd name="connsiteY29" fmla="*/ 7535 h 10043"/>
              <a:gd name="connsiteX30" fmla="*/ 19638 w 20567"/>
              <a:gd name="connsiteY30" fmla="*/ 7625 h 10043"/>
              <a:gd name="connsiteX31" fmla="*/ 19644 w 20567"/>
              <a:gd name="connsiteY31" fmla="*/ 7720 h 10043"/>
              <a:gd name="connsiteX32" fmla="*/ 19648 w 20567"/>
              <a:gd name="connsiteY32" fmla="*/ 7825 h 10043"/>
              <a:gd name="connsiteX33" fmla="*/ 19651 w 20567"/>
              <a:gd name="connsiteY33" fmla="*/ 7931 h 10043"/>
              <a:gd name="connsiteX34" fmla="*/ 19652 w 20567"/>
              <a:gd name="connsiteY34" fmla="*/ 8042 h 10043"/>
              <a:gd name="connsiteX35" fmla="*/ 19654 w 20567"/>
              <a:gd name="connsiteY35" fmla="*/ 8153 h 10043"/>
              <a:gd name="connsiteX36" fmla="*/ 19654 w 20567"/>
              <a:gd name="connsiteY36" fmla="*/ 8269 h 10043"/>
              <a:gd name="connsiteX37" fmla="*/ 19654 w 20567"/>
              <a:gd name="connsiteY37" fmla="*/ 8396 h 10043"/>
              <a:gd name="connsiteX38" fmla="*/ 19651 w 20567"/>
              <a:gd name="connsiteY38" fmla="*/ 8517 h 10043"/>
              <a:gd name="connsiteX39" fmla="*/ 19648 w 20567"/>
              <a:gd name="connsiteY39" fmla="*/ 8649 h 10043"/>
              <a:gd name="connsiteX40" fmla="*/ 19644 w 20567"/>
              <a:gd name="connsiteY40" fmla="*/ 8781 h 10043"/>
              <a:gd name="connsiteX41" fmla="*/ 19632 w 20567"/>
              <a:gd name="connsiteY41" fmla="*/ 9066 h 10043"/>
              <a:gd name="connsiteX42" fmla="*/ 19616 w 20567"/>
              <a:gd name="connsiteY42" fmla="*/ 9378 h 10043"/>
              <a:gd name="connsiteX43" fmla="*/ 19596 w 20567"/>
              <a:gd name="connsiteY43" fmla="*/ 9695 h 10043"/>
              <a:gd name="connsiteX44" fmla="*/ 19571 w 20567"/>
              <a:gd name="connsiteY44" fmla="*/ 10043 h 10043"/>
              <a:gd name="connsiteX45" fmla="*/ 20553 w 20567"/>
              <a:gd name="connsiteY45" fmla="*/ 2032 h 10043"/>
              <a:gd name="connsiteX46" fmla="*/ 20553 w 20567"/>
              <a:gd name="connsiteY46" fmla="*/ 108 h 10043"/>
              <a:gd name="connsiteX0" fmla="*/ 20567 w 20581"/>
              <a:gd name="connsiteY0" fmla="*/ 108 h 10043"/>
              <a:gd name="connsiteX1" fmla="*/ 14 w 20581"/>
              <a:gd name="connsiteY1" fmla="*/ 0 h 10043"/>
              <a:gd name="connsiteX2" fmla="*/ 14 w 20581"/>
              <a:gd name="connsiteY2" fmla="*/ 6023 h 10043"/>
              <a:gd name="connsiteX3" fmla="*/ 18245 w 20581"/>
              <a:gd name="connsiteY3" fmla="*/ 5888 h 10043"/>
              <a:gd name="connsiteX4" fmla="*/ 18245 w 20581"/>
              <a:gd name="connsiteY4" fmla="*/ 5888 h 10043"/>
              <a:gd name="connsiteX5" fmla="*/ 18456 w 20581"/>
              <a:gd name="connsiteY5" fmla="*/ 5925 h 10043"/>
              <a:gd name="connsiteX6" fmla="*/ 18652 w 20581"/>
              <a:gd name="connsiteY6" fmla="*/ 5956 h 10043"/>
              <a:gd name="connsiteX7" fmla="*/ 18830 w 20581"/>
              <a:gd name="connsiteY7" fmla="*/ 6009 h 10043"/>
              <a:gd name="connsiteX8" fmla="*/ 18912 w 20581"/>
              <a:gd name="connsiteY8" fmla="*/ 6046 h 10043"/>
              <a:gd name="connsiteX9" fmla="*/ 18991 w 20581"/>
              <a:gd name="connsiteY9" fmla="*/ 6083 h 10043"/>
              <a:gd name="connsiteX10" fmla="*/ 19064 w 20581"/>
              <a:gd name="connsiteY10" fmla="*/ 6120 h 10043"/>
              <a:gd name="connsiteX11" fmla="*/ 19133 w 20581"/>
              <a:gd name="connsiteY11" fmla="*/ 6173 h 10043"/>
              <a:gd name="connsiteX12" fmla="*/ 19199 w 20581"/>
              <a:gd name="connsiteY12" fmla="*/ 6226 h 10043"/>
              <a:gd name="connsiteX13" fmla="*/ 19260 w 20581"/>
              <a:gd name="connsiteY13" fmla="*/ 6284 h 10043"/>
              <a:gd name="connsiteX14" fmla="*/ 19318 w 20581"/>
              <a:gd name="connsiteY14" fmla="*/ 6358 h 10043"/>
              <a:gd name="connsiteX15" fmla="*/ 19371 w 20581"/>
              <a:gd name="connsiteY15" fmla="*/ 6426 h 10043"/>
              <a:gd name="connsiteX16" fmla="*/ 19419 w 20581"/>
              <a:gd name="connsiteY16" fmla="*/ 6516 h 10043"/>
              <a:gd name="connsiteX17" fmla="*/ 19462 w 20581"/>
              <a:gd name="connsiteY17" fmla="*/ 6616 h 10043"/>
              <a:gd name="connsiteX18" fmla="*/ 19503 w 20581"/>
              <a:gd name="connsiteY18" fmla="*/ 6722 h 10043"/>
              <a:gd name="connsiteX19" fmla="*/ 19521 w 20581"/>
              <a:gd name="connsiteY19" fmla="*/ 6780 h 10043"/>
              <a:gd name="connsiteX20" fmla="*/ 19538 w 20581"/>
              <a:gd name="connsiteY20" fmla="*/ 6843 h 10043"/>
              <a:gd name="connsiteX21" fmla="*/ 19554 w 20581"/>
              <a:gd name="connsiteY21" fmla="*/ 6907 h 10043"/>
              <a:gd name="connsiteX22" fmla="*/ 19570 w 20581"/>
              <a:gd name="connsiteY22" fmla="*/ 6975 h 10043"/>
              <a:gd name="connsiteX23" fmla="*/ 19583 w 20581"/>
              <a:gd name="connsiteY23" fmla="*/ 7049 h 10043"/>
              <a:gd name="connsiteX24" fmla="*/ 19597 w 20581"/>
              <a:gd name="connsiteY24" fmla="*/ 7118 h 10043"/>
              <a:gd name="connsiteX25" fmla="*/ 19608 w 20581"/>
              <a:gd name="connsiteY25" fmla="*/ 7192 h 10043"/>
              <a:gd name="connsiteX26" fmla="*/ 19620 w 20581"/>
              <a:gd name="connsiteY26" fmla="*/ 7271 h 10043"/>
              <a:gd name="connsiteX27" fmla="*/ 19628 w 20581"/>
              <a:gd name="connsiteY27" fmla="*/ 7356 h 10043"/>
              <a:gd name="connsiteX28" fmla="*/ 19638 w 20581"/>
              <a:gd name="connsiteY28" fmla="*/ 7445 h 10043"/>
              <a:gd name="connsiteX29" fmla="*/ 19646 w 20581"/>
              <a:gd name="connsiteY29" fmla="*/ 7535 h 10043"/>
              <a:gd name="connsiteX30" fmla="*/ 19652 w 20581"/>
              <a:gd name="connsiteY30" fmla="*/ 7625 h 10043"/>
              <a:gd name="connsiteX31" fmla="*/ 19658 w 20581"/>
              <a:gd name="connsiteY31" fmla="*/ 7720 h 10043"/>
              <a:gd name="connsiteX32" fmla="*/ 19662 w 20581"/>
              <a:gd name="connsiteY32" fmla="*/ 7825 h 10043"/>
              <a:gd name="connsiteX33" fmla="*/ 19665 w 20581"/>
              <a:gd name="connsiteY33" fmla="*/ 7931 h 10043"/>
              <a:gd name="connsiteX34" fmla="*/ 19666 w 20581"/>
              <a:gd name="connsiteY34" fmla="*/ 8042 h 10043"/>
              <a:gd name="connsiteX35" fmla="*/ 19668 w 20581"/>
              <a:gd name="connsiteY35" fmla="*/ 8153 h 10043"/>
              <a:gd name="connsiteX36" fmla="*/ 19668 w 20581"/>
              <a:gd name="connsiteY36" fmla="*/ 8269 h 10043"/>
              <a:gd name="connsiteX37" fmla="*/ 19668 w 20581"/>
              <a:gd name="connsiteY37" fmla="*/ 8396 h 10043"/>
              <a:gd name="connsiteX38" fmla="*/ 19665 w 20581"/>
              <a:gd name="connsiteY38" fmla="*/ 8517 h 10043"/>
              <a:gd name="connsiteX39" fmla="*/ 19662 w 20581"/>
              <a:gd name="connsiteY39" fmla="*/ 8649 h 10043"/>
              <a:gd name="connsiteX40" fmla="*/ 19658 w 20581"/>
              <a:gd name="connsiteY40" fmla="*/ 8781 h 10043"/>
              <a:gd name="connsiteX41" fmla="*/ 19646 w 20581"/>
              <a:gd name="connsiteY41" fmla="*/ 9066 h 10043"/>
              <a:gd name="connsiteX42" fmla="*/ 19630 w 20581"/>
              <a:gd name="connsiteY42" fmla="*/ 9378 h 10043"/>
              <a:gd name="connsiteX43" fmla="*/ 19610 w 20581"/>
              <a:gd name="connsiteY43" fmla="*/ 9695 h 10043"/>
              <a:gd name="connsiteX44" fmla="*/ 19585 w 20581"/>
              <a:gd name="connsiteY44" fmla="*/ 10043 h 10043"/>
              <a:gd name="connsiteX45" fmla="*/ 20567 w 20581"/>
              <a:gd name="connsiteY45" fmla="*/ 2032 h 10043"/>
              <a:gd name="connsiteX46" fmla="*/ 20567 w 20581"/>
              <a:gd name="connsiteY46" fmla="*/ 108 h 10043"/>
              <a:gd name="connsiteX0" fmla="*/ 20567 w 20581"/>
              <a:gd name="connsiteY0" fmla="*/ 0 h 9935"/>
              <a:gd name="connsiteX1" fmla="*/ 14 w 20581"/>
              <a:gd name="connsiteY1" fmla="*/ 22 h 9935"/>
              <a:gd name="connsiteX2" fmla="*/ 14 w 20581"/>
              <a:gd name="connsiteY2" fmla="*/ 5915 h 9935"/>
              <a:gd name="connsiteX3" fmla="*/ 18245 w 20581"/>
              <a:gd name="connsiteY3" fmla="*/ 5780 h 9935"/>
              <a:gd name="connsiteX4" fmla="*/ 18245 w 20581"/>
              <a:gd name="connsiteY4" fmla="*/ 5780 h 9935"/>
              <a:gd name="connsiteX5" fmla="*/ 18456 w 20581"/>
              <a:gd name="connsiteY5" fmla="*/ 5817 h 9935"/>
              <a:gd name="connsiteX6" fmla="*/ 18652 w 20581"/>
              <a:gd name="connsiteY6" fmla="*/ 5848 h 9935"/>
              <a:gd name="connsiteX7" fmla="*/ 18830 w 20581"/>
              <a:gd name="connsiteY7" fmla="*/ 5901 h 9935"/>
              <a:gd name="connsiteX8" fmla="*/ 18912 w 20581"/>
              <a:gd name="connsiteY8" fmla="*/ 5938 h 9935"/>
              <a:gd name="connsiteX9" fmla="*/ 18991 w 20581"/>
              <a:gd name="connsiteY9" fmla="*/ 5975 h 9935"/>
              <a:gd name="connsiteX10" fmla="*/ 19064 w 20581"/>
              <a:gd name="connsiteY10" fmla="*/ 6012 h 9935"/>
              <a:gd name="connsiteX11" fmla="*/ 19133 w 20581"/>
              <a:gd name="connsiteY11" fmla="*/ 6065 h 9935"/>
              <a:gd name="connsiteX12" fmla="*/ 19199 w 20581"/>
              <a:gd name="connsiteY12" fmla="*/ 6118 h 9935"/>
              <a:gd name="connsiteX13" fmla="*/ 19260 w 20581"/>
              <a:gd name="connsiteY13" fmla="*/ 6176 h 9935"/>
              <a:gd name="connsiteX14" fmla="*/ 19318 w 20581"/>
              <a:gd name="connsiteY14" fmla="*/ 6250 h 9935"/>
              <a:gd name="connsiteX15" fmla="*/ 19371 w 20581"/>
              <a:gd name="connsiteY15" fmla="*/ 6318 h 9935"/>
              <a:gd name="connsiteX16" fmla="*/ 19419 w 20581"/>
              <a:gd name="connsiteY16" fmla="*/ 6408 h 9935"/>
              <a:gd name="connsiteX17" fmla="*/ 19462 w 20581"/>
              <a:gd name="connsiteY17" fmla="*/ 6508 h 9935"/>
              <a:gd name="connsiteX18" fmla="*/ 19503 w 20581"/>
              <a:gd name="connsiteY18" fmla="*/ 6614 h 9935"/>
              <a:gd name="connsiteX19" fmla="*/ 19521 w 20581"/>
              <a:gd name="connsiteY19" fmla="*/ 6672 h 9935"/>
              <a:gd name="connsiteX20" fmla="*/ 19538 w 20581"/>
              <a:gd name="connsiteY20" fmla="*/ 6735 h 9935"/>
              <a:gd name="connsiteX21" fmla="*/ 19554 w 20581"/>
              <a:gd name="connsiteY21" fmla="*/ 6799 h 9935"/>
              <a:gd name="connsiteX22" fmla="*/ 19570 w 20581"/>
              <a:gd name="connsiteY22" fmla="*/ 6867 h 9935"/>
              <a:gd name="connsiteX23" fmla="*/ 19583 w 20581"/>
              <a:gd name="connsiteY23" fmla="*/ 6941 h 9935"/>
              <a:gd name="connsiteX24" fmla="*/ 19597 w 20581"/>
              <a:gd name="connsiteY24" fmla="*/ 7010 h 9935"/>
              <a:gd name="connsiteX25" fmla="*/ 19608 w 20581"/>
              <a:gd name="connsiteY25" fmla="*/ 7084 h 9935"/>
              <a:gd name="connsiteX26" fmla="*/ 19620 w 20581"/>
              <a:gd name="connsiteY26" fmla="*/ 7163 h 9935"/>
              <a:gd name="connsiteX27" fmla="*/ 19628 w 20581"/>
              <a:gd name="connsiteY27" fmla="*/ 7248 h 9935"/>
              <a:gd name="connsiteX28" fmla="*/ 19638 w 20581"/>
              <a:gd name="connsiteY28" fmla="*/ 7337 h 9935"/>
              <a:gd name="connsiteX29" fmla="*/ 19646 w 20581"/>
              <a:gd name="connsiteY29" fmla="*/ 7427 h 9935"/>
              <a:gd name="connsiteX30" fmla="*/ 19652 w 20581"/>
              <a:gd name="connsiteY30" fmla="*/ 7517 h 9935"/>
              <a:gd name="connsiteX31" fmla="*/ 19658 w 20581"/>
              <a:gd name="connsiteY31" fmla="*/ 7612 h 9935"/>
              <a:gd name="connsiteX32" fmla="*/ 19662 w 20581"/>
              <a:gd name="connsiteY32" fmla="*/ 7717 h 9935"/>
              <a:gd name="connsiteX33" fmla="*/ 19665 w 20581"/>
              <a:gd name="connsiteY33" fmla="*/ 7823 h 9935"/>
              <a:gd name="connsiteX34" fmla="*/ 19666 w 20581"/>
              <a:gd name="connsiteY34" fmla="*/ 7934 h 9935"/>
              <a:gd name="connsiteX35" fmla="*/ 19668 w 20581"/>
              <a:gd name="connsiteY35" fmla="*/ 8045 h 9935"/>
              <a:gd name="connsiteX36" fmla="*/ 19668 w 20581"/>
              <a:gd name="connsiteY36" fmla="*/ 8161 h 9935"/>
              <a:gd name="connsiteX37" fmla="*/ 19668 w 20581"/>
              <a:gd name="connsiteY37" fmla="*/ 8288 h 9935"/>
              <a:gd name="connsiteX38" fmla="*/ 19665 w 20581"/>
              <a:gd name="connsiteY38" fmla="*/ 8409 h 9935"/>
              <a:gd name="connsiteX39" fmla="*/ 19662 w 20581"/>
              <a:gd name="connsiteY39" fmla="*/ 8541 h 9935"/>
              <a:gd name="connsiteX40" fmla="*/ 19658 w 20581"/>
              <a:gd name="connsiteY40" fmla="*/ 8673 h 9935"/>
              <a:gd name="connsiteX41" fmla="*/ 19646 w 20581"/>
              <a:gd name="connsiteY41" fmla="*/ 8958 h 9935"/>
              <a:gd name="connsiteX42" fmla="*/ 19630 w 20581"/>
              <a:gd name="connsiteY42" fmla="*/ 9270 h 9935"/>
              <a:gd name="connsiteX43" fmla="*/ 19610 w 20581"/>
              <a:gd name="connsiteY43" fmla="*/ 9587 h 9935"/>
              <a:gd name="connsiteX44" fmla="*/ 19585 w 20581"/>
              <a:gd name="connsiteY44" fmla="*/ 9935 h 9935"/>
              <a:gd name="connsiteX45" fmla="*/ 20567 w 20581"/>
              <a:gd name="connsiteY45" fmla="*/ 1924 h 9935"/>
              <a:gd name="connsiteX46" fmla="*/ 20567 w 20581"/>
              <a:gd name="connsiteY46" fmla="*/ 0 h 9935"/>
              <a:gd name="connsiteX0" fmla="*/ 9993 w 10000"/>
              <a:gd name="connsiteY0" fmla="*/ 0 h 10000"/>
              <a:gd name="connsiteX1" fmla="*/ 7 w 10000"/>
              <a:gd name="connsiteY1" fmla="*/ 22 h 10000"/>
              <a:gd name="connsiteX2" fmla="*/ 7 w 10000"/>
              <a:gd name="connsiteY2" fmla="*/ 5954 h 10000"/>
              <a:gd name="connsiteX3" fmla="*/ 8865 w 10000"/>
              <a:gd name="connsiteY3" fmla="*/ 5818 h 10000"/>
              <a:gd name="connsiteX4" fmla="*/ 8865 w 10000"/>
              <a:gd name="connsiteY4" fmla="*/ 5818 h 10000"/>
              <a:gd name="connsiteX5" fmla="*/ 8967 w 10000"/>
              <a:gd name="connsiteY5" fmla="*/ 5855 h 10000"/>
              <a:gd name="connsiteX6" fmla="*/ 9063 w 10000"/>
              <a:gd name="connsiteY6" fmla="*/ 5886 h 10000"/>
              <a:gd name="connsiteX7" fmla="*/ 9149 w 10000"/>
              <a:gd name="connsiteY7" fmla="*/ 5940 h 10000"/>
              <a:gd name="connsiteX8" fmla="*/ 9189 w 10000"/>
              <a:gd name="connsiteY8" fmla="*/ 5977 h 10000"/>
              <a:gd name="connsiteX9" fmla="*/ 9227 w 10000"/>
              <a:gd name="connsiteY9" fmla="*/ 6014 h 10000"/>
              <a:gd name="connsiteX10" fmla="*/ 9263 w 10000"/>
              <a:gd name="connsiteY10" fmla="*/ 6051 h 10000"/>
              <a:gd name="connsiteX11" fmla="*/ 9296 w 10000"/>
              <a:gd name="connsiteY11" fmla="*/ 6105 h 10000"/>
              <a:gd name="connsiteX12" fmla="*/ 9329 w 10000"/>
              <a:gd name="connsiteY12" fmla="*/ 6158 h 10000"/>
              <a:gd name="connsiteX13" fmla="*/ 9358 w 10000"/>
              <a:gd name="connsiteY13" fmla="*/ 6216 h 10000"/>
              <a:gd name="connsiteX14" fmla="*/ 9386 w 10000"/>
              <a:gd name="connsiteY14" fmla="*/ 6291 h 10000"/>
              <a:gd name="connsiteX15" fmla="*/ 9412 w 10000"/>
              <a:gd name="connsiteY15" fmla="*/ 6359 h 10000"/>
              <a:gd name="connsiteX16" fmla="*/ 9435 w 10000"/>
              <a:gd name="connsiteY16" fmla="*/ 6450 h 10000"/>
              <a:gd name="connsiteX17" fmla="*/ 9456 w 10000"/>
              <a:gd name="connsiteY17" fmla="*/ 6551 h 10000"/>
              <a:gd name="connsiteX18" fmla="*/ 9476 w 10000"/>
              <a:gd name="connsiteY18" fmla="*/ 6657 h 10000"/>
              <a:gd name="connsiteX19" fmla="*/ 9485 w 10000"/>
              <a:gd name="connsiteY19" fmla="*/ 6716 h 10000"/>
              <a:gd name="connsiteX20" fmla="*/ 9493 w 10000"/>
              <a:gd name="connsiteY20" fmla="*/ 6779 h 10000"/>
              <a:gd name="connsiteX21" fmla="*/ 9501 w 10000"/>
              <a:gd name="connsiteY21" fmla="*/ 6843 h 10000"/>
              <a:gd name="connsiteX22" fmla="*/ 9509 w 10000"/>
              <a:gd name="connsiteY22" fmla="*/ 6912 h 10000"/>
              <a:gd name="connsiteX23" fmla="*/ 9515 w 10000"/>
              <a:gd name="connsiteY23" fmla="*/ 6986 h 10000"/>
              <a:gd name="connsiteX24" fmla="*/ 9522 w 10000"/>
              <a:gd name="connsiteY24" fmla="*/ 7056 h 10000"/>
              <a:gd name="connsiteX25" fmla="*/ 9527 w 10000"/>
              <a:gd name="connsiteY25" fmla="*/ 7130 h 10000"/>
              <a:gd name="connsiteX26" fmla="*/ 9533 w 10000"/>
              <a:gd name="connsiteY26" fmla="*/ 7210 h 10000"/>
              <a:gd name="connsiteX27" fmla="*/ 9537 w 10000"/>
              <a:gd name="connsiteY27" fmla="*/ 7295 h 10000"/>
              <a:gd name="connsiteX28" fmla="*/ 9542 w 10000"/>
              <a:gd name="connsiteY28" fmla="*/ 7385 h 10000"/>
              <a:gd name="connsiteX29" fmla="*/ 9546 w 10000"/>
              <a:gd name="connsiteY29" fmla="*/ 7476 h 10000"/>
              <a:gd name="connsiteX30" fmla="*/ 9549 w 10000"/>
              <a:gd name="connsiteY30" fmla="*/ 7566 h 10000"/>
              <a:gd name="connsiteX31" fmla="*/ 9552 w 10000"/>
              <a:gd name="connsiteY31" fmla="*/ 7662 h 10000"/>
              <a:gd name="connsiteX32" fmla="*/ 9553 w 10000"/>
              <a:gd name="connsiteY32" fmla="*/ 7767 h 10000"/>
              <a:gd name="connsiteX33" fmla="*/ 9555 w 10000"/>
              <a:gd name="connsiteY33" fmla="*/ 7874 h 10000"/>
              <a:gd name="connsiteX34" fmla="*/ 9555 w 10000"/>
              <a:gd name="connsiteY34" fmla="*/ 7986 h 10000"/>
              <a:gd name="connsiteX35" fmla="*/ 9556 w 10000"/>
              <a:gd name="connsiteY35" fmla="*/ 8098 h 10000"/>
              <a:gd name="connsiteX36" fmla="*/ 9556 w 10000"/>
              <a:gd name="connsiteY36" fmla="*/ 8214 h 10000"/>
              <a:gd name="connsiteX37" fmla="*/ 9556 w 10000"/>
              <a:gd name="connsiteY37" fmla="*/ 8342 h 10000"/>
              <a:gd name="connsiteX38" fmla="*/ 9555 w 10000"/>
              <a:gd name="connsiteY38" fmla="*/ 8464 h 10000"/>
              <a:gd name="connsiteX39" fmla="*/ 9553 w 10000"/>
              <a:gd name="connsiteY39" fmla="*/ 8597 h 10000"/>
              <a:gd name="connsiteX40" fmla="*/ 9552 w 10000"/>
              <a:gd name="connsiteY40" fmla="*/ 8730 h 10000"/>
              <a:gd name="connsiteX41" fmla="*/ 9546 w 10000"/>
              <a:gd name="connsiteY41" fmla="*/ 9017 h 10000"/>
              <a:gd name="connsiteX42" fmla="*/ 9538 w 10000"/>
              <a:gd name="connsiteY42" fmla="*/ 9331 h 10000"/>
              <a:gd name="connsiteX43" fmla="*/ 9528 w 10000"/>
              <a:gd name="connsiteY43" fmla="*/ 9650 h 10000"/>
              <a:gd name="connsiteX44" fmla="*/ 9516 w 10000"/>
              <a:gd name="connsiteY44" fmla="*/ 10000 h 10000"/>
              <a:gd name="connsiteX45" fmla="*/ 9993 w 10000"/>
              <a:gd name="connsiteY45" fmla="*/ 1937 h 10000"/>
              <a:gd name="connsiteX46" fmla="*/ 9993 w 10000"/>
              <a:gd name="connsiteY46" fmla="*/ 0 h 10000"/>
              <a:gd name="connsiteX0" fmla="*/ 9992 w 9999"/>
              <a:gd name="connsiteY0" fmla="*/ 0 h 10000"/>
              <a:gd name="connsiteX1" fmla="*/ 7 w 9999"/>
              <a:gd name="connsiteY1" fmla="*/ 22 h 10000"/>
              <a:gd name="connsiteX2" fmla="*/ 7 w 9999"/>
              <a:gd name="connsiteY2" fmla="*/ 5954 h 10000"/>
              <a:gd name="connsiteX3" fmla="*/ 8865 w 9999"/>
              <a:gd name="connsiteY3" fmla="*/ 5818 h 10000"/>
              <a:gd name="connsiteX4" fmla="*/ 8865 w 9999"/>
              <a:gd name="connsiteY4" fmla="*/ 5818 h 10000"/>
              <a:gd name="connsiteX5" fmla="*/ 8967 w 9999"/>
              <a:gd name="connsiteY5" fmla="*/ 5855 h 10000"/>
              <a:gd name="connsiteX6" fmla="*/ 9063 w 9999"/>
              <a:gd name="connsiteY6" fmla="*/ 5886 h 10000"/>
              <a:gd name="connsiteX7" fmla="*/ 9149 w 9999"/>
              <a:gd name="connsiteY7" fmla="*/ 5940 h 10000"/>
              <a:gd name="connsiteX8" fmla="*/ 9189 w 9999"/>
              <a:gd name="connsiteY8" fmla="*/ 5977 h 10000"/>
              <a:gd name="connsiteX9" fmla="*/ 9227 w 9999"/>
              <a:gd name="connsiteY9" fmla="*/ 6014 h 10000"/>
              <a:gd name="connsiteX10" fmla="*/ 9263 w 9999"/>
              <a:gd name="connsiteY10" fmla="*/ 6051 h 10000"/>
              <a:gd name="connsiteX11" fmla="*/ 9296 w 9999"/>
              <a:gd name="connsiteY11" fmla="*/ 6105 h 10000"/>
              <a:gd name="connsiteX12" fmla="*/ 9329 w 9999"/>
              <a:gd name="connsiteY12" fmla="*/ 6158 h 10000"/>
              <a:gd name="connsiteX13" fmla="*/ 9358 w 9999"/>
              <a:gd name="connsiteY13" fmla="*/ 6216 h 10000"/>
              <a:gd name="connsiteX14" fmla="*/ 9386 w 9999"/>
              <a:gd name="connsiteY14" fmla="*/ 6291 h 10000"/>
              <a:gd name="connsiteX15" fmla="*/ 9412 w 9999"/>
              <a:gd name="connsiteY15" fmla="*/ 6359 h 10000"/>
              <a:gd name="connsiteX16" fmla="*/ 9435 w 9999"/>
              <a:gd name="connsiteY16" fmla="*/ 6450 h 10000"/>
              <a:gd name="connsiteX17" fmla="*/ 9456 w 9999"/>
              <a:gd name="connsiteY17" fmla="*/ 6551 h 10000"/>
              <a:gd name="connsiteX18" fmla="*/ 9476 w 9999"/>
              <a:gd name="connsiteY18" fmla="*/ 6657 h 10000"/>
              <a:gd name="connsiteX19" fmla="*/ 9485 w 9999"/>
              <a:gd name="connsiteY19" fmla="*/ 6716 h 10000"/>
              <a:gd name="connsiteX20" fmla="*/ 9493 w 9999"/>
              <a:gd name="connsiteY20" fmla="*/ 6779 h 10000"/>
              <a:gd name="connsiteX21" fmla="*/ 9501 w 9999"/>
              <a:gd name="connsiteY21" fmla="*/ 6843 h 10000"/>
              <a:gd name="connsiteX22" fmla="*/ 9509 w 9999"/>
              <a:gd name="connsiteY22" fmla="*/ 6912 h 10000"/>
              <a:gd name="connsiteX23" fmla="*/ 9515 w 9999"/>
              <a:gd name="connsiteY23" fmla="*/ 6986 h 10000"/>
              <a:gd name="connsiteX24" fmla="*/ 9522 w 9999"/>
              <a:gd name="connsiteY24" fmla="*/ 7056 h 10000"/>
              <a:gd name="connsiteX25" fmla="*/ 9527 w 9999"/>
              <a:gd name="connsiteY25" fmla="*/ 7130 h 10000"/>
              <a:gd name="connsiteX26" fmla="*/ 9533 w 9999"/>
              <a:gd name="connsiteY26" fmla="*/ 7210 h 10000"/>
              <a:gd name="connsiteX27" fmla="*/ 9537 w 9999"/>
              <a:gd name="connsiteY27" fmla="*/ 7295 h 10000"/>
              <a:gd name="connsiteX28" fmla="*/ 9542 w 9999"/>
              <a:gd name="connsiteY28" fmla="*/ 7385 h 10000"/>
              <a:gd name="connsiteX29" fmla="*/ 9546 w 9999"/>
              <a:gd name="connsiteY29" fmla="*/ 7476 h 10000"/>
              <a:gd name="connsiteX30" fmla="*/ 9549 w 9999"/>
              <a:gd name="connsiteY30" fmla="*/ 7566 h 10000"/>
              <a:gd name="connsiteX31" fmla="*/ 9552 w 9999"/>
              <a:gd name="connsiteY31" fmla="*/ 7662 h 10000"/>
              <a:gd name="connsiteX32" fmla="*/ 9553 w 9999"/>
              <a:gd name="connsiteY32" fmla="*/ 7767 h 10000"/>
              <a:gd name="connsiteX33" fmla="*/ 9555 w 9999"/>
              <a:gd name="connsiteY33" fmla="*/ 7874 h 10000"/>
              <a:gd name="connsiteX34" fmla="*/ 9555 w 9999"/>
              <a:gd name="connsiteY34" fmla="*/ 7986 h 10000"/>
              <a:gd name="connsiteX35" fmla="*/ 9556 w 9999"/>
              <a:gd name="connsiteY35" fmla="*/ 8098 h 10000"/>
              <a:gd name="connsiteX36" fmla="*/ 9556 w 9999"/>
              <a:gd name="connsiteY36" fmla="*/ 8214 h 10000"/>
              <a:gd name="connsiteX37" fmla="*/ 9556 w 9999"/>
              <a:gd name="connsiteY37" fmla="*/ 8342 h 10000"/>
              <a:gd name="connsiteX38" fmla="*/ 9555 w 9999"/>
              <a:gd name="connsiteY38" fmla="*/ 8464 h 10000"/>
              <a:gd name="connsiteX39" fmla="*/ 9553 w 9999"/>
              <a:gd name="connsiteY39" fmla="*/ 8597 h 10000"/>
              <a:gd name="connsiteX40" fmla="*/ 9552 w 9999"/>
              <a:gd name="connsiteY40" fmla="*/ 8730 h 10000"/>
              <a:gd name="connsiteX41" fmla="*/ 9546 w 9999"/>
              <a:gd name="connsiteY41" fmla="*/ 9017 h 10000"/>
              <a:gd name="connsiteX42" fmla="*/ 9538 w 9999"/>
              <a:gd name="connsiteY42" fmla="*/ 9331 h 10000"/>
              <a:gd name="connsiteX43" fmla="*/ 9528 w 9999"/>
              <a:gd name="connsiteY43" fmla="*/ 9650 h 10000"/>
              <a:gd name="connsiteX44" fmla="*/ 9516 w 9999"/>
              <a:gd name="connsiteY44" fmla="*/ 10000 h 10000"/>
              <a:gd name="connsiteX45" fmla="*/ 9993 w 9999"/>
              <a:gd name="connsiteY45" fmla="*/ 1937 h 10000"/>
              <a:gd name="connsiteX46" fmla="*/ 9992 w 9999"/>
              <a:gd name="connsiteY46" fmla="*/ 0 h 10000"/>
              <a:gd name="connsiteX0" fmla="*/ 9993 w 10000"/>
              <a:gd name="connsiteY0" fmla="*/ 0 h 10000"/>
              <a:gd name="connsiteX1" fmla="*/ 7 w 10000"/>
              <a:gd name="connsiteY1" fmla="*/ 22 h 10000"/>
              <a:gd name="connsiteX2" fmla="*/ 7 w 10000"/>
              <a:gd name="connsiteY2" fmla="*/ 5954 h 10000"/>
              <a:gd name="connsiteX3" fmla="*/ 8866 w 10000"/>
              <a:gd name="connsiteY3" fmla="*/ 5818 h 10000"/>
              <a:gd name="connsiteX4" fmla="*/ 8866 w 10000"/>
              <a:gd name="connsiteY4" fmla="*/ 5818 h 10000"/>
              <a:gd name="connsiteX5" fmla="*/ 8968 w 10000"/>
              <a:gd name="connsiteY5" fmla="*/ 5855 h 10000"/>
              <a:gd name="connsiteX6" fmla="*/ 9064 w 10000"/>
              <a:gd name="connsiteY6" fmla="*/ 5886 h 10000"/>
              <a:gd name="connsiteX7" fmla="*/ 9150 w 10000"/>
              <a:gd name="connsiteY7" fmla="*/ 5940 h 10000"/>
              <a:gd name="connsiteX8" fmla="*/ 9190 w 10000"/>
              <a:gd name="connsiteY8" fmla="*/ 5977 h 10000"/>
              <a:gd name="connsiteX9" fmla="*/ 9228 w 10000"/>
              <a:gd name="connsiteY9" fmla="*/ 6014 h 10000"/>
              <a:gd name="connsiteX10" fmla="*/ 9264 w 10000"/>
              <a:gd name="connsiteY10" fmla="*/ 6051 h 10000"/>
              <a:gd name="connsiteX11" fmla="*/ 9297 w 10000"/>
              <a:gd name="connsiteY11" fmla="*/ 6105 h 10000"/>
              <a:gd name="connsiteX12" fmla="*/ 9330 w 10000"/>
              <a:gd name="connsiteY12" fmla="*/ 6158 h 10000"/>
              <a:gd name="connsiteX13" fmla="*/ 9359 w 10000"/>
              <a:gd name="connsiteY13" fmla="*/ 6216 h 10000"/>
              <a:gd name="connsiteX14" fmla="*/ 9387 w 10000"/>
              <a:gd name="connsiteY14" fmla="*/ 6291 h 10000"/>
              <a:gd name="connsiteX15" fmla="*/ 9413 w 10000"/>
              <a:gd name="connsiteY15" fmla="*/ 6359 h 10000"/>
              <a:gd name="connsiteX16" fmla="*/ 9436 w 10000"/>
              <a:gd name="connsiteY16" fmla="*/ 6450 h 10000"/>
              <a:gd name="connsiteX17" fmla="*/ 9457 w 10000"/>
              <a:gd name="connsiteY17" fmla="*/ 6551 h 10000"/>
              <a:gd name="connsiteX18" fmla="*/ 9477 w 10000"/>
              <a:gd name="connsiteY18" fmla="*/ 6657 h 10000"/>
              <a:gd name="connsiteX19" fmla="*/ 9486 w 10000"/>
              <a:gd name="connsiteY19" fmla="*/ 6716 h 10000"/>
              <a:gd name="connsiteX20" fmla="*/ 9494 w 10000"/>
              <a:gd name="connsiteY20" fmla="*/ 6779 h 10000"/>
              <a:gd name="connsiteX21" fmla="*/ 9502 w 10000"/>
              <a:gd name="connsiteY21" fmla="*/ 6843 h 10000"/>
              <a:gd name="connsiteX22" fmla="*/ 9510 w 10000"/>
              <a:gd name="connsiteY22" fmla="*/ 6912 h 10000"/>
              <a:gd name="connsiteX23" fmla="*/ 9516 w 10000"/>
              <a:gd name="connsiteY23" fmla="*/ 6986 h 10000"/>
              <a:gd name="connsiteX24" fmla="*/ 9523 w 10000"/>
              <a:gd name="connsiteY24" fmla="*/ 7056 h 10000"/>
              <a:gd name="connsiteX25" fmla="*/ 9528 w 10000"/>
              <a:gd name="connsiteY25" fmla="*/ 7130 h 10000"/>
              <a:gd name="connsiteX26" fmla="*/ 9534 w 10000"/>
              <a:gd name="connsiteY26" fmla="*/ 7210 h 10000"/>
              <a:gd name="connsiteX27" fmla="*/ 9538 w 10000"/>
              <a:gd name="connsiteY27" fmla="*/ 7295 h 10000"/>
              <a:gd name="connsiteX28" fmla="*/ 9543 w 10000"/>
              <a:gd name="connsiteY28" fmla="*/ 7385 h 10000"/>
              <a:gd name="connsiteX29" fmla="*/ 9547 w 10000"/>
              <a:gd name="connsiteY29" fmla="*/ 7476 h 10000"/>
              <a:gd name="connsiteX30" fmla="*/ 9550 w 10000"/>
              <a:gd name="connsiteY30" fmla="*/ 7566 h 10000"/>
              <a:gd name="connsiteX31" fmla="*/ 9553 w 10000"/>
              <a:gd name="connsiteY31" fmla="*/ 7662 h 10000"/>
              <a:gd name="connsiteX32" fmla="*/ 9554 w 10000"/>
              <a:gd name="connsiteY32" fmla="*/ 7767 h 10000"/>
              <a:gd name="connsiteX33" fmla="*/ 9556 w 10000"/>
              <a:gd name="connsiteY33" fmla="*/ 7874 h 10000"/>
              <a:gd name="connsiteX34" fmla="*/ 9556 w 10000"/>
              <a:gd name="connsiteY34" fmla="*/ 7986 h 10000"/>
              <a:gd name="connsiteX35" fmla="*/ 9557 w 10000"/>
              <a:gd name="connsiteY35" fmla="*/ 8098 h 10000"/>
              <a:gd name="connsiteX36" fmla="*/ 9557 w 10000"/>
              <a:gd name="connsiteY36" fmla="*/ 8214 h 10000"/>
              <a:gd name="connsiteX37" fmla="*/ 9557 w 10000"/>
              <a:gd name="connsiteY37" fmla="*/ 8342 h 10000"/>
              <a:gd name="connsiteX38" fmla="*/ 9556 w 10000"/>
              <a:gd name="connsiteY38" fmla="*/ 8464 h 10000"/>
              <a:gd name="connsiteX39" fmla="*/ 9554 w 10000"/>
              <a:gd name="connsiteY39" fmla="*/ 8597 h 10000"/>
              <a:gd name="connsiteX40" fmla="*/ 9553 w 10000"/>
              <a:gd name="connsiteY40" fmla="*/ 8730 h 10000"/>
              <a:gd name="connsiteX41" fmla="*/ 9547 w 10000"/>
              <a:gd name="connsiteY41" fmla="*/ 9017 h 10000"/>
              <a:gd name="connsiteX42" fmla="*/ 9539 w 10000"/>
              <a:gd name="connsiteY42" fmla="*/ 9331 h 10000"/>
              <a:gd name="connsiteX43" fmla="*/ 9529 w 10000"/>
              <a:gd name="connsiteY43" fmla="*/ 9650 h 10000"/>
              <a:gd name="connsiteX44" fmla="*/ 9517 w 10000"/>
              <a:gd name="connsiteY44" fmla="*/ 10000 h 10000"/>
              <a:gd name="connsiteX45" fmla="*/ 9994 w 10000"/>
              <a:gd name="connsiteY45" fmla="*/ 1937 h 10000"/>
              <a:gd name="connsiteX46" fmla="*/ 9993 w 10000"/>
              <a:gd name="connsiteY46" fmla="*/ 0 h 10000"/>
              <a:gd name="connsiteX0" fmla="*/ 9993 w 10000"/>
              <a:gd name="connsiteY0" fmla="*/ 0 h 10000"/>
              <a:gd name="connsiteX1" fmla="*/ 7 w 10000"/>
              <a:gd name="connsiteY1" fmla="*/ 22 h 10000"/>
              <a:gd name="connsiteX2" fmla="*/ 7 w 10000"/>
              <a:gd name="connsiteY2" fmla="*/ 5954 h 10000"/>
              <a:gd name="connsiteX3" fmla="*/ 8866 w 10000"/>
              <a:gd name="connsiteY3" fmla="*/ 5818 h 10000"/>
              <a:gd name="connsiteX4" fmla="*/ 8866 w 10000"/>
              <a:gd name="connsiteY4" fmla="*/ 5818 h 10000"/>
              <a:gd name="connsiteX5" fmla="*/ 8968 w 10000"/>
              <a:gd name="connsiteY5" fmla="*/ 5855 h 10000"/>
              <a:gd name="connsiteX6" fmla="*/ 9064 w 10000"/>
              <a:gd name="connsiteY6" fmla="*/ 5886 h 10000"/>
              <a:gd name="connsiteX7" fmla="*/ 9150 w 10000"/>
              <a:gd name="connsiteY7" fmla="*/ 5940 h 10000"/>
              <a:gd name="connsiteX8" fmla="*/ 9190 w 10000"/>
              <a:gd name="connsiteY8" fmla="*/ 5977 h 10000"/>
              <a:gd name="connsiteX9" fmla="*/ 9228 w 10000"/>
              <a:gd name="connsiteY9" fmla="*/ 6014 h 10000"/>
              <a:gd name="connsiteX10" fmla="*/ 9264 w 10000"/>
              <a:gd name="connsiteY10" fmla="*/ 6051 h 10000"/>
              <a:gd name="connsiteX11" fmla="*/ 9297 w 10000"/>
              <a:gd name="connsiteY11" fmla="*/ 6105 h 10000"/>
              <a:gd name="connsiteX12" fmla="*/ 9330 w 10000"/>
              <a:gd name="connsiteY12" fmla="*/ 6158 h 10000"/>
              <a:gd name="connsiteX13" fmla="*/ 9359 w 10000"/>
              <a:gd name="connsiteY13" fmla="*/ 6216 h 10000"/>
              <a:gd name="connsiteX14" fmla="*/ 9387 w 10000"/>
              <a:gd name="connsiteY14" fmla="*/ 6291 h 10000"/>
              <a:gd name="connsiteX15" fmla="*/ 9413 w 10000"/>
              <a:gd name="connsiteY15" fmla="*/ 6359 h 10000"/>
              <a:gd name="connsiteX16" fmla="*/ 9436 w 10000"/>
              <a:gd name="connsiteY16" fmla="*/ 6450 h 10000"/>
              <a:gd name="connsiteX17" fmla="*/ 9457 w 10000"/>
              <a:gd name="connsiteY17" fmla="*/ 6551 h 10000"/>
              <a:gd name="connsiteX18" fmla="*/ 9477 w 10000"/>
              <a:gd name="connsiteY18" fmla="*/ 6657 h 10000"/>
              <a:gd name="connsiteX19" fmla="*/ 9486 w 10000"/>
              <a:gd name="connsiteY19" fmla="*/ 6716 h 10000"/>
              <a:gd name="connsiteX20" fmla="*/ 9494 w 10000"/>
              <a:gd name="connsiteY20" fmla="*/ 6779 h 10000"/>
              <a:gd name="connsiteX21" fmla="*/ 9502 w 10000"/>
              <a:gd name="connsiteY21" fmla="*/ 6843 h 10000"/>
              <a:gd name="connsiteX22" fmla="*/ 9510 w 10000"/>
              <a:gd name="connsiteY22" fmla="*/ 6912 h 10000"/>
              <a:gd name="connsiteX23" fmla="*/ 9516 w 10000"/>
              <a:gd name="connsiteY23" fmla="*/ 6986 h 10000"/>
              <a:gd name="connsiteX24" fmla="*/ 9523 w 10000"/>
              <a:gd name="connsiteY24" fmla="*/ 7056 h 10000"/>
              <a:gd name="connsiteX25" fmla="*/ 9528 w 10000"/>
              <a:gd name="connsiteY25" fmla="*/ 7130 h 10000"/>
              <a:gd name="connsiteX26" fmla="*/ 9534 w 10000"/>
              <a:gd name="connsiteY26" fmla="*/ 7210 h 10000"/>
              <a:gd name="connsiteX27" fmla="*/ 9538 w 10000"/>
              <a:gd name="connsiteY27" fmla="*/ 7295 h 10000"/>
              <a:gd name="connsiteX28" fmla="*/ 9543 w 10000"/>
              <a:gd name="connsiteY28" fmla="*/ 7385 h 10000"/>
              <a:gd name="connsiteX29" fmla="*/ 9547 w 10000"/>
              <a:gd name="connsiteY29" fmla="*/ 7476 h 10000"/>
              <a:gd name="connsiteX30" fmla="*/ 9550 w 10000"/>
              <a:gd name="connsiteY30" fmla="*/ 7566 h 10000"/>
              <a:gd name="connsiteX31" fmla="*/ 9553 w 10000"/>
              <a:gd name="connsiteY31" fmla="*/ 7662 h 10000"/>
              <a:gd name="connsiteX32" fmla="*/ 9554 w 10000"/>
              <a:gd name="connsiteY32" fmla="*/ 7767 h 10000"/>
              <a:gd name="connsiteX33" fmla="*/ 9556 w 10000"/>
              <a:gd name="connsiteY33" fmla="*/ 7874 h 10000"/>
              <a:gd name="connsiteX34" fmla="*/ 9556 w 10000"/>
              <a:gd name="connsiteY34" fmla="*/ 7986 h 10000"/>
              <a:gd name="connsiteX35" fmla="*/ 9557 w 10000"/>
              <a:gd name="connsiteY35" fmla="*/ 8098 h 10000"/>
              <a:gd name="connsiteX36" fmla="*/ 9557 w 10000"/>
              <a:gd name="connsiteY36" fmla="*/ 8214 h 10000"/>
              <a:gd name="connsiteX37" fmla="*/ 9557 w 10000"/>
              <a:gd name="connsiteY37" fmla="*/ 8342 h 10000"/>
              <a:gd name="connsiteX38" fmla="*/ 9556 w 10000"/>
              <a:gd name="connsiteY38" fmla="*/ 8464 h 10000"/>
              <a:gd name="connsiteX39" fmla="*/ 9554 w 10000"/>
              <a:gd name="connsiteY39" fmla="*/ 8597 h 10000"/>
              <a:gd name="connsiteX40" fmla="*/ 9553 w 10000"/>
              <a:gd name="connsiteY40" fmla="*/ 8730 h 10000"/>
              <a:gd name="connsiteX41" fmla="*/ 9547 w 10000"/>
              <a:gd name="connsiteY41" fmla="*/ 9017 h 10000"/>
              <a:gd name="connsiteX42" fmla="*/ 9539 w 10000"/>
              <a:gd name="connsiteY42" fmla="*/ 9331 h 10000"/>
              <a:gd name="connsiteX43" fmla="*/ 9529 w 10000"/>
              <a:gd name="connsiteY43" fmla="*/ 9650 h 10000"/>
              <a:gd name="connsiteX44" fmla="*/ 9517 w 10000"/>
              <a:gd name="connsiteY44" fmla="*/ 10000 h 10000"/>
              <a:gd name="connsiteX45" fmla="*/ 9994 w 10000"/>
              <a:gd name="connsiteY45" fmla="*/ 1937 h 10000"/>
              <a:gd name="connsiteX46" fmla="*/ 9993 w 10000"/>
              <a:gd name="connsiteY46" fmla="*/ 0 h 10000"/>
              <a:gd name="connsiteX0" fmla="*/ 9993 w 10000"/>
              <a:gd name="connsiteY0" fmla="*/ 0 h 10000"/>
              <a:gd name="connsiteX1" fmla="*/ 7 w 10000"/>
              <a:gd name="connsiteY1" fmla="*/ 22 h 10000"/>
              <a:gd name="connsiteX2" fmla="*/ 7 w 10000"/>
              <a:gd name="connsiteY2" fmla="*/ 5954 h 10000"/>
              <a:gd name="connsiteX3" fmla="*/ 8866 w 10000"/>
              <a:gd name="connsiteY3" fmla="*/ 5818 h 10000"/>
              <a:gd name="connsiteX4" fmla="*/ 8866 w 10000"/>
              <a:gd name="connsiteY4" fmla="*/ 5818 h 10000"/>
              <a:gd name="connsiteX5" fmla="*/ 8968 w 10000"/>
              <a:gd name="connsiteY5" fmla="*/ 5855 h 10000"/>
              <a:gd name="connsiteX6" fmla="*/ 9064 w 10000"/>
              <a:gd name="connsiteY6" fmla="*/ 5886 h 10000"/>
              <a:gd name="connsiteX7" fmla="*/ 9150 w 10000"/>
              <a:gd name="connsiteY7" fmla="*/ 5940 h 10000"/>
              <a:gd name="connsiteX8" fmla="*/ 9190 w 10000"/>
              <a:gd name="connsiteY8" fmla="*/ 5977 h 10000"/>
              <a:gd name="connsiteX9" fmla="*/ 9228 w 10000"/>
              <a:gd name="connsiteY9" fmla="*/ 6014 h 10000"/>
              <a:gd name="connsiteX10" fmla="*/ 9264 w 10000"/>
              <a:gd name="connsiteY10" fmla="*/ 6051 h 10000"/>
              <a:gd name="connsiteX11" fmla="*/ 9297 w 10000"/>
              <a:gd name="connsiteY11" fmla="*/ 6105 h 10000"/>
              <a:gd name="connsiteX12" fmla="*/ 9330 w 10000"/>
              <a:gd name="connsiteY12" fmla="*/ 6158 h 10000"/>
              <a:gd name="connsiteX13" fmla="*/ 9359 w 10000"/>
              <a:gd name="connsiteY13" fmla="*/ 6216 h 10000"/>
              <a:gd name="connsiteX14" fmla="*/ 9387 w 10000"/>
              <a:gd name="connsiteY14" fmla="*/ 6291 h 10000"/>
              <a:gd name="connsiteX15" fmla="*/ 9413 w 10000"/>
              <a:gd name="connsiteY15" fmla="*/ 6359 h 10000"/>
              <a:gd name="connsiteX16" fmla="*/ 9436 w 10000"/>
              <a:gd name="connsiteY16" fmla="*/ 6450 h 10000"/>
              <a:gd name="connsiteX17" fmla="*/ 9457 w 10000"/>
              <a:gd name="connsiteY17" fmla="*/ 6551 h 10000"/>
              <a:gd name="connsiteX18" fmla="*/ 9477 w 10000"/>
              <a:gd name="connsiteY18" fmla="*/ 6657 h 10000"/>
              <a:gd name="connsiteX19" fmla="*/ 9486 w 10000"/>
              <a:gd name="connsiteY19" fmla="*/ 6716 h 10000"/>
              <a:gd name="connsiteX20" fmla="*/ 9494 w 10000"/>
              <a:gd name="connsiteY20" fmla="*/ 6779 h 10000"/>
              <a:gd name="connsiteX21" fmla="*/ 9502 w 10000"/>
              <a:gd name="connsiteY21" fmla="*/ 6843 h 10000"/>
              <a:gd name="connsiteX22" fmla="*/ 9510 w 10000"/>
              <a:gd name="connsiteY22" fmla="*/ 6912 h 10000"/>
              <a:gd name="connsiteX23" fmla="*/ 9516 w 10000"/>
              <a:gd name="connsiteY23" fmla="*/ 6986 h 10000"/>
              <a:gd name="connsiteX24" fmla="*/ 9523 w 10000"/>
              <a:gd name="connsiteY24" fmla="*/ 7056 h 10000"/>
              <a:gd name="connsiteX25" fmla="*/ 9528 w 10000"/>
              <a:gd name="connsiteY25" fmla="*/ 7130 h 10000"/>
              <a:gd name="connsiteX26" fmla="*/ 9534 w 10000"/>
              <a:gd name="connsiteY26" fmla="*/ 7210 h 10000"/>
              <a:gd name="connsiteX27" fmla="*/ 9538 w 10000"/>
              <a:gd name="connsiteY27" fmla="*/ 7295 h 10000"/>
              <a:gd name="connsiteX28" fmla="*/ 9543 w 10000"/>
              <a:gd name="connsiteY28" fmla="*/ 7385 h 10000"/>
              <a:gd name="connsiteX29" fmla="*/ 9547 w 10000"/>
              <a:gd name="connsiteY29" fmla="*/ 7476 h 10000"/>
              <a:gd name="connsiteX30" fmla="*/ 9550 w 10000"/>
              <a:gd name="connsiteY30" fmla="*/ 7566 h 10000"/>
              <a:gd name="connsiteX31" fmla="*/ 9553 w 10000"/>
              <a:gd name="connsiteY31" fmla="*/ 7662 h 10000"/>
              <a:gd name="connsiteX32" fmla="*/ 9554 w 10000"/>
              <a:gd name="connsiteY32" fmla="*/ 7767 h 10000"/>
              <a:gd name="connsiteX33" fmla="*/ 9556 w 10000"/>
              <a:gd name="connsiteY33" fmla="*/ 7874 h 10000"/>
              <a:gd name="connsiteX34" fmla="*/ 9556 w 10000"/>
              <a:gd name="connsiteY34" fmla="*/ 7986 h 10000"/>
              <a:gd name="connsiteX35" fmla="*/ 9557 w 10000"/>
              <a:gd name="connsiteY35" fmla="*/ 8098 h 10000"/>
              <a:gd name="connsiteX36" fmla="*/ 9557 w 10000"/>
              <a:gd name="connsiteY36" fmla="*/ 8214 h 10000"/>
              <a:gd name="connsiteX37" fmla="*/ 9557 w 10000"/>
              <a:gd name="connsiteY37" fmla="*/ 8342 h 10000"/>
              <a:gd name="connsiteX38" fmla="*/ 9556 w 10000"/>
              <a:gd name="connsiteY38" fmla="*/ 8464 h 10000"/>
              <a:gd name="connsiteX39" fmla="*/ 9554 w 10000"/>
              <a:gd name="connsiteY39" fmla="*/ 8597 h 10000"/>
              <a:gd name="connsiteX40" fmla="*/ 9553 w 10000"/>
              <a:gd name="connsiteY40" fmla="*/ 8730 h 10000"/>
              <a:gd name="connsiteX41" fmla="*/ 9547 w 10000"/>
              <a:gd name="connsiteY41" fmla="*/ 9017 h 10000"/>
              <a:gd name="connsiteX42" fmla="*/ 9539 w 10000"/>
              <a:gd name="connsiteY42" fmla="*/ 9331 h 10000"/>
              <a:gd name="connsiteX43" fmla="*/ 9529 w 10000"/>
              <a:gd name="connsiteY43" fmla="*/ 9650 h 10000"/>
              <a:gd name="connsiteX44" fmla="*/ 9517 w 10000"/>
              <a:gd name="connsiteY44" fmla="*/ 10000 h 10000"/>
              <a:gd name="connsiteX45" fmla="*/ 9993 w 10000"/>
              <a:gd name="connsiteY45" fmla="*/ 1869 h 10000"/>
              <a:gd name="connsiteX46" fmla="*/ 9993 w 10000"/>
              <a:gd name="connsiteY46" fmla="*/ 0 h 10000"/>
              <a:gd name="connsiteX0" fmla="*/ 9993 w 10000"/>
              <a:gd name="connsiteY0" fmla="*/ 0 h 10000"/>
              <a:gd name="connsiteX1" fmla="*/ 7 w 10000"/>
              <a:gd name="connsiteY1" fmla="*/ 22 h 10000"/>
              <a:gd name="connsiteX2" fmla="*/ 7 w 10000"/>
              <a:gd name="connsiteY2" fmla="*/ 5954 h 10000"/>
              <a:gd name="connsiteX3" fmla="*/ 8866 w 10000"/>
              <a:gd name="connsiteY3" fmla="*/ 5818 h 10000"/>
              <a:gd name="connsiteX4" fmla="*/ 8866 w 10000"/>
              <a:gd name="connsiteY4" fmla="*/ 5818 h 10000"/>
              <a:gd name="connsiteX5" fmla="*/ 8968 w 10000"/>
              <a:gd name="connsiteY5" fmla="*/ 5855 h 10000"/>
              <a:gd name="connsiteX6" fmla="*/ 9064 w 10000"/>
              <a:gd name="connsiteY6" fmla="*/ 5886 h 10000"/>
              <a:gd name="connsiteX7" fmla="*/ 9150 w 10000"/>
              <a:gd name="connsiteY7" fmla="*/ 5940 h 10000"/>
              <a:gd name="connsiteX8" fmla="*/ 9190 w 10000"/>
              <a:gd name="connsiteY8" fmla="*/ 5977 h 10000"/>
              <a:gd name="connsiteX9" fmla="*/ 9228 w 10000"/>
              <a:gd name="connsiteY9" fmla="*/ 6014 h 10000"/>
              <a:gd name="connsiteX10" fmla="*/ 9264 w 10000"/>
              <a:gd name="connsiteY10" fmla="*/ 6051 h 10000"/>
              <a:gd name="connsiteX11" fmla="*/ 9297 w 10000"/>
              <a:gd name="connsiteY11" fmla="*/ 6105 h 10000"/>
              <a:gd name="connsiteX12" fmla="*/ 9330 w 10000"/>
              <a:gd name="connsiteY12" fmla="*/ 6158 h 10000"/>
              <a:gd name="connsiteX13" fmla="*/ 9359 w 10000"/>
              <a:gd name="connsiteY13" fmla="*/ 6216 h 10000"/>
              <a:gd name="connsiteX14" fmla="*/ 9387 w 10000"/>
              <a:gd name="connsiteY14" fmla="*/ 6291 h 10000"/>
              <a:gd name="connsiteX15" fmla="*/ 9413 w 10000"/>
              <a:gd name="connsiteY15" fmla="*/ 6359 h 10000"/>
              <a:gd name="connsiteX16" fmla="*/ 9436 w 10000"/>
              <a:gd name="connsiteY16" fmla="*/ 6450 h 10000"/>
              <a:gd name="connsiteX17" fmla="*/ 9457 w 10000"/>
              <a:gd name="connsiteY17" fmla="*/ 6551 h 10000"/>
              <a:gd name="connsiteX18" fmla="*/ 9477 w 10000"/>
              <a:gd name="connsiteY18" fmla="*/ 6657 h 10000"/>
              <a:gd name="connsiteX19" fmla="*/ 9486 w 10000"/>
              <a:gd name="connsiteY19" fmla="*/ 6716 h 10000"/>
              <a:gd name="connsiteX20" fmla="*/ 9494 w 10000"/>
              <a:gd name="connsiteY20" fmla="*/ 6779 h 10000"/>
              <a:gd name="connsiteX21" fmla="*/ 9502 w 10000"/>
              <a:gd name="connsiteY21" fmla="*/ 6843 h 10000"/>
              <a:gd name="connsiteX22" fmla="*/ 9510 w 10000"/>
              <a:gd name="connsiteY22" fmla="*/ 6912 h 10000"/>
              <a:gd name="connsiteX23" fmla="*/ 9516 w 10000"/>
              <a:gd name="connsiteY23" fmla="*/ 6986 h 10000"/>
              <a:gd name="connsiteX24" fmla="*/ 9523 w 10000"/>
              <a:gd name="connsiteY24" fmla="*/ 7056 h 10000"/>
              <a:gd name="connsiteX25" fmla="*/ 9528 w 10000"/>
              <a:gd name="connsiteY25" fmla="*/ 7130 h 10000"/>
              <a:gd name="connsiteX26" fmla="*/ 9534 w 10000"/>
              <a:gd name="connsiteY26" fmla="*/ 7210 h 10000"/>
              <a:gd name="connsiteX27" fmla="*/ 9538 w 10000"/>
              <a:gd name="connsiteY27" fmla="*/ 7295 h 10000"/>
              <a:gd name="connsiteX28" fmla="*/ 9543 w 10000"/>
              <a:gd name="connsiteY28" fmla="*/ 7385 h 10000"/>
              <a:gd name="connsiteX29" fmla="*/ 9547 w 10000"/>
              <a:gd name="connsiteY29" fmla="*/ 7476 h 10000"/>
              <a:gd name="connsiteX30" fmla="*/ 9550 w 10000"/>
              <a:gd name="connsiteY30" fmla="*/ 7566 h 10000"/>
              <a:gd name="connsiteX31" fmla="*/ 9553 w 10000"/>
              <a:gd name="connsiteY31" fmla="*/ 7662 h 10000"/>
              <a:gd name="connsiteX32" fmla="*/ 9554 w 10000"/>
              <a:gd name="connsiteY32" fmla="*/ 7767 h 10000"/>
              <a:gd name="connsiteX33" fmla="*/ 9556 w 10000"/>
              <a:gd name="connsiteY33" fmla="*/ 7874 h 10000"/>
              <a:gd name="connsiteX34" fmla="*/ 9556 w 10000"/>
              <a:gd name="connsiteY34" fmla="*/ 7986 h 10000"/>
              <a:gd name="connsiteX35" fmla="*/ 9557 w 10000"/>
              <a:gd name="connsiteY35" fmla="*/ 8098 h 10000"/>
              <a:gd name="connsiteX36" fmla="*/ 9557 w 10000"/>
              <a:gd name="connsiteY36" fmla="*/ 8214 h 10000"/>
              <a:gd name="connsiteX37" fmla="*/ 9557 w 10000"/>
              <a:gd name="connsiteY37" fmla="*/ 8342 h 10000"/>
              <a:gd name="connsiteX38" fmla="*/ 9556 w 10000"/>
              <a:gd name="connsiteY38" fmla="*/ 8464 h 10000"/>
              <a:gd name="connsiteX39" fmla="*/ 9554 w 10000"/>
              <a:gd name="connsiteY39" fmla="*/ 8597 h 10000"/>
              <a:gd name="connsiteX40" fmla="*/ 9553 w 10000"/>
              <a:gd name="connsiteY40" fmla="*/ 8730 h 10000"/>
              <a:gd name="connsiteX41" fmla="*/ 9547 w 10000"/>
              <a:gd name="connsiteY41" fmla="*/ 9017 h 10000"/>
              <a:gd name="connsiteX42" fmla="*/ 9539 w 10000"/>
              <a:gd name="connsiteY42" fmla="*/ 9331 h 10000"/>
              <a:gd name="connsiteX43" fmla="*/ 9529 w 10000"/>
              <a:gd name="connsiteY43" fmla="*/ 9650 h 10000"/>
              <a:gd name="connsiteX44" fmla="*/ 9517 w 10000"/>
              <a:gd name="connsiteY44" fmla="*/ 10000 h 10000"/>
              <a:gd name="connsiteX45" fmla="*/ 9993 w 10000"/>
              <a:gd name="connsiteY45" fmla="*/ 1869 h 10000"/>
              <a:gd name="connsiteX46" fmla="*/ 9993 w 10000"/>
              <a:gd name="connsiteY46" fmla="*/ 0 h 10000"/>
              <a:gd name="connsiteX0" fmla="*/ 9993 w 10000"/>
              <a:gd name="connsiteY0" fmla="*/ 0 h 10000"/>
              <a:gd name="connsiteX1" fmla="*/ 7 w 10000"/>
              <a:gd name="connsiteY1" fmla="*/ 22 h 10000"/>
              <a:gd name="connsiteX2" fmla="*/ 7 w 10000"/>
              <a:gd name="connsiteY2" fmla="*/ 5954 h 10000"/>
              <a:gd name="connsiteX3" fmla="*/ 8866 w 10000"/>
              <a:gd name="connsiteY3" fmla="*/ 5818 h 10000"/>
              <a:gd name="connsiteX4" fmla="*/ 8866 w 10000"/>
              <a:gd name="connsiteY4" fmla="*/ 5818 h 10000"/>
              <a:gd name="connsiteX5" fmla="*/ 8968 w 10000"/>
              <a:gd name="connsiteY5" fmla="*/ 5855 h 10000"/>
              <a:gd name="connsiteX6" fmla="*/ 9064 w 10000"/>
              <a:gd name="connsiteY6" fmla="*/ 5886 h 10000"/>
              <a:gd name="connsiteX7" fmla="*/ 9150 w 10000"/>
              <a:gd name="connsiteY7" fmla="*/ 5940 h 10000"/>
              <a:gd name="connsiteX8" fmla="*/ 9190 w 10000"/>
              <a:gd name="connsiteY8" fmla="*/ 5977 h 10000"/>
              <a:gd name="connsiteX9" fmla="*/ 9228 w 10000"/>
              <a:gd name="connsiteY9" fmla="*/ 6014 h 10000"/>
              <a:gd name="connsiteX10" fmla="*/ 9264 w 10000"/>
              <a:gd name="connsiteY10" fmla="*/ 6051 h 10000"/>
              <a:gd name="connsiteX11" fmla="*/ 9297 w 10000"/>
              <a:gd name="connsiteY11" fmla="*/ 6105 h 10000"/>
              <a:gd name="connsiteX12" fmla="*/ 9330 w 10000"/>
              <a:gd name="connsiteY12" fmla="*/ 6158 h 10000"/>
              <a:gd name="connsiteX13" fmla="*/ 9359 w 10000"/>
              <a:gd name="connsiteY13" fmla="*/ 6216 h 10000"/>
              <a:gd name="connsiteX14" fmla="*/ 9387 w 10000"/>
              <a:gd name="connsiteY14" fmla="*/ 6291 h 10000"/>
              <a:gd name="connsiteX15" fmla="*/ 9413 w 10000"/>
              <a:gd name="connsiteY15" fmla="*/ 6359 h 10000"/>
              <a:gd name="connsiteX16" fmla="*/ 9436 w 10000"/>
              <a:gd name="connsiteY16" fmla="*/ 6450 h 10000"/>
              <a:gd name="connsiteX17" fmla="*/ 9457 w 10000"/>
              <a:gd name="connsiteY17" fmla="*/ 6551 h 10000"/>
              <a:gd name="connsiteX18" fmla="*/ 9477 w 10000"/>
              <a:gd name="connsiteY18" fmla="*/ 6657 h 10000"/>
              <a:gd name="connsiteX19" fmla="*/ 9486 w 10000"/>
              <a:gd name="connsiteY19" fmla="*/ 6716 h 10000"/>
              <a:gd name="connsiteX20" fmla="*/ 9494 w 10000"/>
              <a:gd name="connsiteY20" fmla="*/ 6779 h 10000"/>
              <a:gd name="connsiteX21" fmla="*/ 9502 w 10000"/>
              <a:gd name="connsiteY21" fmla="*/ 6843 h 10000"/>
              <a:gd name="connsiteX22" fmla="*/ 9510 w 10000"/>
              <a:gd name="connsiteY22" fmla="*/ 6912 h 10000"/>
              <a:gd name="connsiteX23" fmla="*/ 9516 w 10000"/>
              <a:gd name="connsiteY23" fmla="*/ 6986 h 10000"/>
              <a:gd name="connsiteX24" fmla="*/ 9523 w 10000"/>
              <a:gd name="connsiteY24" fmla="*/ 7056 h 10000"/>
              <a:gd name="connsiteX25" fmla="*/ 9528 w 10000"/>
              <a:gd name="connsiteY25" fmla="*/ 7130 h 10000"/>
              <a:gd name="connsiteX26" fmla="*/ 9534 w 10000"/>
              <a:gd name="connsiteY26" fmla="*/ 7210 h 10000"/>
              <a:gd name="connsiteX27" fmla="*/ 9538 w 10000"/>
              <a:gd name="connsiteY27" fmla="*/ 7295 h 10000"/>
              <a:gd name="connsiteX28" fmla="*/ 9543 w 10000"/>
              <a:gd name="connsiteY28" fmla="*/ 7385 h 10000"/>
              <a:gd name="connsiteX29" fmla="*/ 9547 w 10000"/>
              <a:gd name="connsiteY29" fmla="*/ 7476 h 10000"/>
              <a:gd name="connsiteX30" fmla="*/ 9550 w 10000"/>
              <a:gd name="connsiteY30" fmla="*/ 7566 h 10000"/>
              <a:gd name="connsiteX31" fmla="*/ 9553 w 10000"/>
              <a:gd name="connsiteY31" fmla="*/ 7662 h 10000"/>
              <a:gd name="connsiteX32" fmla="*/ 9554 w 10000"/>
              <a:gd name="connsiteY32" fmla="*/ 7767 h 10000"/>
              <a:gd name="connsiteX33" fmla="*/ 9556 w 10000"/>
              <a:gd name="connsiteY33" fmla="*/ 7874 h 10000"/>
              <a:gd name="connsiteX34" fmla="*/ 9556 w 10000"/>
              <a:gd name="connsiteY34" fmla="*/ 7986 h 10000"/>
              <a:gd name="connsiteX35" fmla="*/ 9557 w 10000"/>
              <a:gd name="connsiteY35" fmla="*/ 8098 h 10000"/>
              <a:gd name="connsiteX36" fmla="*/ 9557 w 10000"/>
              <a:gd name="connsiteY36" fmla="*/ 8214 h 10000"/>
              <a:gd name="connsiteX37" fmla="*/ 9557 w 10000"/>
              <a:gd name="connsiteY37" fmla="*/ 8342 h 10000"/>
              <a:gd name="connsiteX38" fmla="*/ 9556 w 10000"/>
              <a:gd name="connsiteY38" fmla="*/ 8464 h 10000"/>
              <a:gd name="connsiteX39" fmla="*/ 9554 w 10000"/>
              <a:gd name="connsiteY39" fmla="*/ 8597 h 10000"/>
              <a:gd name="connsiteX40" fmla="*/ 9553 w 10000"/>
              <a:gd name="connsiteY40" fmla="*/ 8730 h 10000"/>
              <a:gd name="connsiteX41" fmla="*/ 9547 w 10000"/>
              <a:gd name="connsiteY41" fmla="*/ 9017 h 10000"/>
              <a:gd name="connsiteX42" fmla="*/ 9539 w 10000"/>
              <a:gd name="connsiteY42" fmla="*/ 9331 h 10000"/>
              <a:gd name="connsiteX43" fmla="*/ 9529 w 10000"/>
              <a:gd name="connsiteY43" fmla="*/ 9650 h 10000"/>
              <a:gd name="connsiteX44" fmla="*/ 9517 w 10000"/>
              <a:gd name="connsiteY44" fmla="*/ 10000 h 10000"/>
              <a:gd name="connsiteX45" fmla="*/ 9993 w 10000"/>
              <a:gd name="connsiteY45" fmla="*/ 1869 h 10000"/>
              <a:gd name="connsiteX46" fmla="*/ 9993 w 10000"/>
              <a:gd name="connsiteY46" fmla="*/ 0 h 10000"/>
              <a:gd name="connsiteX0" fmla="*/ 9993 w 10001"/>
              <a:gd name="connsiteY0" fmla="*/ 0 h 10000"/>
              <a:gd name="connsiteX1" fmla="*/ 7 w 10001"/>
              <a:gd name="connsiteY1" fmla="*/ 22 h 10000"/>
              <a:gd name="connsiteX2" fmla="*/ 7 w 10001"/>
              <a:gd name="connsiteY2" fmla="*/ 5954 h 10000"/>
              <a:gd name="connsiteX3" fmla="*/ 8866 w 10001"/>
              <a:gd name="connsiteY3" fmla="*/ 5818 h 10000"/>
              <a:gd name="connsiteX4" fmla="*/ 8866 w 10001"/>
              <a:gd name="connsiteY4" fmla="*/ 5818 h 10000"/>
              <a:gd name="connsiteX5" fmla="*/ 8968 w 10001"/>
              <a:gd name="connsiteY5" fmla="*/ 5855 h 10000"/>
              <a:gd name="connsiteX6" fmla="*/ 9064 w 10001"/>
              <a:gd name="connsiteY6" fmla="*/ 5886 h 10000"/>
              <a:gd name="connsiteX7" fmla="*/ 9150 w 10001"/>
              <a:gd name="connsiteY7" fmla="*/ 5940 h 10000"/>
              <a:gd name="connsiteX8" fmla="*/ 9190 w 10001"/>
              <a:gd name="connsiteY8" fmla="*/ 5977 h 10000"/>
              <a:gd name="connsiteX9" fmla="*/ 9228 w 10001"/>
              <a:gd name="connsiteY9" fmla="*/ 6014 h 10000"/>
              <a:gd name="connsiteX10" fmla="*/ 9264 w 10001"/>
              <a:gd name="connsiteY10" fmla="*/ 6051 h 10000"/>
              <a:gd name="connsiteX11" fmla="*/ 9297 w 10001"/>
              <a:gd name="connsiteY11" fmla="*/ 6105 h 10000"/>
              <a:gd name="connsiteX12" fmla="*/ 9330 w 10001"/>
              <a:gd name="connsiteY12" fmla="*/ 6158 h 10000"/>
              <a:gd name="connsiteX13" fmla="*/ 9359 w 10001"/>
              <a:gd name="connsiteY13" fmla="*/ 6216 h 10000"/>
              <a:gd name="connsiteX14" fmla="*/ 9387 w 10001"/>
              <a:gd name="connsiteY14" fmla="*/ 6291 h 10000"/>
              <a:gd name="connsiteX15" fmla="*/ 9413 w 10001"/>
              <a:gd name="connsiteY15" fmla="*/ 6359 h 10000"/>
              <a:gd name="connsiteX16" fmla="*/ 9436 w 10001"/>
              <a:gd name="connsiteY16" fmla="*/ 6450 h 10000"/>
              <a:gd name="connsiteX17" fmla="*/ 9457 w 10001"/>
              <a:gd name="connsiteY17" fmla="*/ 6551 h 10000"/>
              <a:gd name="connsiteX18" fmla="*/ 9477 w 10001"/>
              <a:gd name="connsiteY18" fmla="*/ 6657 h 10000"/>
              <a:gd name="connsiteX19" fmla="*/ 9486 w 10001"/>
              <a:gd name="connsiteY19" fmla="*/ 6716 h 10000"/>
              <a:gd name="connsiteX20" fmla="*/ 9494 w 10001"/>
              <a:gd name="connsiteY20" fmla="*/ 6779 h 10000"/>
              <a:gd name="connsiteX21" fmla="*/ 9502 w 10001"/>
              <a:gd name="connsiteY21" fmla="*/ 6843 h 10000"/>
              <a:gd name="connsiteX22" fmla="*/ 9510 w 10001"/>
              <a:gd name="connsiteY22" fmla="*/ 6912 h 10000"/>
              <a:gd name="connsiteX23" fmla="*/ 9516 w 10001"/>
              <a:gd name="connsiteY23" fmla="*/ 6986 h 10000"/>
              <a:gd name="connsiteX24" fmla="*/ 9523 w 10001"/>
              <a:gd name="connsiteY24" fmla="*/ 7056 h 10000"/>
              <a:gd name="connsiteX25" fmla="*/ 9528 w 10001"/>
              <a:gd name="connsiteY25" fmla="*/ 7130 h 10000"/>
              <a:gd name="connsiteX26" fmla="*/ 9534 w 10001"/>
              <a:gd name="connsiteY26" fmla="*/ 7210 h 10000"/>
              <a:gd name="connsiteX27" fmla="*/ 9538 w 10001"/>
              <a:gd name="connsiteY27" fmla="*/ 7295 h 10000"/>
              <a:gd name="connsiteX28" fmla="*/ 9543 w 10001"/>
              <a:gd name="connsiteY28" fmla="*/ 7385 h 10000"/>
              <a:gd name="connsiteX29" fmla="*/ 9547 w 10001"/>
              <a:gd name="connsiteY29" fmla="*/ 7476 h 10000"/>
              <a:gd name="connsiteX30" fmla="*/ 9550 w 10001"/>
              <a:gd name="connsiteY30" fmla="*/ 7566 h 10000"/>
              <a:gd name="connsiteX31" fmla="*/ 9553 w 10001"/>
              <a:gd name="connsiteY31" fmla="*/ 7662 h 10000"/>
              <a:gd name="connsiteX32" fmla="*/ 9554 w 10001"/>
              <a:gd name="connsiteY32" fmla="*/ 7767 h 10000"/>
              <a:gd name="connsiteX33" fmla="*/ 9556 w 10001"/>
              <a:gd name="connsiteY33" fmla="*/ 7874 h 10000"/>
              <a:gd name="connsiteX34" fmla="*/ 9556 w 10001"/>
              <a:gd name="connsiteY34" fmla="*/ 7986 h 10000"/>
              <a:gd name="connsiteX35" fmla="*/ 9557 w 10001"/>
              <a:gd name="connsiteY35" fmla="*/ 8098 h 10000"/>
              <a:gd name="connsiteX36" fmla="*/ 9557 w 10001"/>
              <a:gd name="connsiteY36" fmla="*/ 8214 h 10000"/>
              <a:gd name="connsiteX37" fmla="*/ 9557 w 10001"/>
              <a:gd name="connsiteY37" fmla="*/ 8342 h 10000"/>
              <a:gd name="connsiteX38" fmla="*/ 9556 w 10001"/>
              <a:gd name="connsiteY38" fmla="*/ 8464 h 10000"/>
              <a:gd name="connsiteX39" fmla="*/ 9554 w 10001"/>
              <a:gd name="connsiteY39" fmla="*/ 8597 h 10000"/>
              <a:gd name="connsiteX40" fmla="*/ 9553 w 10001"/>
              <a:gd name="connsiteY40" fmla="*/ 8730 h 10000"/>
              <a:gd name="connsiteX41" fmla="*/ 9547 w 10001"/>
              <a:gd name="connsiteY41" fmla="*/ 9017 h 10000"/>
              <a:gd name="connsiteX42" fmla="*/ 9539 w 10001"/>
              <a:gd name="connsiteY42" fmla="*/ 9331 h 10000"/>
              <a:gd name="connsiteX43" fmla="*/ 9529 w 10001"/>
              <a:gd name="connsiteY43" fmla="*/ 9650 h 10000"/>
              <a:gd name="connsiteX44" fmla="*/ 9517 w 10001"/>
              <a:gd name="connsiteY44" fmla="*/ 10000 h 10000"/>
              <a:gd name="connsiteX45" fmla="*/ 9993 w 10001"/>
              <a:gd name="connsiteY45" fmla="*/ 1869 h 10000"/>
              <a:gd name="connsiteX46" fmla="*/ 9993 w 10001"/>
              <a:gd name="connsiteY46" fmla="*/ 0 h 10000"/>
              <a:gd name="connsiteX0" fmla="*/ 9993 w 9997"/>
              <a:gd name="connsiteY0" fmla="*/ 0 h 10000"/>
              <a:gd name="connsiteX1" fmla="*/ 7 w 9997"/>
              <a:gd name="connsiteY1" fmla="*/ 22 h 10000"/>
              <a:gd name="connsiteX2" fmla="*/ 7 w 9997"/>
              <a:gd name="connsiteY2" fmla="*/ 5954 h 10000"/>
              <a:gd name="connsiteX3" fmla="*/ 8866 w 9997"/>
              <a:gd name="connsiteY3" fmla="*/ 5818 h 10000"/>
              <a:gd name="connsiteX4" fmla="*/ 8866 w 9997"/>
              <a:gd name="connsiteY4" fmla="*/ 5818 h 10000"/>
              <a:gd name="connsiteX5" fmla="*/ 8968 w 9997"/>
              <a:gd name="connsiteY5" fmla="*/ 5855 h 10000"/>
              <a:gd name="connsiteX6" fmla="*/ 9064 w 9997"/>
              <a:gd name="connsiteY6" fmla="*/ 5886 h 10000"/>
              <a:gd name="connsiteX7" fmla="*/ 9150 w 9997"/>
              <a:gd name="connsiteY7" fmla="*/ 5940 h 10000"/>
              <a:gd name="connsiteX8" fmla="*/ 9190 w 9997"/>
              <a:gd name="connsiteY8" fmla="*/ 5977 h 10000"/>
              <a:gd name="connsiteX9" fmla="*/ 9228 w 9997"/>
              <a:gd name="connsiteY9" fmla="*/ 6014 h 10000"/>
              <a:gd name="connsiteX10" fmla="*/ 9264 w 9997"/>
              <a:gd name="connsiteY10" fmla="*/ 6051 h 10000"/>
              <a:gd name="connsiteX11" fmla="*/ 9297 w 9997"/>
              <a:gd name="connsiteY11" fmla="*/ 6105 h 10000"/>
              <a:gd name="connsiteX12" fmla="*/ 9330 w 9997"/>
              <a:gd name="connsiteY12" fmla="*/ 6158 h 10000"/>
              <a:gd name="connsiteX13" fmla="*/ 9359 w 9997"/>
              <a:gd name="connsiteY13" fmla="*/ 6216 h 10000"/>
              <a:gd name="connsiteX14" fmla="*/ 9387 w 9997"/>
              <a:gd name="connsiteY14" fmla="*/ 6291 h 10000"/>
              <a:gd name="connsiteX15" fmla="*/ 9413 w 9997"/>
              <a:gd name="connsiteY15" fmla="*/ 6359 h 10000"/>
              <a:gd name="connsiteX16" fmla="*/ 9436 w 9997"/>
              <a:gd name="connsiteY16" fmla="*/ 6450 h 10000"/>
              <a:gd name="connsiteX17" fmla="*/ 9457 w 9997"/>
              <a:gd name="connsiteY17" fmla="*/ 6551 h 10000"/>
              <a:gd name="connsiteX18" fmla="*/ 9477 w 9997"/>
              <a:gd name="connsiteY18" fmla="*/ 6657 h 10000"/>
              <a:gd name="connsiteX19" fmla="*/ 9486 w 9997"/>
              <a:gd name="connsiteY19" fmla="*/ 6716 h 10000"/>
              <a:gd name="connsiteX20" fmla="*/ 9494 w 9997"/>
              <a:gd name="connsiteY20" fmla="*/ 6779 h 10000"/>
              <a:gd name="connsiteX21" fmla="*/ 9502 w 9997"/>
              <a:gd name="connsiteY21" fmla="*/ 6843 h 10000"/>
              <a:gd name="connsiteX22" fmla="*/ 9510 w 9997"/>
              <a:gd name="connsiteY22" fmla="*/ 6912 h 10000"/>
              <a:gd name="connsiteX23" fmla="*/ 9516 w 9997"/>
              <a:gd name="connsiteY23" fmla="*/ 6986 h 10000"/>
              <a:gd name="connsiteX24" fmla="*/ 9523 w 9997"/>
              <a:gd name="connsiteY24" fmla="*/ 7056 h 10000"/>
              <a:gd name="connsiteX25" fmla="*/ 9528 w 9997"/>
              <a:gd name="connsiteY25" fmla="*/ 7130 h 10000"/>
              <a:gd name="connsiteX26" fmla="*/ 9534 w 9997"/>
              <a:gd name="connsiteY26" fmla="*/ 7210 h 10000"/>
              <a:gd name="connsiteX27" fmla="*/ 9538 w 9997"/>
              <a:gd name="connsiteY27" fmla="*/ 7295 h 10000"/>
              <a:gd name="connsiteX28" fmla="*/ 9543 w 9997"/>
              <a:gd name="connsiteY28" fmla="*/ 7385 h 10000"/>
              <a:gd name="connsiteX29" fmla="*/ 9547 w 9997"/>
              <a:gd name="connsiteY29" fmla="*/ 7476 h 10000"/>
              <a:gd name="connsiteX30" fmla="*/ 9550 w 9997"/>
              <a:gd name="connsiteY30" fmla="*/ 7566 h 10000"/>
              <a:gd name="connsiteX31" fmla="*/ 9553 w 9997"/>
              <a:gd name="connsiteY31" fmla="*/ 7662 h 10000"/>
              <a:gd name="connsiteX32" fmla="*/ 9554 w 9997"/>
              <a:gd name="connsiteY32" fmla="*/ 7767 h 10000"/>
              <a:gd name="connsiteX33" fmla="*/ 9556 w 9997"/>
              <a:gd name="connsiteY33" fmla="*/ 7874 h 10000"/>
              <a:gd name="connsiteX34" fmla="*/ 9556 w 9997"/>
              <a:gd name="connsiteY34" fmla="*/ 7986 h 10000"/>
              <a:gd name="connsiteX35" fmla="*/ 9557 w 9997"/>
              <a:gd name="connsiteY35" fmla="*/ 8098 h 10000"/>
              <a:gd name="connsiteX36" fmla="*/ 9557 w 9997"/>
              <a:gd name="connsiteY36" fmla="*/ 8214 h 10000"/>
              <a:gd name="connsiteX37" fmla="*/ 9557 w 9997"/>
              <a:gd name="connsiteY37" fmla="*/ 8342 h 10000"/>
              <a:gd name="connsiteX38" fmla="*/ 9556 w 9997"/>
              <a:gd name="connsiteY38" fmla="*/ 8464 h 10000"/>
              <a:gd name="connsiteX39" fmla="*/ 9554 w 9997"/>
              <a:gd name="connsiteY39" fmla="*/ 8597 h 10000"/>
              <a:gd name="connsiteX40" fmla="*/ 9553 w 9997"/>
              <a:gd name="connsiteY40" fmla="*/ 8730 h 10000"/>
              <a:gd name="connsiteX41" fmla="*/ 9547 w 9997"/>
              <a:gd name="connsiteY41" fmla="*/ 9017 h 10000"/>
              <a:gd name="connsiteX42" fmla="*/ 9539 w 9997"/>
              <a:gd name="connsiteY42" fmla="*/ 9331 h 10000"/>
              <a:gd name="connsiteX43" fmla="*/ 9529 w 9997"/>
              <a:gd name="connsiteY43" fmla="*/ 9650 h 10000"/>
              <a:gd name="connsiteX44" fmla="*/ 9517 w 9997"/>
              <a:gd name="connsiteY44" fmla="*/ 10000 h 10000"/>
              <a:gd name="connsiteX45" fmla="*/ 9993 w 9997"/>
              <a:gd name="connsiteY45" fmla="*/ 1869 h 10000"/>
              <a:gd name="connsiteX46" fmla="*/ 9993 w 9997"/>
              <a:gd name="connsiteY46" fmla="*/ 0 h 10000"/>
              <a:gd name="connsiteX0" fmla="*/ 9996 w 9996"/>
              <a:gd name="connsiteY0" fmla="*/ 0 h 10000"/>
              <a:gd name="connsiteX1" fmla="*/ 7 w 9996"/>
              <a:gd name="connsiteY1" fmla="*/ 22 h 10000"/>
              <a:gd name="connsiteX2" fmla="*/ 7 w 9996"/>
              <a:gd name="connsiteY2" fmla="*/ 5954 h 10000"/>
              <a:gd name="connsiteX3" fmla="*/ 8869 w 9996"/>
              <a:gd name="connsiteY3" fmla="*/ 5818 h 10000"/>
              <a:gd name="connsiteX4" fmla="*/ 8869 w 9996"/>
              <a:gd name="connsiteY4" fmla="*/ 5818 h 10000"/>
              <a:gd name="connsiteX5" fmla="*/ 8971 w 9996"/>
              <a:gd name="connsiteY5" fmla="*/ 5855 h 10000"/>
              <a:gd name="connsiteX6" fmla="*/ 9067 w 9996"/>
              <a:gd name="connsiteY6" fmla="*/ 5886 h 10000"/>
              <a:gd name="connsiteX7" fmla="*/ 9153 w 9996"/>
              <a:gd name="connsiteY7" fmla="*/ 5940 h 10000"/>
              <a:gd name="connsiteX8" fmla="*/ 9193 w 9996"/>
              <a:gd name="connsiteY8" fmla="*/ 5977 h 10000"/>
              <a:gd name="connsiteX9" fmla="*/ 9231 w 9996"/>
              <a:gd name="connsiteY9" fmla="*/ 6014 h 10000"/>
              <a:gd name="connsiteX10" fmla="*/ 9267 w 9996"/>
              <a:gd name="connsiteY10" fmla="*/ 6051 h 10000"/>
              <a:gd name="connsiteX11" fmla="*/ 9300 w 9996"/>
              <a:gd name="connsiteY11" fmla="*/ 6105 h 10000"/>
              <a:gd name="connsiteX12" fmla="*/ 9333 w 9996"/>
              <a:gd name="connsiteY12" fmla="*/ 6158 h 10000"/>
              <a:gd name="connsiteX13" fmla="*/ 9362 w 9996"/>
              <a:gd name="connsiteY13" fmla="*/ 6216 h 10000"/>
              <a:gd name="connsiteX14" fmla="*/ 9390 w 9996"/>
              <a:gd name="connsiteY14" fmla="*/ 6291 h 10000"/>
              <a:gd name="connsiteX15" fmla="*/ 9416 w 9996"/>
              <a:gd name="connsiteY15" fmla="*/ 6359 h 10000"/>
              <a:gd name="connsiteX16" fmla="*/ 9439 w 9996"/>
              <a:gd name="connsiteY16" fmla="*/ 6450 h 10000"/>
              <a:gd name="connsiteX17" fmla="*/ 9460 w 9996"/>
              <a:gd name="connsiteY17" fmla="*/ 6551 h 10000"/>
              <a:gd name="connsiteX18" fmla="*/ 9480 w 9996"/>
              <a:gd name="connsiteY18" fmla="*/ 6657 h 10000"/>
              <a:gd name="connsiteX19" fmla="*/ 9489 w 9996"/>
              <a:gd name="connsiteY19" fmla="*/ 6716 h 10000"/>
              <a:gd name="connsiteX20" fmla="*/ 9497 w 9996"/>
              <a:gd name="connsiteY20" fmla="*/ 6779 h 10000"/>
              <a:gd name="connsiteX21" fmla="*/ 9505 w 9996"/>
              <a:gd name="connsiteY21" fmla="*/ 6843 h 10000"/>
              <a:gd name="connsiteX22" fmla="*/ 9513 w 9996"/>
              <a:gd name="connsiteY22" fmla="*/ 6912 h 10000"/>
              <a:gd name="connsiteX23" fmla="*/ 9519 w 9996"/>
              <a:gd name="connsiteY23" fmla="*/ 6986 h 10000"/>
              <a:gd name="connsiteX24" fmla="*/ 9526 w 9996"/>
              <a:gd name="connsiteY24" fmla="*/ 7056 h 10000"/>
              <a:gd name="connsiteX25" fmla="*/ 9531 w 9996"/>
              <a:gd name="connsiteY25" fmla="*/ 7130 h 10000"/>
              <a:gd name="connsiteX26" fmla="*/ 9537 w 9996"/>
              <a:gd name="connsiteY26" fmla="*/ 7210 h 10000"/>
              <a:gd name="connsiteX27" fmla="*/ 9541 w 9996"/>
              <a:gd name="connsiteY27" fmla="*/ 7295 h 10000"/>
              <a:gd name="connsiteX28" fmla="*/ 9546 w 9996"/>
              <a:gd name="connsiteY28" fmla="*/ 7385 h 10000"/>
              <a:gd name="connsiteX29" fmla="*/ 9550 w 9996"/>
              <a:gd name="connsiteY29" fmla="*/ 7476 h 10000"/>
              <a:gd name="connsiteX30" fmla="*/ 9553 w 9996"/>
              <a:gd name="connsiteY30" fmla="*/ 7566 h 10000"/>
              <a:gd name="connsiteX31" fmla="*/ 9556 w 9996"/>
              <a:gd name="connsiteY31" fmla="*/ 7662 h 10000"/>
              <a:gd name="connsiteX32" fmla="*/ 9557 w 9996"/>
              <a:gd name="connsiteY32" fmla="*/ 7767 h 10000"/>
              <a:gd name="connsiteX33" fmla="*/ 9559 w 9996"/>
              <a:gd name="connsiteY33" fmla="*/ 7874 h 10000"/>
              <a:gd name="connsiteX34" fmla="*/ 9559 w 9996"/>
              <a:gd name="connsiteY34" fmla="*/ 7986 h 10000"/>
              <a:gd name="connsiteX35" fmla="*/ 9560 w 9996"/>
              <a:gd name="connsiteY35" fmla="*/ 8098 h 10000"/>
              <a:gd name="connsiteX36" fmla="*/ 9560 w 9996"/>
              <a:gd name="connsiteY36" fmla="*/ 8214 h 10000"/>
              <a:gd name="connsiteX37" fmla="*/ 9560 w 9996"/>
              <a:gd name="connsiteY37" fmla="*/ 8342 h 10000"/>
              <a:gd name="connsiteX38" fmla="*/ 9559 w 9996"/>
              <a:gd name="connsiteY38" fmla="*/ 8464 h 10000"/>
              <a:gd name="connsiteX39" fmla="*/ 9557 w 9996"/>
              <a:gd name="connsiteY39" fmla="*/ 8597 h 10000"/>
              <a:gd name="connsiteX40" fmla="*/ 9556 w 9996"/>
              <a:gd name="connsiteY40" fmla="*/ 8730 h 10000"/>
              <a:gd name="connsiteX41" fmla="*/ 9550 w 9996"/>
              <a:gd name="connsiteY41" fmla="*/ 9017 h 10000"/>
              <a:gd name="connsiteX42" fmla="*/ 9542 w 9996"/>
              <a:gd name="connsiteY42" fmla="*/ 9331 h 10000"/>
              <a:gd name="connsiteX43" fmla="*/ 9532 w 9996"/>
              <a:gd name="connsiteY43" fmla="*/ 9650 h 10000"/>
              <a:gd name="connsiteX44" fmla="*/ 9520 w 9996"/>
              <a:gd name="connsiteY44" fmla="*/ 10000 h 10000"/>
              <a:gd name="connsiteX45" fmla="*/ 9996 w 9996"/>
              <a:gd name="connsiteY45" fmla="*/ 1869 h 10000"/>
              <a:gd name="connsiteX46" fmla="*/ 9996 w 9996"/>
              <a:gd name="connsiteY4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996" h="10000">
                <a:moveTo>
                  <a:pt x="9996" y="0"/>
                </a:moveTo>
                <a:lnTo>
                  <a:pt x="7" y="22"/>
                </a:lnTo>
                <a:cubicBezTo>
                  <a:pt x="14" y="2043"/>
                  <a:pt x="0" y="3933"/>
                  <a:pt x="7" y="5954"/>
                </a:cubicBezTo>
                <a:lnTo>
                  <a:pt x="8869" y="5818"/>
                </a:lnTo>
                <a:lnTo>
                  <a:pt x="8869" y="5818"/>
                </a:lnTo>
                <a:lnTo>
                  <a:pt x="8971" y="5855"/>
                </a:lnTo>
                <a:cubicBezTo>
                  <a:pt x="9003" y="5865"/>
                  <a:pt x="9035" y="5876"/>
                  <a:pt x="9067" y="5886"/>
                </a:cubicBezTo>
                <a:lnTo>
                  <a:pt x="9153" y="5940"/>
                </a:lnTo>
                <a:lnTo>
                  <a:pt x="9193" y="5977"/>
                </a:lnTo>
                <a:cubicBezTo>
                  <a:pt x="9206" y="5989"/>
                  <a:pt x="9218" y="6002"/>
                  <a:pt x="9231" y="6014"/>
                </a:cubicBezTo>
                <a:cubicBezTo>
                  <a:pt x="9243" y="6026"/>
                  <a:pt x="9255" y="6039"/>
                  <a:pt x="9267" y="6051"/>
                </a:cubicBezTo>
                <a:lnTo>
                  <a:pt x="9300" y="6105"/>
                </a:lnTo>
                <a:cubicBezTo>
                  <a:pt x="9311" y="6123"/>
                  <a:pt x="9322" y="6140"/>
                  <a:pt x="9333" y="6158"/>
                </a:cubicBezTo>
                <a:cubicBezTo>
                  <a:pt x="9343" y="6177"/>
                  <a:pt x="9352" y="6197"/>
                  <a:pt x="9362" y="6216"/>
                </a:cubicBezTo>
                <a:cubicBezTo>
                  <a:pt x="9371" y="6242"/>
                  <a:pt x="9381" y="6266"/>
                  <a:pt x="9390" y="6291"/>
                </a:cubicBezTo>
                <a:cubicBezTo>
                  <a:pt x="9399" y="6314"/>
                  <a:pt x="9407" y="6336"/>
                  <a:pt x="9416" y="6359"/>
                </a:cubicBezTo>
                <a:cubicBezTo>
                  <a:pt x="9424" y="6389"/>
                  <a:pt x="9431" y="6420"/>
                  <a:pt x="9439" y="6450"/>
                </a:cubicBezTo>
                <a:cubicBezTo>
                  <a:pt x="9446" y="6483"/>
                  <a:pt x="9453" y="6517"/>
                  <a:pt x="9460" y="6551"/>
                </a:cubicBezTo>
                <a:cubicBezTo>
                  <a:pt x="9467" y="6586"/>
                  <a:pt x="9473" y="6622"/>
                  <a:pt x="9480" y="6657"/>
                </a:cubicBezTo>
                <a:cubicBezTo>
                  <a:pt x="9483" y="6676"/>
                  <a:pt x="9486" y="6697"/>
                  <a:pt x="9489" y="6716"/>
                </a:cubicBezTo>
                <a:cubicBezTo>
                  <a:pt x="9492" y="6737"/>
                  <a:pt x="9494" y="6758"/>
                  <a:pt x="9497" y="6779"/>
                </a:cubicBezTo>
                <a:cubicBezTo>
                  <a:pt x="9500" y="6800"/>
                  <a:pt x="9503" y="6822"/>
                  <a:pt x="9505" y="6843"/>
                </a:cubicBezTo>
                <a:cubicBezTo>
                  <a:pt x="9507" y="6867"/>
                  <a:pt x="9510" y="6889"/>
                  <a:pt x="9513" y="6912"/>
                </a:cubicBezTo>
                <a:cubicBezTo>
                  <a:pt x="9515" y="6937"/>
                  <a:pt x="9517" y="6961"/>
                  <a:pt x="9519" y="6986"/>
                </a:cubicBezTo>
                <a:cubicBezTo>
                  <a:pt x="9522" y="7010"/>
                  <a:pt x="9523" y="7033"/>
                  <a:pt x="9526" y="7056"/>
                </a:cubicBezTo>
                <a:cubicBezTo>
                  <a:pt x="9528" y="7081"/>
                  <a:pt x="9529" y="7105"/>
                  <a:pt x="9531" y="7130"/>
                </a:cubicBezTo>
                <a:cubicBezTo>
                  <a:pt x="9533" y="7157"/>
                  <a:pt x="9535" y="7184"/>
                  <a:pt x="9537" y="7210"/>
                </a:cubicBezTo>
                <a:cubicBezTo>
                  <a:pt x="9539" y="7238"/>
                  <a:pt x="9539" y="7267"/>
                  <a:pt x="9541" y="7295"/>
                </a:cubicBezTo>
                <a:cubicBezTo>
                  <a:pt x="9542" y="7326"/>
                  <a:pt x="9544" y="7355"/>
                  <a:pt x="9546" y="7385"/>
                </a:cubicBezTo>
                <a:cubicBezTo>
                  <a:pt x="9547" y="7415"/>
                  <a:pt x="9548" y="7445"/>
                  <a:pt x="9550" y="7476"/>
                </a:cubicBezTo>
                <a:lnTo>
                  <a:pt x="9553" y="7566"/>
                </a:lnTo>
                <a:lnTo>
                  <a:pt x="9556" y="7662"/>
                </a:lnTo>
                <a:cubicBezTo>
                  <a:pt x="9556" y="7697"/>
                  <a:pt x="9557" y="7732"/>
                  <a:pt x="9557" y="7767"/>
                </a:cubicBezTo>
                <a:cubicBezTo>
                  <a:pt x="9558" y="7803"/>
                  <a:pt x="9558" y="7839"/>
                  <a:pt x="9559" y="7874"/>
                </a:cubicBezTo>
                <a:lnTo>
                  <a:pt x="9559" y="7986"/>
                </a:lnTo>
                <a:cubicBezTo>
                  <a:pt x="9560" y="8023"/>
                  <a:pt x="9560" y="8060"/>
                  <a:pt x="9560" y="8098"/>
                </a:cubicBezTo>
                <a:lnTo>
                  <a:pt x="9560" y="8214"/>
                </a:lnTo>
                <a:lnTo>
                  <a:pt x="9560" y="8342"/>
                </a:lnTo>
                <a:cubicBezTo>
                  <a:pt x="9560" y="8382"/>
                  <a:pt x="9559" y="8424"/>
                  <a:pt x="9559" y="8464"/>
                </a:cubicBezTo>
                <a:cubicBezTo>
                  <a:pt x="9558" y="8508"/>
                  <a:pt x="9558" y="8553"/>
                  <a:pt x="9557" y="8597"/>
                </a:cubicBezTo>
                <a:cubicBezTo>
                  <a:pt x="9557" y="8641"/>
                  <a:pt x="9556" y="8685"/>
                  <a:pt x="9556" y="8730"/>
                </a:cubicBezTo>
                <a:cubicBezTo>
                  <a:pt x="9554" y="8826"/>
                  <a:pt x="9552" y="8921"/>
                  <a:pt x="9550" y="9017"/>
                </a:cubicBezTo>
                <a:cubicBezTo>
                  <a:pt x="9547" y="9121"/>
                  <a:pt x="9544" y="9226"/>
                  <a:pt x="9542" y="9331"/>
                </a:cubicBezTo>
                <a:cubicBezTo>
                  <a:pt x="9539" y="9437"/>
                  <a:pt x="9536" y="9543"/>
                  <a:pt x="9532" y="9650"/>
                </a:cubicBezTo>
                <a:cubicBezTo>
                  <a:pt x="9528" y="9766"/>
                  <a:pt x="9524" y="9883"/>
                  <a:pt x="9520" y="10000"/>
                </a:cubicBezTo>
                <a:cubicBezTo>
                  <a:pt x="9679" y="7312"/>
                  <a:pt x="9757" y="5900"/>
                  <a:pt x="9996" y="1869"/>
                </a:cubicBezTo>
                <a:lnTo>
                  <a:pt x="9996"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AU" dirty="0">
              <a:solidFill>
                <a:srgbClr val="666666"/>
              </a:solidFill>
              <a:latin typeface="Arial"/>
            </a:endParaRPr>
          </a:p>
        </p:txBody>
      </p:sp>
      <p:sp>
        <p:nvSpPr>
          <p:cNvPr id="16" name="Text Placeholder 15"/>
          <p:cNvSpPr>
            <a:spLocks noGrp="1"/>
          </p:cNvSpPr>
          <p:nvPr>
            <p:ph type="body" idx="1"/>
          </p:nvPr>
        </p:nvSpPr>
        <p:spPr>
          <a:xfrm>
            <a:off x="495300" y="1109663"/>
            <a:ext cx="8151202" cy="512603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3090521309"/>
      </p:ext>
    </p:extLst>
  </p:cSld>
  <p:clrMap bg1="lt1" tx1="dk1" bg2="lt2" tx2="dk2" accent1="accent1" accent2="accent2" accent3="accent3" accent4="accent4" accent5="accent5" accent6="accent6" hlink="hlink" folHlink="folHlink"/>
  <p:sldLayoutIdLst>
    <p:sldLayoutId id="2147485438" r:id="rId1"/>
    <p:sldLayoutId id="2147485439" r:id="rId2"/>
    <p:sldLayoutId id="2147485440" r:id="rId3"/>
    <p:sldLayoutId id="2147485441" r:id="rId4"/>
    <p:sldLayoutId id="2147485442" r:id="rId5"/>
  </p:sldLayoutIdLst>
  <p:timing>
    <p:tnLst>
      <p:par>
        <p:cTn id="1" dur="indefinite" restart="never" nodeType="tmRoot"/>
      </p:par>
    </p:tnLst>
  </p:timing>
  <p:hf hdr="0" dt="0"/>
  <p:txStyles>
    <p:titleStyle>
      <a:lvl1pPr algn="l" rtl="0" eaLnBrk="1" fontAlgn="base" hangingPunct="1">
        <a:spcBef>
          <a:spcPct val="0"/>
        </a:spcBef>
        <a:spcAft>
          <a:spcPct val="0"/>
        </a:spcAft>
        <a:defRPr lang="en-AU" sz="3000" dirty="0" smtClean="0">
          <a:solidFill>
            <a:srgbClr val="4BB3A6"/>
          </a:solidFill>
          <a:latin typeface="+mj-lt"/>
          <a:ea typeface="+mj-ea"/>
          <a:cs typeface="+mj-cs"/>
        </a:defRPr>
      </a:lvl1pPr>
      <a:lvl2pPr algn="l" rtl="0" eaLnBrk="1" fontAlgn="base" hangingPunct="1">
        <a:spcBef>
          <a:spcPct val="0"/>
        </a:spcBef>
        <a:spcAft>
          <a:spcPct val="0"/>
        </a:spcAft>
        <a:defRPr sz="3000">
          <a:solidFill>
            <a:schemeClr val="tx1"/>
          </a:solidFill>
          <a:latin typeface="Arial" charset="0"/>
        </a:defRPr>
      </a:lvl2pPr>
      <a:lvl3pPr algn="l" rtl="0" eaLnBrk="1" fontAlgn="base" hangingPunct="1">
        <a:spcBef>
          <a:spcPct val="0"/>
        </a:spcBef>
        <a:spcAft>
          <a:spcPct val="0"/>
        </a:spcAft>
        <a:defRPr sz="3000">
          <a:solidFill>
            <a:schemeClr val="tx1"/>
          </a:solidFill>
          <a:latin typeface="Arial" charset="0"/>
        </a:defRPr>
      </a:lvl3pPr>
      <a:lvl4pPr algn="l" rtl="0" eaLnBrk="1" fontAlgn="base" hangingPunct="1">
        <a:spcBef>
          <a:spcPct val="0"/>
        </a:spcBef>
        <a:spcAft>
          <a:spcPct val="0"/>
        </a:spcAft>
        <a:defRPr sz="3000">
          <a:solidFill>
            <a:schemeClr val="tx1"/>
          </a:solidFill>
          <a:latin typeface="Arial" charset="0"/>
        </a:defRPr>
      </a:lvl4pPr>
      <a:lvl5pPr algn="l" rtl="0" eaLnBrk="1" fontAlgn="base" hangingPunct="1">
        <a:spcBef>
          <a:spcPct val="0"/>
        </a:spcBef>
        <a:spcAft>
          <a:spcPct val="0"/>
        </a:spcAft>
        <a:defRPr sz="3000">
          <a:solidFill>
            <a:schemeClr val="tx1"/>
          </a:solidFill>
          <a:latin typeface="Arial" charset="0"/>
        </a:defRPr>
      </a:lvl5pPr>
      <a:lvl6pPr marL="457200" algn="l" rtl="0" eaLnBrk="1" fontAlgn="base" hangingPunct="1">
        <a:spcBef>
          <a:spcPct val="0"/>
        </a:spcBef>
        <a:spcAft>
          <a:spcPct val="0"/>
        </a:spcAft>
        <a:defRPr sz="3000">
          <a:solidFill>
            <a:schemeClr val="tx1"/>
          </a:solidFill>
          <a:latin typeface="Arial" charset="0"/>
        </a:defRPr>
      </a:lvl6pPr>
      <a:lvl7pPr marL="914400" algn="l" rtl="0" eaLnBrk="1" fontAlgn="base" hangingPunct="1">
        <a:spcBef>
          <a:spcPct val="0"/>
        </a:spcBef>
        <a:spcAft>
          <a:spcPct val="0"/>
        </a:spcAft>
        <a:defRPr sz="3000">
          <a:solidFill>
            <a:schemeClr val="tx1"/>
          </a:solidFill>
          <a:latin typeface="Arial" charset="0"/>
        </a:defRPr>
      </a:lvl7pPr>
      <a:lvl8pPr marL="1371600" algn="l" rtl="0" eaLnBrk="1" fontAlgn="base" hangingPunct="1">
        <a:spcBef>
          <a:spcPct val="0"/>
        </a:spcBef>
        <a:spcAft>
          <a:spcPct val="0"/>
        </a:spcAft>
        <a:defRPr sz="3000">
          <a:solidFill>
            <a:schemeClr val="tx1"/>
          </a:solidFill>
          <a:latin typeface="Arial" charset="0"/>
        </a:defRPr>
      </a:lvl8pPr>
      <a:lvl9pPr marL="1828800" algn="l" rtl="0" eaLnBrk="1" fontAlgn="base" hangingPunct="1">
        <a:spcBef>
          <a:spcPct val="0"/>
        </a:spcBef>
        <a:spcAft>
          <a:spcPct val="0"/>
        </a:spcAft>
        <a:defRPr sz="3000">
          <a:solidFill>
            <a:schemeClr val="tx1"/>
          </a:solidFill>
          <a:latin typeface="Arial" charset="0"/>
        </a:defRPr>
      </a:lvl9pPr>
    </p:titleStyle>
    <p:body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file:///C:\Users\amandaallen\Desktop\AA_QI%20Tool%20Training\Force%20Field%20Analysis.xls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au/url?sa=i&amp;rct=j&amp;q=&amp;esrc=s&amp;source=images&amp;cd=&amp;cad=rja&amp;uact=8&amp;ved=0CAcQjRw&amp;url=http://blog.readytomanage.com/what-is-a-good-problem-solving-assessment/&amp;ei=b5tUVa3UL8GBmQXug4C4Ag&amp;bvm=bv.93112503,d.dGY&amp;psig=AFQjCNHRN_d91UbWhv8nzUDljPHMHTg_2Q&amp;ust=1431694560427781"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0" y="2132856"/>
            <a:ext cx="9144000" cy="280831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lang="en-AU" sz="3000" dirty="0" smtClean="0">
                <a:solidFill>
                  <a:schemeClr val="accent6">
                    <a:lumMod val="50000"/>
                  </a:schemeClr>
                </a:solidFill>
                <a:latin typeface="+mj-lt"/>
                <a:ea typeface="+mj-ea"/>
                <a:cs typeface="+mj-cs"/>
              </a:defRPr>
            </a:lvl1pPr>
            <a:lvl2pPr algn="l" rtl="0" eaLnBrk="1" fontAlgn="base" hangingPunct="1">
              <a:spcBef>
                <a:spcPct val="0"/>
              </a:spcBef>
              <a:spcAft>
                <a:spcPct val="0"/>
              </a:spcAft>
              <a:defRPr sz="3000">
                <a:solidFill>
                  <a:schemeClr val="tx1"/>
                </a:solidFill>
                <a:latin typeface="Arial" charset="0"/>
              </a:defRPr>
            </a:lvl2pPr>
            <a:lvl3pPr algn="l" rtl="0" eaLnBrk="1" fontAlgn="base" hangingPunct="1">
              <a:spcBef>
                <a:spcPct val="0"/>
              </a:spcBef>
              <a:spcAft>
                <a:spcPct val="0"/>
              </a:spcAft>
              <a:defRPr sz="3000">
                <a:solidFill>
                  <a:schemeClr val="tx1"/>
                </a:solidFill>
                <a:latin typeface="Arial" charset="0"/>
              </a:defRPr>
            </a:lvl3pPr>
            <a:lvl4pPr algn="l" rtl="0" eaLnBrk="1" fontAlgn="base" hangingPunct="1">
              <a:spcBef>
                <a:spcPct val="0"/>
              </a:spcBef>
              <a:spcAft>
                <a:spcPct val="0"/>
              </a:spcAft>
              <a:defRPr sz="3000">
                <a:solidFill>
                  <a:schemeClr val="tx1"/>
                </a:solidFill>
                <a:latin typeface="Arial" charset="0"/>
              </a:defRPr>
            </a:lvl4pPr>
            <a:lvl5pPr algn="l" rtl="0" eaLnBrk="1" fontAlgn="base" hangingPunct="1">
              <a:spcBef>
                <a:spcPct val="0"/>
              </a:spcBef>
              <a:spcAft>
                <a:spcPct val="0"/>
              </a:spcAft>
              <a:defRPr sz="3000">
                <a:solidFill>
                  <a:schemeClr val="tx1"/>
                </a:solidFill>
                <a:latin typeface="Arial" charset="0"/>
              </a:defRPr>
            </a:lvl5pPr>
            <a:lvl6pPr marL="457200" algn="l" rtl="0" eaLnBrk="1" fontAlgn="base" hangingPunct="1">
              <a:spcBef>
                <a:spcPct val="0"/>
              </a:spcBef>
              <a:spcAft>
                <a:spcPct val="0"/>
              </a:spcAft>
              <a:defRPr sz="3000">
                <a:solidFill>
                  <a:schemeClr val="tx1"/>
                </a:solidFill>
                <a:latin typeface="Arial" charset="0"/>
              </a:defRPr>
            </a:lvl6pPr>
            <a:lvl7pPr marL="914400" algn="l" rtl="0" eaLnBrk="1" fontAlgn="base" hangingPunct="1">
              <a:spcBef>
                <a:spcPct val="0"/>
              </a:spcBef>
              <a:spcAft>
                <a:spcPct val="0"/>
              </a:spcAft>
              <a:defRPr sz="3000">
                <a:solidFill>
                  <a:schemeClr val="tx1"/>
                </a:solidFill>
                <a:latin typeface="Arial" charset="0"/>
              </a:defRPr>
            </a:lvl7pPr>
            <a:lvl8pPr marL="1371600" algn="l" rtl="0" eaLnBrk="1" fontAlgn="base" hangingPunct="1">
              <a:spcBef>
                <a:spcPct val="0"/>
              </a:spcBef>
              <a:spcAft>
                <a:spcPct val="0"/>
              </a:spcAft>
              <a:defRPr sz="3000">
                <a:solidFill>
                  <a:schemeClr val="tx1"/>
                </a:solidFill>
                <a:latin typeface="Arial" charset="0"/>
              </a:defRPr>
            </a:lvl8pPr>
            <a:lvl9pPr marL="1828800" algn="l" rtl="0" eaLnBrk="1" fontAlgn="base" hangingPunct="1">
              <a:spcBef>
                <a:spcPct val="0"/>
              </a:spcBef>
              <a:spcAft>
                <a:spcPct val="0"/>
              </a:spcAft>
              <a:defRPr sz="3000">
                <a:solidFill>
                  <a:schemeClr val="tx1"/>
                </a:solidFill>
                <a:latin typeface="Arial" charset="0"/>
              </a:defRPr>
            </a:lvl9pPr>
          </a:lstStyle>
          <a:p>
            <a:pPr algn="ctr"/>
            <a:r>
              <a:rPr lang="en-AU" sz="3600" b="1" kern="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Quality Improvement Tools</a:t>
            </a:r>
            <a:endParaRPr lang="en-AU" sz="3600" b="1" kern="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4" name="Picture 3" descr="MCj0237769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1188" y="3487080"/>
            <a:ext cx="2841625"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361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1"/>
          </p:nvPr>
        </p:nvSpPr>
        <p:spPr>
          <a:xfrm>
            <a:off x="323528" y="1772816"/>
            <a:ext cx="8486775" cy="5383014"/>
          </a:xfrm>
        </p:spPr>
        <p:txBody>
          <a:bodyPr/>
          <a:lstStyle/>
          <a:p>
            <a:pPr>
              <a:lnSpc>
                <a:spcPct val="80000"/>
              </a:lnSpc>
              <a:buFontTx/>
              <a:buNone/>
            </a:pPr>
            <a:r>
              <a:rPr lang="en-US" altLang="en-US" kern="1200" dirty="0" smtClean="0">
                <a:solidFill>
                  <a:schemeClr val="tx1"/>
                </a:solidFill>
                <a:latin typeface="Arial" charset="0"/>
                <a:cs typeface="Arial" charset="0"/>
              </a:rPr>
              <a:t>	Analyze </a:t>
            </a:r>
            <a:r>
              <a:rPr lang="en-US" altLang="en-US" kern="1200" dirty="0">
                <a:solidFill>
                  <a:schemeClr val="tx1"/>
                </a:solidFill>
                <a:latin typeface="Arial" charset="0"/>
                <a:cs typeface="Arial" charset="0"/>
              </a:rPr>
              <a:t>the results of the fishbone after team members agree that </a:t>
            </a:r>
            <a:r>
              <a:rPr lang="en-US" altLang="en-US" kern="1200" dirty="0" smtClean="0">
                <a:solidFill>
                  <a:schemeClr val="tx1"/>
                </a:solidFill>
                <a:latin typeface="Arial" charset="0"/>
                <a:cs typeface="Arial" charset="0"/>
              </a:rPr>
              <a:t>an adequate </a:t>
            </a:r>
            <a:r>
              <a:rPr lang="en-US" altLang="en-US" kern="1200" dirty="0">
                <a:solidFill>
                  <a:schemeClr val="tx1"/>
                </a:solidFill>
                <a:latin typeface="Arial" charset="0"/>
                <a:cs typeface="Arial" charset="0"/>
              </a:rPr>
              <a:t>amount of detail has been provided under each major category. Do this by looking for those items that appear in more than one category. These become the 'most likely causes".</a:t>
            </a:r>
          </a:p>
          <a:p>
            <a:pPr>
              <a:lnSpc>
                <a:spcPct val="80000"/>
              </a:lnSpc>
              <a:buFontTx/>
              <a:buNone/>
            </a:pPr>
            <a:endParaRPr lang="en-US" altLang="en-US" kern="1200" dirty="0">
              <a:solidFill>
                <a:schemeClr val="tx1"/>
              </a:solidFill>
              <a:latin typeface="Arial" charset="0"/>
              <a:cs typeface="Arial" charset="0"/>
            </a:endParaRPr>
          </a:p>
          <a:p>
            <a:pPr>
              <a:lnSpc>
                <a:spcPct val="80000"/>
              </a:lnSpc>
              <a:buFontTx/>
              <a:buNone/>
            </a:pPr>
            <a:r>
              <a:rPr lang="en-US" altLang="en-US" kern="1200" dirty="0" smtClean="0">
                <a:solidFill>
                  <a:schemeClr val="tx1"/>
                </a:solidFill>
                <a:latin typeface="Arial" charset="0"/>
                <a:cs typeface="Arial" charset="0"/>
              </a:rPr>
              <a:t>	For </a:t>
            </a:r>
            <a:r>
              <a:rPr lang="en-US" altLang="en-US" kern="1200" dirty="0">
                <a:solidFill>
                  <a:schemeClr val="tx1"/>
                </a:solidFill>
                <a:latin typeface="Arial" charset="0"/>
                <a:cs typeface="Arial" charset="0"/>
              </a:rPr>
              <a:t>those items identified as the "most likely causes", the team should reach consensus on listing those items in priority order with the first item being the most probable" cause</a:t>
            </a:r>
            <a:r>
              <a:rPr lang="en-US" altLang="en-US" dirty="0" smtClean="0">
                <a:solidFill>
                  <a:schemeClr val="tx2"/>
                </a:solidFill>
                <a:latin typeface="Arial" charset="0"/>
              </a:rPr>
              <a:t>.</a:t>
            </a:r>
          </a:p>
          <a:p>
            <a:endParaRPr lang="en-AU" b="1" dirty="0" smtClean="0"/>
          </a:p>
          <a:p>
            <a:pPr marL="0" indent="0">
              <a:buNone/>
            </a:pPr>
            <a:r>
              <a:rPr lang="en-AU" b="1" dirty="0" smtClean="0"/>
              <a:t>Next </a:t>
            </a:r>
            <a:r>
              <a:rPr lang="en-AU" b="1" dirty="0"/>
              <a:t>Steps</a:t>
            </a:r>
            <a:br>
              <a:rPr lang="en-AU" b="1" dirty="0"/>
            </a:br>
            <a:r>
              <a:rPr lang="en-AU" dirty="0"/>
              <a:t>Using </a:t>
            </a:r>
            <a:r>
              <a:rPr lang="en-AU" dirty="0" smtClean="0"/>
              <a:t>Fishbone will </a:t>
            </a:r>
            <a:r>
              <a:rPr lang="en-AU" dirty="0"/>
              <a:t>help you direct your improvement effort to priority areas and ascertain your goal or area you would like to see improved in Question 1 of the </a:t>
            </a:r>
            <a:r>
              <a:rPr lang="en-AU" dirty="0" smtClean="0"/>
              <a:t>Model for Improvement.</a:t>
            </a:r>
            <a:endParaRPr lang="en-AU" dirty="0"/>
          </a:p>
          <a:p>
            <a:pPr marL="0" indent="0">
              <a:buNone/>
            </a:pPr>
            <a:r>
              <a:rPr lang="en-AU" dirty="0"/>
              <a:t>You can now move to Questions 2 &amp; 3 </a:t>
            </a:r>
            <a:r>
              <a:rPr lang="en-AU" dirty="0" smtClean="0"/>
              <a:t>(Model for Improvement) to </a:t>
            </a:r>
            <a:r>
              <a:rPr lang="en-AU" dirty="0"/>
              <a:t>generate ideas on how to reach your goal and test these using PDSA cycles</a:t>
            </a:r>
            <a:endParaRPr lang="en-US" altLang="en-US" dirty="0">
              <a:solidFill>
                <a:schemeClr val="tx2"/>
              </a:solidFill>
              <a:latin typeface="Arial" charset="0"/>
            </a:endParaRPr>
          </a:p>
          <a:p>
            <a:pPr>
              <a:lnSpc>
                <a:spcPct val="80000"/>
              </a:lnSpc>
            </a:pPr>
            <a:endParaRPr lang="en-US" altLang="en-US" dirty="0"/>
          </a:p>
          <a:p>
            <a:pPr>
              <a:lnSpc>
                <a:spcPct val="80000"/>
              </a:lnSpc>
              <a:buFontTx/>
              <a:buNone/>
            </a:pPr>
            <a:endParaRPr lang="en-US" altLang="en-US" dirty="0"/>
          </a:p>
        </p:txBody>
      </p:sp>
    </p:spTree>
    <p:extLst>
      <p:ext uri="{BB962C8B-B14F-4D97-AF65-F5344CB8AC3E}">
        <p14:creationId xmlns:p14="http://schemas.microsoft.com/office/powerpoint/2010/main" val="31943119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5 Whys</a:t>
            </a:r>
            <a:endParaRPr lang="en-AU" b="1" dirty="0"/>
          </a:p>
        </p:txBody>
      </p:sp>
      <p:sp>
        <p:nvSpPr>
          <p:cNvPr id="3" name="Content Placeholder 2"/>
          <p:cNvSpPr>
            <a:spLocks noGrp="1"/>
          </p:cNvSpPr>
          <p:nvPr>
            <p:ph idx="1"/>
          </p:nvPr>
        </p:nvSpPr>
        <p:spPr>
          <a:xfrm>
            <a:off x="467544" y="2276872"/>
            <a:ext cx="8151202" cy="4176725"/>
          </a:xfrm>
        </p:spPr>
        <p:txBody>
          <a:bodyPr>
            <a:normAutofit/>
          </a:bodyPr>
          <a:lstStyle/>
          <a:p>
            <a:pPr marL="0" indent="0">
              <a:buNone/>
            </a:pPr>
            <a:r>
              <a:rPr lang="en-AU" kern="1200" dirty="0">
                <a:solidFill>
                  <a:schemeClr val="tx1"/>
                </a:solidFill>
                <a:latin typeface="Arial" charset="0"/>
                <a:cs typeface="Arial" charset="0"/>
              </a:rPr>
              <a:t>Simply a process of asking Why? At least five times in a row to discover the meaning of a particular problem or situation</a:t>
            </a:r>
          </a:p>
        </p:txBody>
      </p:sp>
      <p:pic>
        <p:nvPicPr>
          <p:cNvPr id="7" name="Picture 2" descr="http://babygenie.files.wordpress.com/2012/11/why.jpg?w=550"/>
          <p:cNvPicPr>
            <a:picLocks noChangeAspect="1" noChangeArrowheads="1"/>
          </p:cNvPicPr>
          <p:nvPr/>
        </p:nvPicPr>
        <p:blipFill rotWithShape="1">
          <a:blip r:embed="rId3">
            <a:extLst>
              <a:ext uri="{28A0092B-C50C-407E-A947-70E740481C1C}">
                <a14:useLocalDpi xmlns:a14="http://schemas.microsoft.com/office/drawing/2010/main" val="0"/>
              </a:ext>
            </a:extLst>
          </a:blip>
          <a:srcRect b="20004"/>
          <a:stretch/>
        </p:blipFill>
        <p:spPr bwMode="auto">
          <a:xfrm>
            <a:off x="1043608" y="3068960"/>
            <a:ext cx="6916638" cy="3410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7825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822D485-F788-43EB-B545-524DEDF43BED}" type="slidenum">
              <a:rPr lang="en-US" smtClean="0"/>
              <a:pPr/>
              <a:t>12</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492896"/>
            <a:ext cx="4400550" cy="2952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40080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75656" y="1412776"/>
            <a:ext cx="6480720" cy="633413"/>
          </a:xfrm>
        </p:spPr>
        <p:txBody>
          <a:bodyPr/>
          <a:lstStyle/>
          <a:p>
            <a:r>
              <a:rPr lang="en-AU" sz="4000" b="1" dirty="0" smtClean="0"/>
              <a:t>When </a:t>
            </a:r>
            <a:r>
              <a:rPr lang="en-AU" sz="4000" b="1" dirty="0"/>
              <a:t>to use </a:t>
            </a:r>
            <a:endParaRPr lang="en-AU" sz="4000" dirty="0"/>
          </a:p>
        </p:txBody>
      </p:sp>
      <p:sp>
        <p:nvSpPr>
          <p:cNvPr id="3" name="Content Placeholder 2"/>
          <p:cNvSpPr>
            <a:spLocks noGrp="1"/>
          </p:cNvSpPr>
          <p:nvPr>
            <p:ph idx="4294967295"/>
          </p:nvPr>
        </p:nvSpPr>
        <p:spPr>
          <a:xfrm>
            <a:off x="467544" y="2132856"/>
            <a:ext cx="8151202" cy="1296144"/>
          </a:xfrm>
          <a:prstGeom prst="rect">
            <a:avLst/>
          </a:prstGeom>
        </p:spPr>
        <p:txBody>
          <a:bodyPr>
            <a:normAutofit/>
          </a:bodyPr>
          <a:lstStyle/>
          <a:p>
            <a:pPr>
              <a:buFont typeface="Wingdings" panose="05000000000000000000" pitchFamily="2" charset="2"/>
              <a:buChar char="Ø"/>
            </a:pPr>
            <a:r>
              <a:rPr lang="en-AU" sz="2500" dirty="0" smtClean="0"/>
              <a:t>This </a:t>
            </a:r>
            <a:r>
              <a:rPr lang="en-AU" sz="2500" dirty="0"/>
              <a:t>tool is ideally used in a team setting where all members want to understand the reason that a problem is occurring</a:t>
            </a:r>
            <a:r>
              <a:rPr lang="en-AU" sz="2500" dirty="0" smtClean="0"/>
              <a:t>.</a:t>
            </a:r>
            <a:endParaRPr lang="en-AU" sz="2500" dirty="0"/>
          </a:p>
        </p:txBody>
      </p:sp>
      <p:pic>
        <p:nvPicPr>
          <p:cNvPr id="3074" name="Picture 2" descr="http://www.pammarketingnut.com/wp-content/uploads/iStock_000011272724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3356992"/>
            <a:ext cx="5904656" cy="172819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nvSpPr>
        <p:spPr>
          <a:xfrm>
            <a:off x="467544" y="5229200"/>
            <a:ext cx="8151202" cy="1140775"/>
          </a:xfrm>
          <a:prstGeom prst="rect">
            <a:avLst/>
          </a:prstGeom>
        </p:spPr>
        <p:txBody>
          <a:bodyPr vert="horz" lIns="91440" tIns="45720" rIns="91440" bIns="45720" rtlCol="0">
            <a:norm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a:buFont typeface="Wingdings" panose="05000000000000000000" pitchFamily="2" charset="2"/>
              <a:buChar char="Ø"/>
            </a:pPr>
            <a:r>
              <a:rPr lang="en-AU" sz="2500" kern="0" dirty="0" smtClean="0"/>
              <a:t>This is a good tool for identifying the root cause of a problem </a:t>
            </a:r>
            <a:endParaRPr lang="en-AU" sz="2500" kern="0" dirty="0"/>
          </a:p>
        </p:txBody>
      </p:sp>
    </p:spTree>
    <p:extLst>
      <p:ext uri="{BB962C8B-B14F-4D97-AF65-F5344CB8AC3E}">
        <p14:creationId xmlns:p14="http://schemas.microsoft.com/office/powerpoint/2010/main" val="38681371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61771" y="1047219"/>
            <a:ext cx="4618541" cy="633413"/>
          </a:xfrm>
        </p:spPr>
        <p:txBody>
          <a:bodyPr/>
          <a:lstStyle/>
          <a:p>
            <a:r>
              <a:rPr lang="en-AU" sz="4000" b="1" dirty="0" smtClean="0"/>
              <a:t>Scenario</a:t>
            </a:r>
            <a:endParaRPr lang="en-AU" sz="4000" b="1" dirty="0"/>
          </a:p>
        </p:txBody>
      </p:sp>
      <p:sp>
        <p:nvSpPr>
          <p:cNvPr id="3" name="Content Placeholder 2"/>
          <p:cNvSpPr>
            <a:spLocks noGrp="1"/>
          </p:cNvSpPr>
          <p:nvPr>
            <p:ph idx="4294967295"/>
          </p:nvPr>
        </p:nvSpPr>
        <p:spPr>
          <a:xfrm>
            <a:off x="470714" y="1700808"/>
            <a:ext cx="8355320" cy="504056"/>
          </a:xfrm>
          <a:prstGeom prst="rect">
            <a:avLst/>
          </a:prstGeom>
        </p:spPr>
        <p:txBody>
          <a:bodyPr/>
          <a:lstStyle/>
          <a:p>
            <a:pPr marL="565200" indent="-457200">
              <a:buFont typeface="+mj-lt"/>
              <a:buAutoNum type="arabicPeriod"/>
            </a:pPr>
            <a:r>
              <a:rPr lang="en-AU" dirty="0" smtClean="0"/>
              <a:t>Low PDSA submissions.</a:t>
            </a:r>
            <a:r>
              <a:rPr lang="en-AU" dirty="0"/>
              <a:t> </a:t>
            </a:r>
          </a:p>
        </p:txBody>
      </p:sp>
      <p:sp>
        <p:nvSpPr>
          <p:cNvPr id="6" name="Content Placeholder 2"/>
          <p:cNvSpPr txBox="1">
            <a:spLocks/>
          </p:cNvSpPr>
          <p:nvPr/>
        </p:nvSpPr>
        <p:spPr>
          <a:xfrm>
            <a:off x="428660" y="2348880"/>
            <a:ext cx="8355320" cy="504056"/>
          </a:xfrm>
          <a:prstGeom prst="rect">
            <a:avLst/>
          </a:prstGeom>
        </p:spPr>
        <p:txBody>
          <a:bodyPr vert="horz" lIns="91440" tIns="45720" rIns="91440" bIns="45720" rtlCol="0">
            <a:norm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565200" indent="-457200">
              <a:buFont typeface="+mj-lt"/>
              <a:buAutoNum type="arabicPeriod" startAt="2"/>
            </a:pPr>
            <a:r>
              <a:rPr lang="en-AU" dirty="0" smtClean="0"/>
              <a:t>Practice Manager isn’t uploading them onto qiConnect</a:t>
            </a:r>
            <a:r>
              <a:rPr lang="en-AU" kern="0" dirty="0" smtClean="0"/>
              <a:t>. </a:t>
            </a:r>
            <a:endParaRPr lang="en-AU" kern="0" dirty="0"/>
          </a:p>
        </p:txBody>
      </p:sp>
      <p:sp>
        <p:nvSpPr>
          <p:cNvPr id="7" name="Content Placeholder 2"/>
          <p:cNvSpPr txBox="1">
            <a:spLocks/>
          </p:cNvSpPr>
          <p:nvPr/>
        </p:nvSpPr>
        <p:spPr>
          <a:xfrm>
            <a:off x="7070596" y="1628800"/>
            <a:ext cx="1697657" cy="432048"/>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108000" indent="0">
              <a:buNone/>
            </a:pPr>
            <a:r>
              <a:rPr lang="en-AU" sz="2800" b="1" kern="0" dirty="0" smtClean="0">
                <a:solidFill>
                  <a:srgbClr val="CCCC00"/>
                </a:solidFill>
              </a:rPr>
              <a:t>WHY?</a:t>
            </a:r>
            <a:endParaRPr lang="en-AU" sz="2800" b="1" kern="0" dirty="0">
              <a:solidFill>
                <a:srgbClr val="CCCC00"/>
              </a:solidFill>
            </a:endParaRPr>
          </a:p>
        </p:txBody>
      </p:sp>
      <p:sp>
        <p:nvSpPr>
          <p:cNvPr id="8" name="Content Placeholder 2"/>
          <p:cNvSpPr txBox="1">
            <a:spLocks/>
          </p:cNvSpPr>
          <p:nvPr/>
        </p:nvSpPr>
        <p:spPr>
          <a:xfrm>
            <a:off x="442958" y="2996952"/>
            <a:ext cx="6682446" cy="504056"/>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565200" indent="-457200">
              <a:buFont typeface="+mj-lt"/>
              <a:buAutoNum type="arabicPeriod" startAt="3"/>
            </a:pPr>
            <a:r>
              <a:rPr lang="en-AU" dirty="0" smtClean="0"/>
              <a:t>Practice staff (mostly the GPs) are often late in giving them to the Practice Manager</a:t>
            </a:r>
            <a:r>
              <a:rPr lang="en-AU" kern="0" dirty="0" smtClean="0"/>
              <a:t>. </a:t>
            </a:r>
            <a:endParaRPr lang="en-AU" kern="0" dirty="0"/>
          </a:p>
        </p:txBody>
      </p:sp>
      <p:sp>
        <p:nvSpPr>
          <p:cNvPr id="9" name="Content Placeholder 2"/>
          <p:cNvSpPr txBox="1">
            <a:spLocks/>
          </p:cNvSpPr>
          <p:nvPr/>
        </p:nvSpPr>
        <p:spPr>
          <a:xfrm>
            <a:off x="442958" y="3861048"/>
            <a:ext cx="6322406" cy="720080"/>
          </a:xfrm>
          <a:prstGeom prst="rect">
            <a:avLst/>
          </a:prstGeom>
        </p:spPr>
        <p:txBody>
          <a:bodyPr vert="horz" lIns="91440" tIns="45720" rIns="91440" bIns="45720" rtlCol="0">
            <a:norm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565200" indent="-457200">
              <a:buFont typeface="+mj-lt"/>
              <a:buAutoNum type="arabicPeriod" startAt="4"/>
            </a:pPr>
            <a:r>
              <a:rPr lang="en-AU" dirty="0" smtClean="0"/>
              <a:t>They forget the due date</a:t>
            </a:r>
            <a:r>
              <a:rPr lang="en-AU" kern="0" dirty="0" smtClean="0"/>
              <a:t>. </a:t>
            </a:r>
            <a:endParaRPr lang="en-AU" kern="0" dirty="0"/>
          </a:p>
        </p:txBody>
      </p:sp>
      <p:sp>
        <p:nvSpPr>
          <p:cNvPr id="10" name="Content Placeholder 2"/>
          <p:cNvSpPr txBox="1">
            <a:spLocks/>
          </p:cNvSpPr>
          <p:nvPr/>
        </p:nvSpPr>
        <p:spPr>
          <a:xfrm>
            <a:off x="442958" y="4581128"/>
            <a:ext cx="8355320" cy="504056"/>
          </a:xfrm>
          <a:prstGeom prst="rect">
            <a:avLst/>
          </a:prstGeom>
        </p:spPr>
        <p:txBody>
          <a:bodyPr vert="horz" lIns="91440" tIns="45720" rIns="91440" bIns="45720" rtlCol="0">
            <a:norm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565200" indent="-457200">
              <a:buFont typeface="+mj-lt"/>
              <a:buAutoNum type="arabicPeriod" startAt="5"/>
            </a:pPr>
            <a:r>
              <a:rPr lang="en-AU" dirty="0" smtClean="0"/>
              <a:t>Nothing to remind them</a:t>
            </a:r>
            <a:r>
              <a:rPr lang="en-AU" kern="0" dirty="0" smtClean="0"/>
              <a:t>. </a:t>
            </a:r>
            <a:endParaRPr lang="en-AU" kern="0" dirty="0"/>
          </a:p>
        </p:txBody>
      </p:sp>
      <p:sp>
        <p:nvSpPr>
          <p:cNvPr id="11" name="Content Placeholder 2"/>
          <p:cNvSpPr txBox="1">
            <a:spLocks/>
          </p:cNvSpPr>
          <p:nvPr/>
        </p:nvSpPr>
        <p:spPr>
          <a:xfrm>
            <a:off x="7070596" y="2276872"/>
            <a:ext cx="1697657" cy="432048"/>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108000" indent="0">
              <a:buNone/>
            </a:pPr>
            <a:r>
              <a:rPr lang="en-AU" sz="2800" b="1" kern="0" dirty="0" smtClean="0">
                <a:solidFill>
                  <a:srgbClr val="FFC000"/>
                </a:solidFill>
              </a:rPr>
              <a:t>WHY?</a:t>
            </a:r>
            <a:endParaRPr lang="en-AU" sz="2800" b="1" kern="0" dirty="0">
              <a:solidFill>
                <a:srgbClr val="FFC000"/>
              </a:solidFill>
            </a:endParaRPr>
          </a:p>
        </p:txBody>
      </p:sp>
      <p:sp>
        <p:nvSpPr>
          <p:cNvPr id="12" name="Content Placeholder 2"/>
          <p:cNvSpPr txBox="1">
            <a:spLocks/>
          </p:cNvSpPr>
          <p:nvPr/>
        </p:nvSpPr>
        <p:spPr>
          <a:xfrm>
            <a:off x="7101131" y="3070684"/>
            <a:ext cx="1697657" cy="432048"/>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108000" indent="0">
              <a:buNone/>
            </a:pPr>
            <a:r>
              <a:rPr lang="en-AU" sz="2800" b="1" kern="0" dirty="0" smtClean="0">
                <a:solidFill>
                  <a:srgbClr val="FF6600"/>
                </a:solidFill>
              </a:rPr>
              <a:t>WHY?</a:t>
            </a:r>
            <a:endParaRPr lang="en-AU" sz="2800" b="1" kern="0" dirty="0">
              <a:solidFill>
                <a:srgbClr val="FF6600"/>
              </a:solidFill>
            </a:endParaRPr>
          </a:p>
        </p:txBody>
      </p:sp>
      <p:sp>
        <p:nvSpPr>
          <p:cNvPr id="13" name="Content Placeholder 2"/>
          <p:cNvSpPr txBox="1">
            <a:spLocks/>
          </p:cNvSpPr>
          <p:nvPr/>
        </p:nvSpPr>
        <p:spPr>
          <a:xfrm>
            <a:off x="7101131" y="3789040"/>
            <a:ext cx="1697657" cy="432048"/>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pPr marL="108000" indent="0">
              <a:buNone/>
            </a:pPr>
            <a:r>
              <a:rPr lang="en-AU" sz="2800" b="1" kern="0" dirty="0" smtClean="0">
                <a:solidFill>
                  <a:srgbClr val="C00000"/>
                </a:solidFill>
              </a:rPr>
              <a:t>WHY?</a:t>
            </a:r>
            <a:endParaRPr lang="en-AU" sz="2800" b="1" kern="0" dirty="0">
              <a:solidFill>
                <a:srgbClr val="C00000"/>
              </a:solidFill>
            </a:endParaRPr>
          </a:p>
        </p:txBody>
      </p:sp>
      <p:sp>
        <p:nvSpPr>
          <p:cNvPr id="2" name="Rectangle 1"/>
          <p:cNvSpPr/>
          <p:nvPr/>
        </p:nvSpPr>
        <p:spPr>
          <a:xfrm>
            <a:off x="156122" y="5226784"/>
            <a:ext cx="8928992" cy="1323439"/>
          </a:xfrm>
          <a:prstGeom prst="rect">
            <a:avLst/>
          </a:prstGeom>
        </p:spPr>
        <p:txBody>
          <a:bodyPr wrap="square">
            <a:spAutoFit/>
          </a:bodyPr>
          <a:lstStyle/>
          <a:p>
            <a:pPr algn="just"/>
            <a:r>
              <a:rPr lang="en-AU" sz="2000" dirty="0">
                <a:solidFill>
                  <a:srgbClr val="000000"/>
                </a:solidFill>
              </a:rPr>
              <a:t>The root cause </a:t>
            </a:r>
            <a:r>
              <a:rPr lang="en-AU" sz="2000" dirty="0" smtClean="0">
                <a:solidFill>
                  <a:srgbClr val="000000"/>
                </a:solidFill>
              </a:rPr>
              <a:t>in this scenario is </a:t>
            </a:r>
            <a:r>
              <a:rPr lang="en-AU" sz="2000" dirty="0">
                <a:solidFill>
                  <a:srgbClr val="000000"/>
                </a:solidFill>
              </a:rPr>
              <a:t>that </a:t>
            </a:r>
            <a:r>
              <a:rPr lang="en-AU" sz="2000" dirty="0" smtClean="0">
                <a:solidFill>
                  <a:srgbClr val="000000"/>
                </a:solidFill>
              </a:rPr>
              <a:t>Practice Staff are forgetting to do PDSA’s as they have no system in place to remind them. </a:t>
            </a:r>
          </a:p>
          <a:p>
            <a:pPr algn="just"/>
            <a:r>
              <a:rPr lang="en-AU" sz="2000" dirty="0" smtClean="0">
                <a:solidFill>
                  <a:srgbClr val="000000"/>
                </a:solidFill>
              </a:rPr>
              <a:t>By identifying the root cause, the </a:t>
            </a:r>
            <a:r>
              <a:rPr lang="en-AU" sz="2000" dirty="0">
                <a:solidFill>
                  <a:srgbClr val="000000"/>
                </a:solidFill>
              </a:rPr>
              <a:t>system </a:t>
            </a:r>
            <a:r>
              <a:rPr lang="en-AU" sz="2000" dirty="0" smtClean="0">
                <a:solidFill>
                  <a:srgbClr val="000000"/>
                </a:solidFill>
              </a:rPr>
              <a:t>can</a:t>
            </a:r>
            <a:r>
              <a:rPr lang="en-AU" sz="2000" dirty="0">
                <a:solidFill>
                  <a:srgbClr val="000000"/>
                </a:solidFill>
              </a:rPr>
              <a:t> </a:t>
            </a:r>
            <a:r>
              <a:rPr lang="en-AU" sz="2000" dirty="0" smtClean="0">
                <a:solidFill>
                  <a:srgbClr val="000000"/>
                </a:solidFill>
              </a:rPr>
              <a:t>be</a:t>
            </a:r>
            <a:r>
              <a:rPr lang="en-AU" sz="2000" dirty="0">
                <a:solidFill>
                  <a:srgbClr val="000000"/>
                </a:solidFill>
              </a:rPr>
              <a:t> </a:t>
            </a:r>
            <a:r>
              <a:rPr lang="en-AU" sz="2000" dirty="0" smtClean="0">
                <a:solidFill>
                  <a:srgbClr val="000000"/>
                </a:solidFill>
              </a:rPr>
              <a:t>changed. </a:t>
            </a:r>
          </a:p>
          <a:p>
            <a:pPr algn="just"/>
            <a:r>
              <a:rPr lang="en-AU" sz="2000" dirty="0" smtClean="0">
                <a:solidFill>
                  <a:srgbClr val="000000"/>
                </a:solidFill>
              </a:rPr>
              <a:t>.</a:t>
            </a:r>
            <a:endParaRPr lang="en-AU" sz="2000" dirty="0">
              <a:solidFill>
                <a:srgbClr val="000000"/>
              </a:solidFill>
            </a:endParaRPr>
          </a:p>
        </p:txBody>
      </p:sp>
    </p:spTree>
    <p:extLst>
      <p:ext uri="{BB962C8B-B14F-4D97-AF65-F5344CB8AC3E}">
        <p14:creationId xmlns:p14="http://schemas.microsoft.com/office/powerpoint/2010/main" val="123312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060848"/>
            <a:ext cx="8151202" cy="4176725"/>
          </a:xfrm>
        </p:spPr>
        <p:txBody>
          <a:bodyPr>
            <a:normAutofit/>
          </a:bodyPr>
          <a:lstStyle/>
          <a:p>
            <a:pPr marL="0" indent="0">
              <a:buNone/>
            </a:pPr>
            <a:r>
              <a:rPr lang="en-AU" b="1" dirty="0" smtClean="0"/>
              <a:t>Next Steps</a:t>
            </a:r>
          </a:p>
          <a:p>
            <a:pPr marL="0" indent="0">
              <a:buNone/>
            </a:pPr>
            <a:r>
              <a:rPr lang="en-AU" dirty="0"/>
              <a:t/>
            </a:r>
            <a:br>
              <a:rPr lang="en-AU" dirty="0"/>
            </a:br>
            <a:r>
              <a:rPr lang="en-AU" dirty="0"/>
              <a:t>By identifying the root cause using 5 Whys you will be able to direct your improvement effort to the priority area / goal you would like to see improved in Question 1 of the Model for Improvement.</a:t>
            </a:r>
          </a:p>
          <a:p>
            <a:pPr marL="0" indent="0">
              <a:buNone/>
            </a:pPr>
            <a:endParaRPr lang="en-AU" dirty="0" smtClean="0"/>
          </a:p>
          <a:p>
            <a:pPr marL="0" indent="0">
              <a:buNone/>
            </a:pPr>
            <a:r>
              <a:rPr lang="en-AU" dirty="0" smtClean="0"/>
              <a:t>You </a:t>
            </a:r>
            <a:r>
              <a:rPr lang="en-AU" dirty="0"/>
              <a:t>can now move to Questions 2 &amp; 3 (Model for Improvement) to generate ideas on how to reach your goal and test these using PDSA cycles</a:t>
            </a:r>
            <a:endParaRPr lang="en-US" altLang="en-US" dirty="0">
              <a:solidFill>
                <a:schemeClr val="tx2"/>
              </a:solidFill>
              <a:latin typeface="Arial" charset="0"/>
            </a:endParaRPr>
          </a:p>
        </p:txBody>
      </p:sp>
      <p:sp>
        <p:nvSpPr>
          <p:cNvPr id="4" name="Footer Placeholder 3"/>
          <p:cNvSpPr>
            <a:spLocks noGrp="1"/>
          </p:cNvSpPr>
          <p:nvPr>
            <p:ph type="ftr" sz="quarter" idx="3"/>
          </p:nvPr>
        </p:nvSpPr>
        <p:spPr/>
        <p:txBody>
          <a:bodyPr/>
          <a:lstStyle/>
          <a:p>
            <a:r>
              <a:rPr lang="en-AU" dirty="0" smtClean="0"/>
              <a:t>PRESENTATION TITLE    00 MONTH 2010</a:t>
            </a:r>
            <a:endParaRPr lang="en-AU" dirty="0"/>
          </a:p>
        </p:txBody>
      </p:sp>
      <p:sp>
        <p:nvSpPr>
          <p:cNvPr id="5" name="Slide Number Placeholder 4"/>
          <p:cNvSpPr>
            <a:spLocks noGrp="1"/>
          </p:cNvSpPr>
          <p:nvPr>
            <p:ph type="sldNum" sz="quarter" idx="4"/>
          </p:nvPr>
        </p:nvSpPr>
        <p:spPr/>
        <p:txBody>
          <a:bodyPr/>
          <a:lstStyle/>
          <a:p>
            <a:fld id="{D822D485-F788-43EB-B545-524DEDF43BED}" type="slidenum">
              <a:rPr lang="en-US" smtClean="0"/>
              <a:pPr/>
              <a:t>15</a:t>
            </a:fld>
            <a:endParaRPr lang="en-US" dirty="0"/>
          </a:p>
        </p:txBody>
      </p:sp>
    </p:spTree>
    <p:extLst>
      <p:ext uri="{BB962C8B-B14F-4D97-AF65-F5344CB8AC3E}">
        <p14:creationId xmlns:p14="http://schemas.microsoft.com/office/powerpoint/2010/main" val="22247427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a:xfrm>
            <a:off x="395536" y="1628800"/>
            <a:ext cx="6563072" cy="720080"/>
          </a:xfrm>
        </p:spPr>
        <p:txBody>
          <a:bodyPr/>
          <a:lstStyle/>
          <a:p>
            <a:r>
              <a:rPr lang="en-AU" sz="4000" dirty="0" smtClean="0"/>
              <a:t>Decision Making</a:t>
            </a:r>
            <a:endParaRPr lang="en-US" sz="4000" dirty="0" smtClean="0"/>
          </a:p>
        </p:txBody>
      </p:sp>
      <p:sp>
        <p:nvSpPr>
          <p:cNvPr id="6" name="Text Placeholder 5"/>
          <p:cNvSpPr>
            <a:spLocks noGrp="1"/>
          </p:cNvSpPr>
          <p:nvPr>
            <p:ph type="body" sz="half" idx="2"/>
          </p:nvPr>
        </p:nvSpPr>
        <p:spPr>
          <a:xfrm>
            <a:off x="191567" y="2659560"/>
            <a:ext cx="4391719" cy="3095674"/>
          </a:xfrm>
        </p:spPr>
        <p:txBody>
          <a:bodyPr/>
          <a:lstStyle/>
          <a:p>
            <a:pPr>
              <a:defRPr/>
            </a:pPr>
            <a:r>
              <a:rPr lang="en-AU" sz="2500" dirty="0" smtClean="0"/>
              <a:t>Force Field Analysis assists with decision making when an intended change can significantly impact on other people or situations – thereby upsetting the status quo.</a:t>
            </a:r>
          </a:p>
          <a:p>
            <a:pPr>
              <a:buFont typeface="Arial" pitchFamily="34" charset="0"/>
              <a:buNone/>
              <a:defRPr/>
            </a:pPr>
            <a:endParaRPr lang="en-AU" sz="2500" dirty="0" smtClean="0">
              <a:latin typeface="+mj-lt"/>
              <a:ea typeface="+mj-ea"/>
              <a:cs typeface="+mj-cs"/>
            </a:endParaRPr>
          </a:p>
        </p:txBody>
      </p:sp>
      <p:pic>
        <p:nvPicPr>
          <p:cNvPr id="8196" name="Picture 4" descr="http://www.offthemarkcartoons.com/cartoons/1994-01-24.gif"/>
          <p:cNvPicPr>
            <a:picLocks noChangeAspect="1" noChangeArrowheads="1"/>
          </p:cNvPicPr>
          <p:nvPr/>
        </p:nvPicPr>
        <p:blipFill>
          <a:blip r:embed="rId3">
            <a:extLst>
              <a:ext uri="{28A0092B-C50C-407E-A947-70E740481C1C}">
                <a14:useLocalDpi xmlns:a14="http://schemas.microsoft.com/office/drawing/2010/main" val="0"/>
              </a:ext>
            </a:extLst>
          </a:blip>
          <a:srcRect t="5206" b="4547"/>
          <a:stretch>
            <a:fillRect/>
          </a:stretch>
        </p:blipFill>
        <p:spPr bwMode="auto">
          <a:xfrm>
            <a:off x="4583286" y="1556793"/>
            <a:ext cx="4407545" cy="530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24"/>
          <p:cNvSpPr>
            <a:spLocks noGrp="1"/>
          </p:cNvSpPr>
          <p:nvPr>
            <p:ph type="sldNum" sz="quarter" idx="12"/>
          </p:nvPr>
        </p:nvSpPr>
        <p:spPr>
          <a:xfrm>
            <a:off x="247650" y="6532474"/>
            <a:ext cx="300990" cy="325526"/>
          </a:xfrm>
        </p:spPr>
        <p:txBody>
          <a:bodyPr/>
          <a:lstStyle/>
          <a:p>
            <a:fld id="{D822D485-F788-43EB-B545-524DEDF43BED}" type="slidenum">
              <a:rPr lang="en-AU" smtClean="0"/>
              <a:pPr/>
              <a:t>16</a:t>
            </a:fld>
            <a:endParaRPr lang="en-AU" dirty="0"/>
          </a:p>
        </p:txBody>
      </p:sp>
    </p:spTree>
    <p:extLst>
      <p:ext uri="{BB962C8B-B14F-4D97-AF65-F5344CB8AC3E}">
        <p14:creationId xmlns:p14="http://schemas.microsoft.com/office/powerpoint/2010/main" val="9931837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3275" y="2193439"/>
            <a:ext cx="6261620" cy="4340225"/>
          </a:xfrm>
          <a:prstGeom prst="rect">
            <a:avLst/>
          </a:prstGeom>
        </p:spPr>
        <p:txBody>
          <a:bodyPr>
            <a:noAutofit/>
          </a:bodyPr>
          <a:lstStyle/>
          <a:p>
            <a:pPr>
              <a:buFont typeface="Arial" pitchFamily="34" charset="0"/>
              <a:buChar char="•"/>
              <a:defRPr/>
            </a:pPr>
            <a:r>
              <a:rPr lang="en-AU" sz="2500" dirty="0" smtClean="0">
                <a:latin typeface="+mj-lt"/>
                <a:ea typeface="+mj-ea"/>
                <a:cs typeface="+mj-cs"/>
              </a:rPr>
              <a:t>Force Field Analysis is a useful tool that helps you look at the forces that work for and against a change</a:t>
            </a:r>
          </a:p>
          <a:p>
            <a:pPr>
              <a:buFont typeface="Arial" pitchFamily="34" charset="0"/>
              <a:buChar char="•"/>
              <a:defRPr/>
            </a:pPr>
            <a:endParaRPr lang="en-AU" sz="2500" dirty="0" smtClean="0">
              <a:latin typeface="+mj-lt"/>
              <a:ea typeface="+mj-ea"/>
              <a:cs typeface="+mj-cs"/>
            </a:endParaRPr>
          </a:p>
          <a:p>
            <a:pPr>
              <a:buFont typeface="Arial" pitchFamily="34" charset="0"/>
              <a:buChar char="•"/>
              <a:defRPr/>
            </a:pPr>
            <a:r>
              <a:rPr lang="en-AU" sz="2500" dirty="0" smtClean="0">
                <a:latin typeface="+mj-lt"/>
                <a:ea typeface="+mj-ea"/>
                <a:cs typeface="+mj-cs"/>
              </a:rPr>
              <a:t>It helps understand these forces so that you can plan effective strategies which support the driving forces and minimise the restraining forces</a:t>
            </a:r>
            <a:endParaRPr lang="en-US" sz="2500" dirty="0" smtClean="0">
              <a:latin typeface="+mj-lt"/>
              <a:ea typeface="+mj-ea"/>
              <a:cs typeface="+mj-cs"/>
            </a:endParaRPr>
          </a:p>
          <a:p>
            <a:pPr>
              <a:buFont typeface="Arial" pitchFamily="34" charset="0"/>
              <a:buChar char="•"/>
              <a:defRPr/>
            </a:pPr>
            <a:endParaRPr lang="en-US" sz="2500" dirty="0"/>
          </a:p>
        </p:txBody>
      </p:sp>
      <p:sp>
        <p:nvSpPr>
          <p:cNvPr id="10243" name="Title 2"/>
          <p:cNvSpPr>
            <a:spLocks noGrp="1"/>
          </p:cNvSpPr>
          <p:nvPr>
            <p:ph type="title" idx="4294967295"/>
          </p:nvPr>
        </p:nvSpPr>
        <p:spPr>
          <a:xfrm>
            <a:off x="683568" y="1484784"/>
            <a:ext cx="8229600" cy="928687"/>
          </a:xfrm>
        </p:spPr>
        <p:txBody>
          <a:bodyPr/>
          <a:lstStyle/>
          <a:p>
            <a:r>
              <a:rPr lang="en-AU" sz="3600" b="1" dirty="0" smtClean="0"/>
              <a:t>Force Field Analysis</a:t>
            </a:r>
            <a:endParaRPr lang="en-US" sz="3600" b="1" dirty="0" smtClean="0"/>
          </a:p>
        </p:txBody>
      </p:sp>
      <p:pic>
        <p:nvPicPr>
          <p:cNvPr id="10244" name="Picture 2" descr="http://www.lightbryan.com/assets/forcefield.gif"/>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83454" y="2699370"/>
            <a:ext cx="3060546" cy="216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6" name="Slide Number Placeholder 24"/>
          <p:cNvSpPr txBox="1">
            <a:spLocks/>
          </p:cNvSpPr>
          <p:nvPr/>
        </p:nvSpPr>
        <p:spPr>
          <a:xfrm>
            <a:off x="247650" y="6532474"/>
            <a:ext cx="300990" cy="3255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17</a:t>
            </a:fld>
            <a:endParaRPr lang="en-AU" sz="1050" dirty="0">
              <a:solidFill>
                <a:schemeClr val="bg1"/>
              </a:solidFill>
            </a:endParaRPr>
          </a:p>
        </p:txBody>
      </p:sp>
    </p:spTree>
    <p:extLst>
      <p:ext uri="{BB962C8B-B14F-4D97-AF65-F5344CB8AC3E}">
        <p14:creationId xmlns:p14="http://schemas.microsoft.com/office/powerpoint/2010/main" val="13183148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98145" y="2237085"/>
            <a:ext cx="8103815" cy="3155950"/>
          </a:xfrm>
          <a:prstGeom prst="rect">
            <a:avLst/>
          </a:prstGeom>
        </p:spPr>
        <p:txBody>
          <a:bodyPr>
            <a:normAutofit/>
          </a:bodyPr>
          <a:lstStyle/>
          <a:p>
            <a:pPr>
              <a:buFont typeface="Wingdings" pitchFamily="2" charset="2"/>
              <a:buNone/>
              <a:defRPr/>
            </a:pPr>
            <a:r>
              <a:rPr lang="en-US" sz="2400" dirty="0" smtClean="0">
                <a:latin typeface="+mj-lt"/>
                <a:ea typeface="+mj-ea"/>
                <a:cs typeface="+mj-cs"/>
              </a:rPr>
              <a:t>Driving forces are those forces affecting a situation </a:t>
            </a:r>
          </a:p>
          <a:p>
            <a:pPr>
              <a:buFont typeface="Wingdings" pitchFamily="2" charset="2"/>
              <a:buNone/>
              <a:defRPr/>
            </a:pPr>
            <a:r>
              <a:rPr lang="en-US" sz="2400" dirty="0" smtClean="0">
                <a:latin typeface="+mj-lt"/>
                <a:ea typeface="+mj-ea"/>
                <a:cs typeface="+mj-cs"/>
              </a:rPr>
              <a:t>That are pushing in a particular direction; they </a:t>
            </a:r>
          </a:p>
          <a:p>
            <a:pPr>
              <a:buFont typeface="Wingdings" pitchFamily="2" charset="2"/>
              <a:buNone/>
              <a:defRPr/>
            </a:pPr>
            <a:r>
              <a:rPr lang="en-US" sz="2400" dirty="0" smtClean="0">
                <a:latin typeface="+mj-lt"/>
                <a:ea typeface="+mj-ea"/>
                <a:cs typeface="+mj-cs"/>
              </a:rPr>
              <a:t>tend to initiate a change and keep it going. </a:t>
            </a:r>
          </a:p>
          <a:p>
            <a:pPr>
              <a:buFont typeface="Wingdings" pitchFamily="2" charset="2"/>
              <a:buNone/>
              <a:defRPr/>
            </a:pPr>
            <a:endParaRPr lang="en-US" sz="2400" dirty="0" smtClean="0">
              <a:latin typeface="+mj-lt"/>
              <a:ea typeface="+mj-ea"/>
              <a:cs typeface="+mj-cs"/>
            </a:endParaRPr>
          </a:p>
          <a:p>
            <a:pPr>
              <a:buFont typeface="Wingdings" pitchFamily="2" charset="2"/>
              <a:buNone/>
              <a:defRPr/>
            </a:pPr>
            <a:r>
              <a:rPr lang="en-US" sz="2400" dirty="0" smtClean="0">
                <a:latin typeface="+mj-lt"/>
                <a:ea typeface="+mj-ea"/>
                <a:cs typeface="+mj-cs"/>
              </a:rPr>
              <a:t>In terms of improving productivity in a work group, </a:t>
            </a:r>
          </a:p>
          <a:p>
            <a:pPr>
              <a:buFont typeface="Wingdings" pitchFamily="2" charset="2"/>
              <a:buNone/>
              <a:defRPr/>
            </a:pPr>
            <a:r>
              <a:rPr lang="en-US" sz="2400" dirty="0" smtClean="0">
                <a:latin typeface="+mj-lt"/>
                <a:ea typeface="+mj-ea"/>
                <a:cs typeface="+mj-cs"/>
              </a:rPr>
              <a:t>pressure from a supervisor, incentives and </a:t>
            </a:r>
          </a:p>
          <a:p>
            <a:pPr>
              <a:buFont typeface="Wingdings" pitchFamily="2" charset="2"/>
              <a:buNone/>
              <a:defRPr/>
            </a:pPr>
            <a:r>
              <a:rPr lang="en-US" sz="2400" dirty="0" smtClean="0">
                <a:latin typeface="+mj-lt"/>
                <a:ea typeface="+mj-ea"/>
                <a:cs typeface="+mj-cs"/>
              </a:rPr>
              <a:t>competition may be examples of driving forces.</a:t>
            </a:r>
          </a:p>
          <a:p>
            <a:pPr>
              <a:buFont typeface="Wingdings" pitchFamily="2" charset="2"/>
              <a:buNone/>
              <a:defRPr/>
            </a:pPr>
            <a:endParaRPr lang="en-US" sz="2400" dirty="0" smtClean="0">
              <a:latin typeface="+mj-lt"/>
              <a:ea typeface="+mj-ea"/>
              <a:cs typeface="+mj-cs"/>
            </a:endParaRPr>
          </a:p>
          <a:p>
            <a:pPr>
              <a:buFont typeface="Wingdings" pitchFamily="2" charset="2"/>
              <a:buNone/>
              <a:defRPr/>
            </a:pPr>
            <a:endParaRPr lang="en-US" dirty="0"/>
          </a:p>
        </p:txBody>
      </p:sp>
      <p:sp>
        <p:nvSpPr>
          <p:cNvPr id="11267" name="Title 2"/>
          <p:cNvSpPr>
            <a:spLocks noGrp="1"/>
          </p:cNvSpPr>
          <p:nvPr>
            <p:ph type="title" idx="4294967295"/>
          </p:nvPr>
        </p:nvSpPr>
        <p:spPr>
          <a:xfrm>
            <a:off x="1619672" y="1340768"/>
            <a:ext cx="4608512" cy="576263"/>
          </a:xfrm>
        </p:spPr>
        <p:txBody>
          <a:bodyPr/>
          <a:lstStyle/>
          <a:p>
            <a:r>
              <a:rPr lang="en-US" sz="4000" b="1" dirty="0" smtClean="0"/>
              <a:t>Driving Forces </a:t>
            </a:r>
            <a:br>
              <a:rPr lang="en-US" sz="4000" b="1" dirty="0" smtClean="0"/>
            </a:br>
            <a:endParaRPr lang="en-US" sz="4000" dirty="0" smtClean="0"/>
          </a:p>
        </p:txBody>
      </p:sp>
      <p:pic>
        <p:nvPicPr>
          <p:cNvPr id="11268" name="Picture 18" descr="http://www.imageenvision.com/150/36694-clip-art-graphic-of-a-lime-green-guy-character-pushing-yellow-ball-by-jester-arts.jpg"/>
          <p:cNvPicPr>
            <a:picLocks noChangeAspect="1" noChangeArrowheads="1"/>
          </p:cNvPicPr>
          <p:nvPr/>
        </p:nvPicPr>
        <p:blipFill rotWithShape="1">
          <a:blip r:embed="rId3">
            <a:extLst>
              <a:ext uri="{28A0092B-C50C-407E-A947-70E740481C1C}">
                <a14:useLocalDpi xmlns:a14="http://schemas.microsoft.com/office/drawing/2010/main" val="0"/>
              </a:ext>
            </a:extLst>
          </a:blip>
          <a:srcRect t="20691" r="21602" b="24263"/>
          <a:stretch/>
        </p:blipFill>
        <p:spPr bwMode="auto">
          <a:xfrm>
            <a:off x="6551483" y="5007278"/>
            <a:ext cx="2407080" cy="168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6" name="Slide Number Placeholder 24"/>
          <p:cNvSpPr txBox="1">
            <a:spLocks/>
          </p:cNvSpPr>
          <p:nvPr/>
        </p:nvSpPr>
        <p:spPr>
          <a:xfrm>
            <a:off x="247650" y="6532474"/>
            <a:ext cx="300990" cy="3255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18</a:t>
            </a:fld>
            <a:endParaRPr lang="en-AU" sz="1050" dirty="0">
              <a:solidFill>
                <a:schemeClr val="bg1"/>
              </a:solidFill>
            </a:endParaRPr>
          </a:p>
        </p:txBody>
      </p:sp>
    </p:spTree>
    <p:extLst>
      <p:ext uri="{BB962C8B-B14F-4D97-AF65-F5344CB8AC3E}">
        <p14:creationId xmlns:p14="http://schemas.microsoft.com/office/powerpoint/2010/main" val="3031879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267744" y="2276872"/>
            <a:ext cx="6419056" cy="3849291"/>
          </a:xfrm>
          <a:prstGeom prst="rect">
            <a:avLst/>
          </a:prstGeom>
        </p:spPr>
        <p:txBody>
          <a:bodyPr>
            <a:normAutofit/>
          </a:bodyPr>
          <a:lstStyle/>
          <a:p>
            <a:pPr>
              <a:buFont typeface="Arial" pitchFamily="34" charset="0"/>
              <a:buChar char="•"/>
              <a:defRPr/>
            </a:pPr>
            <a:r>
              <a:rPr lang="en-US" sz="2500" dirty="0" smtClean="0">
                <a:latin typeface="+mj-lt"/>
                <a:ea typeface="+mj-ea"/>
                <a:cs typeface="+mj-cs"/>
              </a:rPr>
              <a:t>Restraining forces act to restrain or decrease the driving forces. </a:t>
            </a:r>
          </a:p>
          <a:p>
            <a:pPr>
              <a:buFont typeface="Arial" pitchFamily="34" charset="0"/>
              <a:buChar char="•"/>
              <a:defRPr/>
            </a:pPr>
            <a:endParaRPr lang="en-US" sz="2500" dirty="0" smtClean="0">
              <a:latin typeface="+mj-lt"/>
              <a:ea typeface="+mj-ea"/>
              <a:cs typeface="+mj-cs"/>
            </a:endParaRPr>
          </a:p>
          <a:p>
            <a:pPr>
              <a:buFont typeface="Arial" pitchFamily="34" charset="0"/>
              <a:buChar char="•"/>
              <a:defRPr/>
            </a:pPr>
            <a:r>
              <a:rPr lang="en-US" sz="2500" dirty="0" smtClean="0">
                <a:latin typeface="+mj-lt"/>
                <a:ea typeface="+mj-ea"/>
                <a:cs typeface="+mj-cs"/>
              </a:rPr>
              <a:t>Apathy, hostility, and poor maintenance of equipment may be examples of restraining forces against increased production. </a:t>
            </a:r>
          </a:p>
          <a:p>
            <a:pPr>
              <a:buFont typeface="Arial" pitchFamily="34" charset="0"/>
              <a:buChar char="•"/>
              <a:defRPr/>
            </a:pPr>
            <a:endParaRPr lang="en-US" sz="2500" dirty="0"/>
          </a:p>
        </p:txBody>
      </p:sp>
      <p:sp>
        <p:nvSpPr>
          <p:cNvPr id="12291" name="Title 2"/>
          <p:cNvSpPr>
            <a:spLocks noGrp="1"/>
          </p:cNvSpPr>
          <p:nvPr>
            <p:ph type="title" idx="4294967295"/>
          </p:nvPr>
        </p:nvSpPr>
        <p:spPr>
          <a:xfrm>
            <a:off x="914400" y="1484784"/>
            <a:ext cx="8229600" cy="928687"/>
          </a:xfrm>
        </p:spPr>
        <p:txBody>
          <a:bodyPr/>
          <a:lstStyle/>
          <a:p>
            <a:r>
              <a:rPr lang="en-US" sz="4000" b="1" dirty="0" smtClean="0"/>
              <a:t>Restraining Forces</a:t>
            </a:r>
            <a:endParaRPr lang="en-US" sz="4000" dirty="0" smtClean="0"/>
          </a:p>
        </p:txBody>
      </p:sp>
      <p:pic>
        <p:nvPicPr>
          <p:cNvPr id="12292" name="Picture 2" descr="http://www.changingorganisations.com/wp-content/uploads/Resistance%20-%20Elepha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145" y="3140968"/>
            <a:ext cx="1566689" cy="135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6" name="Slide Number Placeholder 24"/>
          <p:cNvSpPr txBox="1">
            <a:spLocks/>
          </p:cNvSpPr>
          <p:nvPr/>
        </p:nvSpPr>
        <p:spPr>
          <a:xfrm>
            <a:off x="247650" y="6532474"/>
            <a:ext cx="300990" cy="3255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19</a:t>
            </a:fld>
            <a:endParaRPr lang="en-AU" sz="1050" dirty="0">
              <a:solidFill>
                <a:schemeClr val="bg1"/>
              </a:solidFill>
            </a:endParaRPr>
          </a:p>
        </p:txBody>
      </p:sp>
    </p:spTree>
    <p:extLst>
      <p:ext uri="{BB962C8B-B14F-4D97-AF65-F5344CB8AC3E}">
        <p14:creationId xmlns:p14="http://schemas.microsoft.com/office/powerpoint/2010/main" val="1772715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AU" dirty="0" smtClean="0"/>
              <a:t>PRESENTATION TITLE    00 MONTH 2010</a:t>
            </a:r>
            <a:endParaRPr lang="en-AU" dirty="0"/>
          </a:p>
        </p:txBody>
      </p:sp>
      <p:sp>
        <p:nvSpPr>
          <p:cNvPr id="5" name="Slide Number Placeholder 4"/>
          <p:cNvSpPr>
            <a:spLocks noGrp="1"/>
          </p:cNvSpPr>
          <p:nvPr>
            <p:ph type="sldNum" sz="quarter" idx="4"/>
          </p:nvPr>
        </p:nvSpPr>
        <p:spPr/>
        <p:txBody>
          <a:bodyPr/>
          <a:lstStyle/>
          <a:p>
            <a:fld id="{D822D485-F788-43EB-B545-524DEDF43BED}" type="slidenum">
              <a:rPr lang="en-US" smtClean="0"/>
              <a:pPr/>
              <a:t>2</a:t>
            </a:fld>
            <a:endParaRPr lang="en-US" dirty="0"/>
          </a:p>
        </p:txBody>
      </p:sp>
      <p:sp>
        <p:nvSpPr>
          <p:cNvPr id="8" name="Pentagon 7"/>
          <p:cNvSpPr/>
          <p:nvPr/>
        </p:nvSpPr>
        <p:spPr bwMode="auto">
          <a:xfrm>
            <a:off x="179512" y="1844824"/>
            <a:ext cx="3600400" cy="2088232"/>
          </a:xfrm>
          <a:prstGeom prst="homePlate">
            <a:avLst/>
          </a:prstGeom>
          <a:solidFill>
            <a:schemeClr val="tx2"/>
          </a:solidFill>
          <a:ln w="9525" cap="flat" cmpd="sng" algn="ctr">
            <a:noFill/>
            <a:prstDash val="solid"/>
            <a:round/>
            <a:headEnd type="none" w="med" len="med"/>
            <a:tailEnd type="none" w="med" len="med"/>
          </a:ln>
          <a:effectLst/>
        </p:spPr>
        <p:txBody>
          <a:bodyPr vert="horz" wrap="square" lIns="90000" tIns="90000" rIns="72000" bIns="36000" numCol="1" rtlCol="0" anchor="t" anchorCtr="0" compatLnSpc="1">
            <a:prstTxWarp prst="textNoShape">
              <a:avLst/>
            </a:prstTxWarp>
          </a:bodyPr>
          <a:lstStyle/>
          <a:p>
            <a:r>
              <a:rPr lang="en-AU" sz="1600" b="1" u="sng" dirty="0" smtClean="0">
                <a:solidFill>
                  <a:schemeClr val="bg1"/>
                </a:solidFill>
              </a:rPr>
              <a:t>Problem Solving</a:t>
            </a:r>
            <a:endParaRPr lang="en-AU" sz="1600" b="1" u="sng" dirty="0">
              <a:solidFill>
                <a:schemeClr val="bg1"/>
              </a:solidFill>
            </a:endParaRPr>
          </a:p>
          <a:p>
            <a:pPr marL="285750" indent="-285750">
              <a:buFont typeface="Arial" panose="020B0604020202020204" pitchFamily="34" charset="0"/>
              <a:buChar char="•"/>
            </a:pPr>
            <a:r>
              <a:rPr lang="en-AU" sz="1600" dirty="0" smtClean="0">
                <a:solidFill>
                  <a:schemeClr val="bg1"/>
                </a:solidFill>
              </a:rPr>
              <a:t>5 Why</a:t>
            </a:r>
          </a:p>
          <a:p>
            <a:pPr marL="285750" indent="-285750">
              <a:buFont typeface="Arial" panose="020B0604020202020204" pitchFamily="34" charset="0"/>
              <a:buChar char="•"/>
            </a:pPr>
            <a:r>
              <a:rPr lang="en-AU" sz="1600" dirty="0" smtClean="0">
                <a:solidFill>
                  <a:schemeClr val="bg1"/>
                </a:solidFill>
              </a:rPr>
              <a:t>Affinity</a:t>
            </a:r>
            <a:endParaRPr lang="en-AU" sz="1600" dirty="0">
              <a:solidFill>
                <a:schemeClr val="bg1"/>
              </a:solidFill>
            </a:endParaRPr>
          </a:p>
          <a:p>
            <a:pPr marL="285750" indent="-285750">
              <a:buFont typeface="Arial" panose="020B0604020202020204" pitchFamily="34" charset="0"/>
              <a:buChar char="•"/>
            </a:pPr>
            <a:r>
              <a:rPr lang="en-US" sz="1600" dirty="0">
                <a:solidFill>
                  <a:schemeClr val="bg1"/>
                </a:solidFill>
              </a:rPr>
              <a:t>Process </a:t>
            </a:r>
            <a:r>
              <a:rPr lang="en-US" sz="1600" dirty="0" smtClean="0">
                <a:solidFill>
                  <a:schemeClr val="bg1"/>
                </a:solidFill>
              </a:rPr>
              <a:t>Mapping</a:t>
            </a:r>
          </a:p>
          <a:p>
            <a:pPr marL="285750" indent="-285750">
              <a:buFont typeface="Arial" panose="020B0604020202020204" pitchFamily="34" charset="0"/>
              <a:buChar char="•"/>
            </a:pPr>
            <a:r>
              <a:rPr lang="en-US" sz="1600" dirty="0" smtClean="0">
                <a:solidFill>
                  <a:schemeClr val="bg1"/>
                </a:solidFill>
              </a:rPr>
              <a:t>Cause &amp; Effect</a:t>
            </a:r>
          </a:p>
          <a:p>
            <a:pPr marL="285750" indent="-285750">
              <a:buFont typeface="Arial" panose="020B0604020202020204" pitchFamily="34" charset="0"/>
              <a:buChar char="•"/>
            </a:pPr>
            <a:r>
              <a:rPr lang="en-US" sz="1600" dirty="0" smtClean="0">
                <a:solidFill>
                  <a:schemeClr val="bg1"/>
                </a:solidFill>
              </a:rPr>
              <a:t>Bullet Proofing</a:t>
            </a:r>
          </a:p>
          <a:p>
            <a:pPr marL="285750" indent="-285750">
              <a:buFont typeface="Arial" panose="020B0604020202020204" pitchFamily="34" charset="0"/>
              <a:buChar char="•"/>
            </a:pPr>
            <a:r>
              <a:rPr lang="en-US" sz="1600" dirty="0" smtClean="0">
                <a:solidFill>
                  <a:schemeClr val="bg1"/>
                </a:solidFill>
              </a:rPr>
              <a:t>Ishikawa</a:t>
            </a:r>
          </a:p>
          <a:p>
            <a:pPr marL="285750" indent="-285750">
              <a:buFont typeface="Arial" panose="020B0604020202020204" pitchFamily="34" charset="0"/>
              <a:buChar char="•"/>
            </a:pPr>
            <a:endParaRPr lang="en-US" sz="1600" dirty="0" smtClean="0">
              <a:solidFill>
                <a:schemeClr val="bg1"/>
              </a:solidFill>
            </a:endParaRPr>
          </a:p>
          <a:p>
            <a:pPr marL="285750" indent="-285750">
              <a:buFont typeface="Arial" panose="020B0604020202020204" pitchFamily="34" charset="0"/>
              <a:buChar char="•"/>
            </a:pPr>
            <a:endParaRPr lang="en-AU" sz="1600" dirty="0">
              <a:solidFill>
                <a:schemeClr val="bg1"/>
              </a:solidFill>
            </a:endParaRPr>
          </a:p>
        </p:txBody>
      </p:sp>
      <p:sp>
        <p:nvSpPr>
          <p:cNvPr id="9" name="Regular Pentagon 8"/>
          <p:cNvSpPr/>
          <p:nvPr/>
        </p:nvSpPr>
        <p:spPr bwMode="auto">
          <a:xfrm>
            <a:off x="4653844" y="980729"/>
            <a:ext cx="3734580" cy="3312368"/>
          </a:xfrm>
          <a:prstGeom prst="pentagon">
            <a:avLst/>
          </a:prstGeom>
          <a:solidFill>
            <a:schemeClr val="tx2"/>
          </a:solidFill>
          <a:ln w="9525" cap="flat" cmpd="sng" algn="ctr">
            <a:noFill/>
            <a:prstDash val="solid"/>
            <a:round/>
            <a:headEnd type="none" w="med" len="med"/>
            <a:tailEnd type="none" w="med" len="med"/>
          </a:ln>
          <a:effectLst/>
        </p:spPr>
        <p:txBody>
          <a:bodyPr vert="horz" wrap="square" lIns="90000" tIns="90000" rIns="72000" bIns="36000" numCol="1" rtlCol="0" anchor="t" anchorCtr="0" compatLnSpc="1">
            <a:prstTxWarp prst="textNoShape">
              <a:avLst/>
            </a:prstTxWarp>
          </a:bodyPr>
          <a:lstStyle/>
          <a:p>
            <a:r>
              <a:rPr lang="en-AU" sz="1600" b="1" u="sng" dirty="0" smtClean="0">
                <a:solidFill>
                  <a:schemeClr val="bg1"/>
                </a:solidFill>
              </a:rPr>
              <a:t>Decision Making</a:t>
            </a:r>
            <a:endParaRPr lang="en-AU" sz="1600" b="1" u="sng" dirty="0">
              <a:solidFill>
                <a:schemeClr val="bg1"/>
              </a:solidFill>
            </a:endParaRPr>
          </a:p>
          <a:p>
            <a:pPr marL="285750" indent="-285750">
              <a:buFont typeface="Arial" panose="020B0604020202020204" pitchFamily="34" charset="0"/>
              <a:buChar char="•"/>
            </a:pPr>
            <a:r>
              <a:rPr lang="en-US" sz="1600" dirty="0" smtClean="0">
                <a:solidFill>
                  <a:schemeClr val="bg1"/>
                </a:solidFill>
              </a:rPr>
              <a:t>Six </a:t>
            </a:r>
            <a:r>
              <a:rPr lang="en-US" sz="1600" dirty="0">
                <a:solidFill>
                  <a:schemeClr val="bg1"/>
                </a:solidFill>
              </a:rPr>
              <a:t>Thinking </a:t>
            </a:r>
            <a:r>
              <a:rPr lang="en-US" sz="1600" dirty="0" smtClean="0">
                <a:solidFill>
                  <a:schemeClr val="bg1"/>
                </a:solidFill>
              </a:rPr>
              <a:t>Hats</a:t>
            </a:r>
          </a:p>
          <a:p>
            <a:pPr marL="285750" indent="-285750">
              <a:buFont typeface="Arial" panose="020B0604020202020204" pitchFamily="34" charset="0"/>
              <a:buChar char="•"/>
            </a:pPr>
            <a:r>
              <a:rPr lang="en-US" sz="1600" dirty="0" smtClean="0">
                <a:solidFill>
                  <a:schemeClr val="bg1"/>
                </a:solidFill>
              </a:rPr>
              <a:t>Force Field Analysis</a:t>
            </a:r>
          </a:p>
          <a:p>
            <a:pPr marL="285750" indent="-285750">
              <a:buFont typeface="Arial" panose="020B0604020202020204" pitchFamily="34" charset="0"/>
              <a:buChar char="•"/>
            </a:pPr>
            <a:r>
              <a:rPr lang="en-US" sz="1600" dirty="0" smtClean="0">
                <a:solidFill>
                  <a:schemeClr val="bg1"/>
                </a:solidFill>
              </a:rPr>
              <a:t>Balanced Scorecard</a:t>
            </a:r>
          </a:p>
          <a:p>
            <a:pPr marL="285750" indent="-285750">
              <a:buFont typeface="Arial" panose="020B0604020202020204" pitchFamily="34" charset="0"/>
              <a:buChar char="•"/>
            </a:pPr>
            <a:r>
              <a:rPr lang="en-US" sz="1600" dirty="0" smtClean="0">
                <a:solidFill>
                  <a:schemeClr val="bg1"/>
                </a:solidFill>
              </a:rPr>
              <a:t>Nominal Group</a:t>
            </a:r>
          </a:p>
          <a:p>
            <a:pPr marL="285750" indent="-285750">
              <a:buFont typeface="Arial" panose="020B0604020202020204" pitchFamily="34" charset="0"/>
              <a:buChar char="•"/>
            </a:pPr>
            <a:r>
              <a:rPr lang="en-US" sz="1600" dirty="0" smtClean="0">
                <a:solidFill>
                  <a:schemeClr val="bg1"/>
                </a:solidFill>
              </a:rPr>
              <a:t>Multivoting</a:t>
            </a:r>
            <a:endParaRPr lang="en-US" sz="1600" dirty="0" smtClean="0">
              <a:solidFill>
                <a:schemeClr val="bg1"/>
              </a:solidFill>
            </a:endParaRPr>
          </a:p>
          <a:p>
            <a:pPr marL="285750" indent="-285750">
              <a:buFont typeface="Arial" panose="020B0604020202020204" pitchFamily="34" charset="0"/>
              <a:buChar char="•"/>
            </a:pPr>
            <a:endParaRPr lang="en-US" sz="1600" dirty="0">
              <a:solidFill>
                <a:schemeClr val="bg1"/>
              </a:solidFill>
            </a:endParaRPr>
          </a:p>
        </p:txBody>
      </p:sp>
      <p:sp>
        <p:nvSpPr>
          <p:cNvPr id="10" name="Rounded Rectangle 9"/>
          <p:cNvSpPr/>
          <p:nvPr/>
        </p:nvSpPr>
        <p:spPr bwMode="auto">
          <a:xfrm>
            <a:off x="179512" y="4293096"/>
            <a:ext cx="3312368" cy="2160240"/>
          </a:xfrm>
          <a:prstGeom prst="roundRect">
            <a:avLst/>
          </a:prstGeom>
          <a:solidFill>
            <a:schemeClr val="tx2"/>
          </a:solidFill>
          <a:ln w="9525" cap="flat" cmpd="sng" algn="ctr">
            <a:noFill/>
            <a:prstDash val="solid"/>
            <a:round/>
            <a:headEnd type="none" w="med" len="med"/>
            <a:tailEnd type="none" w="med" len="med"/>
          </a:ln>
          <a:effectLst/>
        </p:spPr>
        <p:txBody>
          <a:bodyPr vert="horz" wrap="square" lIns="90000" tIns="90000" rIns="72000" bIns="36000" numCol="1" rtlCol="0" anchor="t" anchorCtr="0" compatLnSpc="1">
            <a:prstTxWarp prst="textNoShape">
              <a:avLst/>
            </a:prstTxWarp>
          </a:bodyPr>
          <a:lstStyle/>
          <a:p>
            <a:r>
              <a:rPr lang="en-AU" sz="1600" b="1" u="sng" dirty="0">
                <a:solidFill>
                  <a:schemeClr val="bg1"/>
                </a:solidFill>
              </a:rPr>
              <a:t>D</a:t>
            </a:r>
            <a:r>
              <a:rPr lang="en-AU" sz="1600" b="1" u="sng" dirty="0" smtClean="0">
                <a:solidFill>
                  <a:schemeClr val="bg1"/>
                </a:solidFill>
              </a:rPr>
              <a:t>ata collection and analysis</a:t>
            </a:r>
            <a:endParaRPr lang="en-AU" sz="1600" b="1" u="sng" dirty="0">
              <a:solidFill>
                <a:schemeClr val="bg1"/>
              </a:solidFill>
            </a:endParaRPr>
          </a:p>
          <a:p>
            <a:pPr marL="285750" indent="-285750">
              <a:buFont typeface="Arial" panose="020B0604020202020204" pitchFamily="34" charset="0"/>
              <a:buChar char="•"/>
            </a:pPr>
            <a:r>
              <a:rPr lang="en-AU" sz="1600" dirty="0" smtClean="0">
                <a:solidFill>
                  <a:schemeClr val="bg1"/>
                </a:solidFill>
              </a:rPr>
              <a:t>Histogram</a:t>
            </a:r>
          </a:p>
          <a:p>
            <a:pPr marL="285750" indent="-285750">
              <a:buFont typeface="Arial" panose="020B0604020202020204" pitchFamily="34" charset="0"/>
              <a:buChar char="•"/>
            </a:pPr>
            <a:r>
              <a:rPr lang="en-AU" sz="1600" dirty="0" smtClean="0">
                <a:solidFill>
                  <a:schemeClr val="bg1"/>
                </a:solidFill>
              </a:rPr>
              <a:t>Scattergram</a:t>
            </a:r>
          </a:p>
          <a:p>
            <a:pPr marL="285750" indent="-285750">
              <a:buFont typeface="Arial" panose="020B0604020202020204" pitchFamily="34" charset="0"/>
              <a:buChar char="•"/>
            </a:pPr>
            <a:r>
              <a:rPr lang="en-AU" sz="1600" dirty="0" smtClean="0">
                <a:solidFill>
                  <a:schemeClr val="bg1"/>
                </a:solidFill>
              </a:rPr>
              <a:t>Control </a:t>
            </a:r>
            <a:r>
              <a:rPr lang="en-AU" sz="1600" dirty="0">
                <a:solidFill>
                  <a:schemeClr val="bg1"/>
                </a:solidFill>
              </a:rPr>
              <a:t>chart </a:t>
            </a:r>
            <a:endParaRPr lang="en-AU" sz="1600" dirty="0" smtClean="0">
              <a:solidFill>
                <a:schemeClr val="bg1"/>
              </a:solidFill>
            </a:endParaRPr>
          </a:p>
          <a:p>
            <a:pPr marL="285750" indent="-285750">
              <a:buFont typeface="Arial" panose="020B0604020202020204" pitchFamily="34" charset="0"/>
              <a:buChar char="•"/>
            </a:pPr>
            <a:r>
              <a:rPr lang="en-AU" sz="1600" dirty="0" smtClean="0">
                <a:solidFill>
                  <a:schemeClr val="bg1"/>
                </a:solidFill>
              </a:rPr>
              <a:t>Pareto </a:t>
            </a:r>
            <a:r>
              <a:rPr lang="en-AU" sz="1600" dirty="0">
                <a:solidFill>
                  <a:schemeClr val="bg1"/>
                </a:solidFill>
              </a:rPr>
              <a:t>analysis </a:t>
            </a:r>
            <a:endParaRPr lang="en-AU" sz="1600" dirty="0" smtClean="0">
              <a:solidFill>
                <a:schemeClr val="bg1"/>
              </a:solidFill>
            </a:endParaRPr>
          </a:p>
          <a:p>
            <a:pPr marL="285750" indent="-285750">
              <a:buFont typeface="Arial" panose="020B0604020202020204" pitchFamily="34" charset="0"/>
              <a:buChar char="•"/>
            </a:pPr>
            <a:r>
              <a:rPr lang="en-AU" sz="1600" dirty="0" smtClean="0">
                <a:solidFill>
                  <a:schemeClr val="bg1"/>
                </a:solidFill>
              </a:rPr>
              <a:t>Run </a:t>
            </a:r>
            <a:r>
              <a:rPr lang="en-AU" sz="1600" dirty="0">
                <a:solidFill>
                  <a:schemeClr val="bg1"/>
                </a:solidFill>
              </a:rPr>
              <a:t>charts</a:t>
            </a:r>
          </a:p>
        </p:txBody>
      </p:sp>
      <p:sp>
        <p:nvSpPr>
          <p:cNvPr id="12" name="Oval 11"/>
          <p:cNvSpPr/>
          <p:nvPr/>
        </p:nvSpPr>
        <p:spPr bwMode="auto">
          <a:xfrm>
            <a:off x="5082311" y="4437112"/>
            <a:ext cx="4032448" cy="2420888"/>
          </a:xfrm>
          <a:prstGeom prst="ellipse">
            <a:avLst/>
          </a:prstGeom>
          <a:solidFill>
            <a:schemeClr val="tx2"/>
          </a:solidFill>
          <a:ln w="9525" cap="flat" cmpd="sng" algn="ctr">
            <a:noFill/>
            <a:prstDash val="solid"/>
            <a:round/>
            <a:headEnd type="none" w="med" len="med"/>
            <a:tailEnd type="none" w="med" len="med"/>
          </a:ln>
          <a:effectLst/>
        </p:spPr>
        <p:txBody>
          <a:bodyPr vert="horz" wrap="square" lIns="90000" tIns="90000" rIns="72000" bIns="36000" numCol="1" rtlCol="0" anchor="t" anchorCtr="0" compatLnSpc="1">
            <a:prstTxWarp prst="textNoShape">
              <a:avLst/>
            </a:prstTxWarp>
          </a:bodyPr>
          <a:lstStyle/>
          <a:p>
            <a:r>
              <a:rPr lang="en-AU" sz="1600" b="1" u="sng" dirty="0" smtClean="0">
                <a:solidFill>
                  <a:schemeClr val="bg1"/>
                </a:solidFill>
              </a:rPr>
              <a:t>Creativity</a:t>
            </a:r>
            <a:endParaRPr lang="en-AU" sz="1600" b="1" u="sng" dirty="0">
              <a:solidFill>
                <a:schemeClr val="bg1"/>
              </a:solidFill>
            </a:endParaRPr>
          </a:p>
          <a:p>
            <a:pPr marL="285750" indent="-285750">
              <a:buFont typeface="Arial" panose="020B0604020202020204" pitchFamily="34" charset="0"/>
              <a:buChar char="•"/>
            </a:pPr>
            <a:r>
              <a:rPr lang="en-US" sz="1600" dirty="0" smtClean="0">
                <a:solidFill>
                  <a:schemeClr val="bg1"/>
                </a:solidFill>
              </a:rPr>
              <a:t>Brainstorming</a:t>
            </a:r>
          </a:p>
          <a:p>
            <a:pPr marL="285750" indent="-285750">
              <a:buFont typeface="Arial" panose="020B0604020202020204" pitchFamily="34" charset="0"/>
              <a:buChar char="•"/>
            </a:pPr>
            <a:r>
              <a:rPr lang="en-US" sz="1600" dirty="0" smtClean="0">
                <a:solidFill>
                  <a:schemeClr val="bg1"/>
                </a:solidFill>
              </a:rPr>
              <a:t>Hot Potato</a:t>
            </a:r>
          </a:p>
          <a:p>
            <a:pPr marL="285750" indent="-285750">
              <a:buFont typeface="Arial" panose="020B0604020202020204" pitchFamily="34" charset="0"/>
              <a:buChar char="•"/>
            </a:pPr>
            <a:r>
              <a:rPr lang="en-US" sz="1600" dirty="0" smtClean="0">
                <a:solidFill>
                  <a:schemeClr val="bg1"/>
                </a:solidFill>
              </a:rPr>
              <a:t>Random Word</a:t>
            </a:r>
          </a:p>
          <a:p>
            <a:pPr marL="285750" indent="-285750">
              <a:buFont typeface="Arial" panose="020B0604020202020204" pitchFamily="34" charset="0"/>
              <a:buChar char="•"/>
            </a:pPr>
            <a:r>
              <a:rPr lang="en-US" sz="1600" dirty="0" smtClean="0">
                <a:solidFill>
                  <a:schemeClr val="bg1"/>
                </a:solidFill>
              </a:rPr>
              <a:t>Stepping Stones</a:t>
            </a:r>
          </a:p>
          <a:p>
            <a:pPr marL="285750" indent="-285750">
              <a:buFont typeface="Arial" panose="020B0604020202020204" pitchFamily="34" charset="0"/>
              <a:buChar char="•"/>
            </a:pPr>
            <a:r>
              <a:rPr lang="en-US" sz="1600" dirty="0" smtClean="0">
                <a:solidFill>
                  <a:schemeClr val="bg1"/>
                </a:solidFill>
              </a:rPr>
              <a:t>That’s Impossible</a:t>
            </a:r>
          </a:p>
          <a:p>
            <a:pPr marL="285750" indent="-285750">
              <a:buFont typeface="Arial" panose="020B0604020202020204" pitchFamily="34" charset="0"/>
              <a:buChar char="•"/>
            </a:pPr>
            <a:r>
              <a:rPr lang="en-US" sz="1600" dirty="0" smtClean="0">
                <a:solidFill>
                  <a:schemeClr val="bg1"/>
                </a:solidFill>
              </a:rPr>
              <a:t>Reverse Brainstorming</a:t>
            </a:r>
            <a:endParaRPr lang="en-AU" sz="1600" dirty="0">
              <a:solidFill>
                <a:schemeClr val="bg1"/>
              </a:solidFill>
            </a:endParaRPr>
          </a:p>
        </p:txBody>
      </p:sp>
    </p:spTree>
    <p:extLst>
      <p:ext uri="{BB962C8B-B14F-4D97-AF65-F5344CB8AC3E}">
        <p14:creationId xmlns:p14="http://schemas.microsoft.com/office/powerpoint/2010/main" val="376588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755576" y="1556792"/>
            <a:ext cx="8258175" cy="1008062"/>
          </a:xfrm>
          <a:prstGeom prst="rect">
            <a:avLst/>
          </a:prstGeom>
        </p:spPr>
        <p:txBody>
          <a:bodyPr>
            <a:normAutofit/>
          </a:bodyPr>
          <a:lstStyle/>
          <a:p>
            <a:pPr>
              <a:buFont typeface="Arial" pitchFamily="34" charset="0"/>
              <a:buChar char="•"/>
              <a:defRPr/>
            </a:pPr>
            <a:r>
              <a:rPr lang="en-US" sz="2500" dirty="0" smtClean="0">
                <a:latin typeface="+mj-lt"/>
                <a:ea typeface="+mj-ea"/>
                <a:cs typeface="+mj-cs"/>
              </a:rPr>
              <a:t>Equilibrium is reached when the sum of the driving forces equals the sum of the restraining forces. </a:t>
            </a:r>
          </a:p>
        </p:txBody>
      </p:sp>
      <p:pic>
        <p:nvPicPr>
          <p:cNvPr id="11268" name="Picture 4" descr="http://www.bitrebels.com/wp-content/uploads/2012/10/work-life-peace-balance-harmony.jpg"/>
          <p:cNvPicPr>
            <a:picLocks noChangeAspect="1" noChangeArrowheads="1"/>
          </p:cNvPicPr>
          <p:nvPr/>
        </p:nvPicPr>
        <p:blipFill rotWithShape="1">
          <a:blip r:embed="rId3">
            <a:extLst>
              <a:ext uri="{28A0092B-C50C-407E-A947-70E740481C1C}">
                <a14:useLocalDpi xmlns:a14="http://schemas.microsoft.com/office/drawing/2010/main" val="0"/>
              </a:ext>
            </a:extLst>
          </a:blip>
          <a:srcRect l="4991" t="12267" r="3077" b="12519"/>
          <a:stretch/>
        </p:blipFill>
        <p:spPr bwMode="auto">
          <a:xfrm>
            <a:off x="1835696" y="2931696"/>
            <a:ext cx="5472752" cy="2729552"/>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8" name="Slide Number Placeholder 24"/>
          <p:cNvSpPr txBox="1">
            <a:spLocks/>
          </p:cNvSpPr>
          <p:nvPr/>
        </p:nvSpPr>
        <p:spPr>
          <a:xfrm>
            <a:off x="247650" y="6532474"/>
            <a:ext cx="300990" cy="3255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20</a:t>
            </a:fld>
            <a:endParaRPr lang="en-AU" sz="1050" dirty="0">
              <a:solidFill>
                <a:schemeClr val="bg1"/>
              </a:solidFill>
            </a:endParaRPr>
          </a:p>
        </p:txBody>
      </p:sp>
    </p:spTree>
    <p:extLst>
      <p:ext uri="{BB962C8B-B14F-4D97-AF65-F5344CB8AC3E}">
        <p14:creationId xmlns:p14="http://schemas.microsoft.com/office/powerpoint/2010/main" val="14222237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1"/>
          <p:cNvSpPr>
            <a:spLocks noGrp="1"/>
          </p:cNvSpPr>
          <p:nvPr>
            <p:ph idx="4294967295"/>
          </p:nvPr>
        </p:nvSpPr>
        <p:spPr>
          <a:xfrm>
            <a:off x="398145" y="2492896"/>
            <a:ext cx="8258175" cy="4040768"/>
          </a:xfrm>
          <a:prstGeom prst="rect">
            <a:avLst/>
          </a:prstGeom>
        </p:spPr>
        <p:txBody>
          <a:bodyPr>
            <a:normAutofit/>
          </a:bodyPr>
          <a:lstStyle/>
          <a:p>
            <a:pPr>
              <a:spcBef>
                <a:spcPts val="600"/>
              </a:spcBef>
              <a:spcAft>
                <a:spcPts val="600"/>
              </a:spcAft>
              <a:buFont typeface="Arial" pitchFamily="34" charset="0"/>
              <a:buChar char="•"/>
              <a:defRPr/>
            </a:pPr>
            <a:r>
              <a:rPr lang="en-AU" sz="2400" dirty="0" smtClean="0">
                <a:latin typeface="+mj-lt"/>
                <a:ea typeface="+mj-ea"/>
                <a:cs typeface="+mj-cs"/>
              </a:rPr>
              <a:t>Select a change that you want to focus on</a:t>
            </a:r>
            <a:endParaRPr lang="en-US" sz="2400" dirty="0" smtClean="0">
              <a:latin typeface="+mj-lt"/>
              <a:ea typeface="+mj-ea"/>
              <a:cs typeface="+mj-cs"/>
            </a:endParaRPr>
          </a:p>
          <a:p>
            <a:pPr>
              <a:spcBef>
                <a:spcPts val="600"/>
              </a:spcBef>
              <a:spcAft>
                <a:spcPts val="600"/>
              </a:spcAft>
              <a:buFont typeface="Arial" pitchFamily="34" charset="0"/>
              <a:buChar char="•"/>
              <a:defRPr/>
            </a:pPr>
            <a:r>
              <a:rPr lang="en-AU" sz="2400" dirty="0" smtClean="0">
                <a:latin typeface="+mj-lt"/>
                <a:ea typeface="+mj-ea"/>
                <a:cs typeface="+mj-cs"/>
              </a:rPr>
              <a:t>List all the driving forces and restraining forces relating to the change (include intangible or emotional factors) </a:t>
            </a:r>
            <a:endParaRPr lang="en-US" sz="2400" dirty="0" smtClean="0">
              <a:latin typeface="+mj-lt"/>
              <a:ea typeface="+mj-ea"/>
              <a:cs typeface="+mj-cs"/>
            </a:endParaRPr>
          </a:p>
          <a:p>
            <a:pPr>
              <a:spcBef>
                <a:spcPts val="600"/>
              </a:spcBef>
              <a:spcAft>
                <a:spcPts val="600"/>
              </a:spcAft>
              <a:buFont typeface="Arial" pitchFamily="34" charset="0"/>
              <a:buChar char="•"/>
              <a:defRPr/>
            </a:pPr>
            <a:r>
              <a:rPr lang="en-AU" sz="2400" dirty="0" smtClean="0">
                <a:latin typeface="+mj-lt"/>
                <a:ea typeface="+mj-ea"/>
                <a:cs typeface="+mj-cs"/>
              </a:rPr>
              <a:t>For each force identified, give it a score between 1(a </a:t>
            </a:r>
            <a:r>
              <a:rPr lang="en-AU" sz="2400" dirty="0">
                <a:latin typeface="+mj-lt"/>
                <a:ea typeface="+mj-ea"/>
                <a:cs typeface="+mj-cs"/>
              </a:rPr>
              <a:t>weak </a:t>
            </a:r>
            <a:r>
              <a:rPr lang="en-AU" sz="2400" dirty="0" smtClean="0">
                <a:latin typeface="+mj-lt"/>
                <a:ea typeface="+mj-ea"/>
                <a:cs typeface="+mj-cs"/>
              </a:rPr>
              <a:t>force)  and 5  (a strong force)</a:t>
            </a:r>
            <a:endParaRPr lang="en-US" sz="2400" dirty="0" smtClean="0">
              <a:latin typeface="+mj-lt"/>
              <a:ea typeface="+mj-ea"/>
              <a:cs typeface="+mj-cs"/>
            </a:endParaRPr>
          </a:p>
          <a:p>
            <a:pPr>
              <a:spcBef>
                <a:spcPts val="600"/>
              </a:spcBef>
              <a:spcAft>
                <a:spcPts val="600"/>
              </a:spcAft>
              <a:buFont typeface="Arial" pitchFamily="34" charset="0"/>
              <a:buChar char="•"/>
              <a:defRPr/>
            </a:pPr>
            <a:r>
              <a:rPr lang="en-AU" sz="2400" dirty="0" smtClean="0">
                <a:latin typeface="+mj-lt"/>
                <a:ea typeface="+mj-ea"/>
                <a:cs typeface="+mj-cs"/>
              </a:rPr>
              <a:t>Total the scores </a:t>
            </a:r>
          </a:p>
          <a:p>
            <a:pPr>
              <a:spcBef>
                <a:spcPts val="600"/>
              </a:spcBef>
              <a:spcAft>
                <a:spcPts val="600"/>
              </a:spcAft>
              <a:buFont typeface="Arial" pitchFamily="34" charset="0"/>
              <a:buChar char="•"/>
              <a:defRPr/>
            </a:pPr>
            <a:r>
              <a:rPr lang="en-AU" sz="2400" dirty="0" smtClean="0">
                <a:latin typeface="+mj-lt"/>
                <a:ea typeface="+mj-ea"/>
                <a:cs typeface="+mj-cs"/>
              </a:rPr>
              <a:t>Consider devising strategies to support the driving forces and minimise the restraining forces</a:t>
            </a:r>
            <a:endParaRPr lang="en-US" sz="2400" dirty="0" smtClean="0">
              <a:latin typeface="+mj-lt"/>
              <a:ea typeface="+mj-ea"/>
              <a:cs typeface="+mj-cs"/>
            </a:endParaRPr>
          </a:p>
        </p:txBody>
      </p:sp>
      <p:sp>
        <p:nvSpPr>
          <p:cNvPr id="14339" name="Title 2"/>
          <p:cNvSpPr>
            <a:spLocks noGrp="1"/>
          </p:cNvSpPr>
          <p:nvPr>
            <p:ph type="title" idx="4294967295"/>
          </p:nvPr>
        </p:nvSpPr>
        <p:spPr>
          <a:xfrm>
            <a:off x="398145" y="1772816"/>
            <a:ext cx="8229600" cy="928687"/>
          </a:xfrm>
        </p:spPr>
        <p:txBody>
          <a:bodyPr/>
          <a:lstStyle/>
          <a:p>
            <a:r>
              <a:rPr lang="en-AU" sz="4000" b="1" dirty="0" smtClean="0"/>
              <a:t>How to use </a:t>
            </a:r>
            <a:r>
              <a:rPr lang="en-AU" sz="4000" b="1" dirty="0"/>
              <a:t>Force Field Analysis</a:t>
            </a:r>
            <a:endParaRPr lang="en-US" sz="4000" b="1" dirty="0" smtClean="0"/>
          </a:p>
        </p:txBody>
      </p:sp>
      <p:sp>
        <p:nvSpPr>
          <p:cNvPr id="4"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5" name="Slide Number Placeholder 24"/>
          <p:cNvSpPr txBox="1">
            <a:spLocks/>
          </p:cNvSpPr>
          <p:nvPr/>
        </p:nvSpPr>
        <p:spPr>
          <a:xfrm>
            <a:off x="247650" y="6532474"/>
            <a:ext cx="300990" cy="3255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21</a:t>
            </a:fld>
            <a:endParaRPr lang="en-AU" sz="1050" dirty="0">
              <a:solidFill>
                <a:schemeClr val="bg1"/>
              </a:solidFill>
            </a:endParaRPr>
          </a:p>
        </p:txBody>
      </p:sp>
    </p:spTree>
    <p:extLst>
      <p:ext uri="{BB962C8B-B14F-4D97-AF65-F5344CB8AC3E}">
        <p14:creationId xmlns:p14="http://schemas.microsoft.com/office/powerpoint/2010/main" val="33388706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AutoShape 5"/>
          <p:cNvSpPr>
            <a:spLocks noChangeArrowheads="1"/>
          </p:cNvSpPr>
          <p:nvPr/>
        </p:nvSpPr>
        <p:spPr bwMode="auto">
          <a:xfrm>
            <a:off x="3587750" y="3206750"/>
            <a:ext cx="749300" cy="215900"/>
          </a:xfrm>
          <a:prstGeom prst="rightArrow">
            <a:avLst>
              <a:gd name="adj1" fmla="val 50000"/>
              <a:gd name="adj2" fmla="val 173545"/>
            </a:avLst>
          </a:prstGeom>
          <a:solidFill>
            <a:srgbClr val="008000"/>
          </a:solidFill>
          <a:ln w="12700">
            <a:solidFill>
              <a:srgbClr val="008000"/>
            </a:solidFill>
            <a:miter lim="800000"/>
            <a:headEnd/>
            <a:tailEnd/>
          </a:ln>
        </p:spPr>
        <p:txBody>
          <a:bodyPr wrap="none" anchor="ctr"/>
          <a:lstStyle/>
          <a:p>
            <a:endParaRPr lang="en-US" dirty="0">
              <a:ea typeface="ＭＳ Ｐゴシック" pitchFamily="34" charset="-128"/>
            </a:endParaRPr>
          </a:p>
        </p:txBody>
      </p:sp>
      <p:sp>
        <p:nvSpPr>
          <p:cNvPr id="15364" name="AutoShape 6"/>
          <p:cNvSpPr>
            <a:spLocks noChangeArrowheads="1"/>
          </p:cNvSpPr>
          <p:nvPr/>
        </p:nvSpPr>
        <p:spPr bwMode="auto">
          <a:xfrm>
            <a:off x="4502150" y="3206750"/>
            <a:ext cx="673100" cy="215900"/>
          </a:xfrm>
          <a:prstGeom prst="leftArrow">
            <a:avLst>
              <a:gd name="adj1" fmla="val 50000"/>
              <a:gd name="adj2" fmla="val 155868"/>
            </a:avLst>
          </a:prstGeom>
          <a:solidFill>
            <a:srgbClr val="FF0000"/>
          </a:solidFill>
          <a:ln w="12700">
            <a:solidFill>
              <a:srgbClr val="FF0000"/>
            </a:solidFill>
            <a:miter lim="800000"/>
            <a:headEnd/>
            <a:tailEnd/>
          </a:ln>
        </p:spPr>
        <p:txBody>
          <a:bodyPr wrap="none" anchor="ctr"/>
          <a:lstStyle/>
          <a:p>
            <a:endParaRPr lang="en-US" dirty="0">
              <a:ea typeface="ＭＳ Ｐゴシック" pitchFamily="34" charset="-128"/>
            </a:endParaRPr>
          </a:p>
        </p:txBody>
      </p:sp>
      <p:sp>
        <p:nvSpPr>
          <p:cNvPr id="15365" name="Rectangle 7"/>
          <p:cNvSpPr>
            <a:spLocks noChangeArrowheads="1"/>
          </p:cNvSpPr>
          <p:nvPr/>
        </p:nvSpPr>
        <p:spPr bwMode="auto">
          <a:xfrm>
            <a:off x="1143000" y="3141663"/>
            <a:ext cx="2209800" cy="346075"/>
          </a:xfrm>
          <a:prstGeom prst="rect">
            <a:avLst/>
          </a:prstGeom>
          <a:noFill/>
          <a:ln w="952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lIns="92075" tIns="46038" rIns="92075" bIns="46038">
            <a:spAutoFit/>
          </a:bodyPr>
          <a:lstStyle/>
          <a:p>
            <a:pPr eaLnBrk="0" hangingPunct="0"/>
            <a:r>
              <a:rPr lang="en-US" sz="1600" b="1" dirty="0">
                <a:solidFill>
                  <a:srgbClr val="008000"/>
                </a:solidFill>
                <a:latin typeface="Comic Sans MS" pitchFamily="66" charset="0"/>
                <a:ea typeface="ＭＳ Ｐゴシック" pitchFamily="34" charset="-128"/>
              </a:rPr>
              <a:t>DRIVING FORCES</a:t>
            </a:r>
          </a:p>
        </p:txBody>
      </p:sp>
      <p:sp>
        <p:nvSpPr>
          <p:cNvPr id="15366" name="Rectangle 8"/>
          <p:cNvSpPr>
            <a:spLocks noChangeArrowheads="1"/>
          </p:cNvSpPr>
          <p:nvPr/>
        </p:nvSpPr>
        <p:spPr bwMode="auto">
          <a:xfrm>
            <a:off x="5410200" y="3124200"/>
            <a:ext cx="2662238" cy="3460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92075" tIns="46038" rIns="92075" bIns="46038">
            <a:spAutoFit/>
          </a:bodyPr>
          <a:lstStyle/>
          <a:p>
            <a:pPr eaLnBrk="0" hangingPunct="0"/>
            <a:r>
              <a:rPr lang="en-US" sz="1600" b="1" dirty="0">
                <a:solidFill>
                  <a:srgbClr val="FF0000"/>
                </a:solidFill>
                <a:latin typeface="Comic Sans MS" pitchFamily="66" charset="0"/>
                <a:ea typeface="ＭＳ Ｐゴシック" pitchFamily="34" charset="-128"/>
              </a:rPr>
              <a:t>RESTRAINING FORCES</a:t>
            </a:r>
          </a:p>
        </p:txBody>
      </p:sp>
      <p:sp>
        <p:nvSpPr>
          <p:cNvPr id="15367" name="Line 9"/>
          <p:cNvSpPr>
            <a:spLocks noChangeShapeType="1"/>
          </p:cNvSpPr>
          <p:nvPr/>
        </p:nvSpPr>
        <p:spPr bwMode="auto">
          <a:xfrm>
            <a:off x="4343400" y="2895600"/>
            <a:ext cx="0" cy="2971800"/>
          </a:xfrm>
          <a:prstGeom prst="line">
            <a:avLst/>
          </a:prstGeom>
          <a:noFill/>
          <a:ln w="76200">
            <a:solidFill>
              <a:srgbClr val="3333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AU" dirty="0"/>
          </a:p>
        </p:txBody>
      </p:sp>
      <p:sp>
        <p:nvSpPr>
          <p:cNvPr id="15368" name="Line 10"/>
          <p:cNvSpPr>
            <a:spLocks noChangeShapeType="1"/>
          </p:cNvSpPr>
          <p:nvPr/>
        </p:nvSpPr>
        <p:spPr bwMode="auto">
          <a:xfrm>
            <a:off x="4495800" y="2895600"/>
            <a:ext cx="0" cy="2971800"/>
          </a:xfrm>
          <a:prstGeom prst="line">
            <a:avLst/>
          </a:prstGeom>
          <a:noFill/>
          <a:ln w="76200">
            <a:solidFill>
              <a:srgbClr val="3333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AU" dirty="0"/>
          </a:p>
        </p:txBody>
      </p:sp>
      <p:sp>
        <p:nvSpPr>
          <p:cNvPr id="15369" name="Rectangle 12"/>
          <p:cNvSpPr>
            <a:spLocks noChangeArrowheads="1"/>
          </p:cNvSpPr>
          <p:nvPr/>
        </p:nvSpPr>
        <p:spPr bwMode="auto">
          <a:xfrm>
            <a:off x="2194843" y="2057400"/>
            <a:ext cx="48974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algn="ctr" eaLnBrk="0" hangingPunct="0"/>
            <a:r>
              <a:rPr lang="en-US" sz="2000" dirty="0">
                <a:solidFill>
                  <a:schemeClr val="accent2"/>
                </a:solidFill>
                <a:latin typeface="Comic Sans MS" pitchFamily="66" charset="0"/>
                <a:ea typeface="ＭＳ Ｐゴシック" pitchFamily="34" charset="-128"/>
              </a:rPr>
              <a:t>EQUILIBRIUM OR CURRENT STATUS</a:t>
            </a:r>
          </a:p>
        </p:txBody>
      </p:sp>
      <p:sp>
        <p:nvSpPr>
          <p:cNvPr id="15370" name="Rectangle 13"/>
          <p:cNvSpPr>
            <a:spLocks noChangeArrowheads="1"/>
          </p:cNvSpPr>
          <p:nvPr/>
        </p:nvSpPr>
        <p:spPr bwMode="auto">
          <a:xfrm>
            <a:off x="6588125" y="4292600"/>
            <a:ext cx="15113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eaLnBrk="0" hangingPunct="0"/>
            <a:r>
              <a:rPr lang="en-US" b="1" dirty="0">
                <a:solidFill>
                  <a:srgbClr val="FF0000"/>
                </a:solidFill>
                <a:latin typeface="Comic Sans MS" pitchFamily="66" charset="0"/>
                <a:ea typeface="ＭＳ Ｐゴシック" pitchFamily="34" charset="-128"/>
              </a:rPr>
              <a:t>Forces resisting the change</a:t>
            </a:r>
          </a:p>
        </p:txBody>
      </p:sp>
      <p:sp>
        <p:nvSpPr>
          <p:cNvPr id="15371" name="Rectangle 14"/>
          <p:cNvSpPr>
            <a:spLocks noChangeArrowheads="1"/>
          </p:cNvSpPr>
          <p:nvPr/>
        </p:nvSpPr>
        <p:spPr bwMode="auto">
          <a:xfrm rot="10800000" flipV="1">
            <a:off x="250825" y="4365625"/>
            <a:ext cx="158273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eaLnBrk="0" hangingPunct="0"/>
            <a:r>
              <a:rPr lang="en-GB" b="1" dirty="0">
                <a:solidFill>
                  <a:srgbClr val="009900"/>
                </a:solidFill>
                <a:latin typeface="Comic Sans MS" pitchFamily="66" charset="0"/>
                <a:ea typeface="ＭＳ Ｐゴシック" pitchFamily="34" charset="-128"/>
              </a:rPr>
              <a:t>Forces favouring the change</a:t>
            </a:r>
          </a:p>
        </p:txBody>
      </p:sp>
      <p:sp>
        <p:nvSpPr>
          <p:cNvPr id="15372" name="Line 15"/>
          <p:cNvSpPr>
            <a:spLocks noChangeShapeType="1"/>
          </p:cNvSpPr>
          <p:nvPr/>
        </p:nvSpPr>
        <p:spPr bwMode="auto">
          <a:xfrm>
            <a:off x="4419600" y="2895600"/>
            <a:ext cx="0" cy="2971800"/>
          </a:xfrm>
          <a:prstGeom prst="line">
            <a:avLst/>
          </a:prstGeom>
          <a:noFill/>
          <a:ln w="76200">
            <a:solidFill>
              <a:srgbClr val="3333FF"/>
            </a:solidFill>
            <a:round/>
            <a:headEnd/>
            <a:tailEnd/>
          </a:ln>
          <a:extLst>
            <a:ext uri="{909E8E84-426E-40DD-AFC4-6F175D3DCCD1}">
              <a14:hiddenFill xmlns:a14="http://schemas.microsoft.com/office/drawing/2010/main">
                <a:noFill/>
              </a14:hiddenFill>
            </a:ext>
          </a:extLst>
        </p:spPr>
        <p:txBody>
          <a:bodyPr/>
          <a:lstStyle/>
          <a:p>
            <a:endParaRPr lang="en-AU" dirty="0"/>
          </a:p>
        </p:txBody>
      </p:sp>
      <p:sp>
        <p:nvSpPr>
          <p:cNvPr id="15373" name="Line 16"/>
          <p:cNvSpPr>
            <a:spLocks noChangeShapeType="1"/>
          </p:cNvSpPr>
          <p:nvPr/>
        </p:nvSpPr>
        <p:spPr bwMode="auto">
          <a:xfrm>
            <a:off x="1905000" y="4038600"/>
            <a:ext cx="2362200" cy="0"/>
          </a:xfrm>
          <a:prstGeom prst="line">
            <a:avLst/>
          </a:prstGeom>
          <a:noFill/>
          <a:ln w="7620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74" name="Line 17"/>
          <p:cNvSpPr>
            <a:spLocks noChangeShapeType="1"/>
          </p:cNvSpPr>
          <p:nvPr/>
        </p:nvSpPr>
        <p:spPr bwMode="auto">
          <a:xfrm>
            <a:off x="2987675" y="5229225"/>
            <a:ext cx="1219200" cy="0"/>
          </a:xfrm>
          <a:prstGeom prst="line">
            <a:avLst/>
          </a:prstGeom>
          <a:noFill/>
          <a:ln w="28575">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75" name="Line 18"/>
          <p:cNvSpPr>
            <a:spLocks noChangeShapeType="1"/>
          </p:cNvSpPr>
          <p:nvPr/>
        </p:nvSpPr>
        <p:spPr bwMode="auto">
          <a:xfrm>
            <a:off x="2484438" y="4868863"/>
            <a:ext cx="1828800" cy="0"/>
          </a:xfrm>
          <a:prstGeom prst="line">
            <a:avLst/>
          </a:prstGeom>
          <a:noFill/>
          <a:ln w="571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76" name="Line 19"/>
          <p:cNvSpPr>
            <a:spLocks noChangeShapeType="1"/>
          </p:cNvSpPr>
          <p:nvPr/>
        </p:nvSpPr>
        <p:spPr bwMode="auto">
          <a:xfrm>
            <a:off x="2667000" y="5562600"/>
            <a:ext cx="1600200" cy="0"/>
          </a:xfrm>
          <a:prstGeom prst="line">
            <a:avLst/>
          </a:prstGeom>
          <a:noFill/>
          <a:ln w="3810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77" name="Line 20"/>
          <p:cNvSpPr>
            <a:spLocks noChangeShapeType="1"/>
          </p:cNvSpPr>
          <p:nvPr/>
        </p:nvSpPr>
        <p:spPr bwMode="auto">
          <a:xfrm flipH="1">
            <a:off x="4572000" y="3789363"/>
            <a:ext cx="914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78" name="Line 21"/>
          <p:cNvSpPr>
            <a:spLocks noChangeShapeType="1"/>
          </p:cNvSpPr>
          <p:nvPr/>
        </p:nvSpPr>
        <p:spPr bwMode="auto">
          <a:xfrm flipH="1">
            <a:off x="4572000" y="4648200"/>
            <a:ext cx="533400"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79" name="Line 22"/>
          <p:cNvSpPr>
            <a:spLocks noChangeShapeType="1"/>
          </p:cNvSpPr>
          <p:nvPr/>
        </p:nvSpPr>
        <p:spPr bwMode="auto">
          <a:xfrm flipH="1">
            <a:off x="4572000" y="5105400"/>
            <a:ext cx="12954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80" name="Line 23"/>
          <p:cNvSpPr>
            <a:spLocks noChangeShapeType="1"/>
          </p:cNvSpPr>
          <p:nvPr/>
        </p:nvSpPr>
        <p:spPr bwMode="auto">
          <a:xfrm flipH="1">
            <a:off x="4572000" y="5562600"/>
            <a:ext cx="1524000" cy="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81" name="Line 24"/>
          <p:cNvSpPr>
            <a:spLocks noChangeShapeType="1"/>
          </p:cNvSpPr>
          <p:nvPr/>
        </p:nvSpPr>
        <p:spPr bwMode="auto">
          <a:xfrm>
            <a:off x="4427538" y="2420938"/>
            <a:ext cx="0" cy="43180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82" name="Line 25"/>
          <p:cNvSpPr>
            <a:spLocks noChangeShapeType="1"/>
          </p:cNvSpPr>
          <p:nvPr/>
        </p:nvSpPr>
        <p:spPr bwMode="auto">
          <a:xfrm flipH="1">
            <a:off x="4572000" y="4221163"/>
            <a:ext cx="12954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15383" name="Line 26"/>
          <p:cNvSpPr>
            <a:spLocks noChangeShapeType="1"/>
          </p:cNvSpPr>
          <p:nvPr/>
        </p:nvSpPr>
        <p:spPr bwMode="auto">
          <a:xfrm flipV="1">
            <a:off x="3492500" y="4437063"/>
            <a:ext cx="714375" cy="0"/>
          </a:xfrm>
          <a:prstGeom prst="line">
            <a:avLst/>
          </a:prstGeom>
          <a:noFill/>
          <a:ln w="28575">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en-AU" dirty="0"/>
          </a:p>
        </p:txBody>
      </p:sp>
      <p:sp>
        <p:nvSpPr>
          <p:cNvPr id="26" name="Rectangle 25"/>
          <p:cNvSpPr/>
          <p:nvPr/>
        </p:nvSpPr>
        <p:spPr>
          <a:xfrm>
            <a:off x="3485778" y="1268760"/>
            <a:ext cx="1778868" cy="72008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2">
                    <a:lumMod val="75000"/>
                  </a:schemeClr>
                </a:solidFill>
                <a:latin typeface="Comic Sans MS" pitchFamily="66" charset="0"/>
              </a:rPr>
              <a:t>State desired change here</a:t>
            </a:r>
          </a:p>
        </p:txBody>
      </p:sp>
      <p:sp>
        <p:nvSpPr>
          <p:cNvPr id="25" name="Footer Placeholder 17"/>
          <p:cNvSpPr>
            <a:spLocks noGrp="1"/>
          </p:cNvSpPr>
          <p:nvPr>
            <p:ph type="ftr" sz="quarter" idx="4294967295"/>
          </p:nvPr>
        </p:nvSpPr>
        <p:spPr>
          <a:xfrm>
            <a:off x="555954" y="6533664"/>
            <a:ext cx="3906317" cy="324336"/>
          </a:xfrm>
          <a:prstGeom prst="rect">
            <a:avLst/>
          </a:prstGeom>
        </p:spPr>
        <p:txBody>
          <a:bodyPr/>
          <a:lstStyle/>
          <a:p>
            <a:r>
              <a:rPr lang="en-AU" sz="1050" dirty="0">
                <a:solidFill>
                  <a:schemeClr val="bg1"/>
                </a:solidFill>
              </a:rPr>
              <a:t>QI Tools session: The 5 Whys.  18 July 2013</a:t>
            </a:r>
          </a:p>
        </p:txBody>
      </p:sp>
      <p:sp>
        <p:nvSpPr>
          <p:cNvPr id="27" name="Slide Number Placeholder 24"/>
          <p:cNvSpPr>
            <a:spLocks noGrp="1"/>
          </p:cNvSpPr>
          <p:nvPr>
            <p:ph type="sldNum" sz="quarter" idx="4294967295"/>
          </p:nvPr>
        </p:nvSpPr>
        <p:spPr>
          <a:xfrm>
            <a:off x="247650" y="6532474"/>
            <a:ext cx="300990" cy="325526"/>
          </a:xfrm>
          <a:prstGeom prst="rect">
            <a:avLst/>
          </a:prstGeom>
        </p:spPr>
        <p:txBody>
          <a:bodyPr/>
          <a:lstStyle/>
          <a:p>
            <a:fld id="{D822D485-F788-43EB-B545-524DEDF43BED}" type="slidenum">
              <a:rPr lang="en-AU" sz="1050" smtClean="0">
                <a:solidFill>
                  <a:schemeClr val="bg1"/>
                </a:solidFill>
              </a:rPr>
              <a:pPr/>
              <a:t>22</a:t>
            </a:fld>
            <a:endParaRPr lang="en-AU" sz="1050" dirty="0">
              <a:solidFill>
                <a:schemeClr val="bg1"/>
              </a:solidFill>
            </a:endParaRPr>
          </a:p>
        </p:txBody>
      </p:sp>
    </p:spTree>
    <p:extLst>
      <p:ext uri="{BB962C8B-B14F-4D97-AF65-F5344CB8AC3E}">
        <p14:creationId xmlns:p14="http://schemas.microsoft.com/office/powerpoint/2010/main" val="319054274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2"/>
          <p:cNvSpPr>
            <a:spLocks noGrp="1"/>
          </p:cNvSpPr>
          <p:nvPr>
            <p:ph type="title" idx="4294967295"/>
          </p:nvPr>
        </p:nvSpPr>
        <p:spPr>
          <a:xfrm>
            <a:off x="827584" y="1484784"/>
            <a:ext cx="8229600" cy="928687"/>
          </a:xfrm>
        </p:spPr>
        <p:txBody>
          <a:bodyPr/>
          <a:lstStyle/>
          <a:p>
            <a:r>
              <a:rPr lang="en-AU" sz="4000" b="1" dirty="0" smtClean="0"/>
              <a:t>Scenario</a:t>
            </a:r>
            <a:endParaRPr lang="en-US" sz="4000" b="1" dirty="0" smtClean="0"/>
          </a:p>
        </p:txBody>
      </p:sp>
      <p:sp>
        <p:nvSpPr>
          <p:cNvPr id="4"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5" name="Slide Number Placeholder 24"/>
          <p:cNvSpPr txBox="1">
            <a:spLocks/>
          </p:cNvSpPr>
          <p:nvPr/>
        </p:nvSpPr>
        <p:spPr>
          <a:xfrm>
            <a:off x="179512" y="6533664"/>
            <a:ext cx="432048"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23</a:t>
            </a:fld>
            <a:endParaRPr lang="en-AU" sz="1050" dirty="0">
              <a:solidFill>
                <a:schemeClr val="bg1"/>
              </a:solidFill>
            </a:endParaRPr>
          </a:p>
        </p:txBody>
      </p:sp>
      <p:sp>
        <p:nvSpPr>
          <p:cNvPr id="6" name="Content Placeholder 1"/>
          <p:cNvSpPr>
            <a:spLocks noGrp="1"/>
          </p:cNvSpPr>
          <p:nvPr>
            <p:ph idx="4294967295"/>
          </p:nvPr>
        </p:nvSpPr>
        <p:spPr>
          <a:xfrm>
            <a:off x="555954" y="2132856"/>
            <a:ext cx="8120502" cy="4400808"/>
          </a:xfrm>
          <a:prstGeom prst="rect">
            <a:avLst/>
          </a:prstGeom>
        </p:spPr>
        <p:txBody>
          <a:bodyPr>
            <a:normAutofit fontScale="92500"/>
          </a:bodyPr>
          <a:lstStyle/>
          <a:p>
            <a:pPr marL="0" indent="0">
              <a:buFont typeface="Wingdings" pitchFamily="2" charset="2"/>
              <a:buNone/>
            </a:pPr>
            <a:r>
              <a:rPr lang="en-AU" sz="2400" dirty="0" smtClean="0"/>
              <a:t>You work for an organisation that has previously always closed the office for the Christmas holiday period. All staff were asked to take leave during this time (which is generally five business days). However, management have recently reconsidered this closure due to a high demand for services.</a:t>
            </a:r>
          </a:p>
          <a:p>
            <a:pPr marL="0" indent="0">
              <a:buFont typeface="Wingdings" pitchFamily="2" charset="2"/>
              <a:buNone/>
            </a:pPr>
            <a:r>
              <a:rPr lang="en-AU" sz="2400" dirty="0" smtClean="0"/>
              <a:t>Management has decided that they need to implement a change whereby three staff members are required to work each day over the holiday period (with the exception of official public holidays).  </a:t>
            </a:r>
          </a:p>
          <a:p>
            <a:pPr marL="0" indent="0">
              <a:buFont typeface="Wingdings" pitchFamily="2" charset="2"/>
              <a:buNone/>
            </a:pPr>
            <a:endParaRPr lang="en-AU" sz="2400" dirty="0" smtClean="0"/>
          </a:p>
          <a:p>
            <a:pPr marL="0" indent="0">
              <a:buFont typeface="Wingdings" pitchFamily="2" charset="2"/>
              <a:buNone/>
            </a:pPr>
            <a:r>
              <a:rPr lang="en-AU" sz="2400" dirty="0" smtClean="0"/>
              <a:t>You can use </a:t>
            </a:r>
            <a:r>
              <a:rPr lang="en-AU" sz="2400" dirty="0" smtClean="0">
                <a:hlinkClick r:id="rId3" action="ppaction://hlinkfile"/>
              </a:rPr>
              <a:t>force field analysis</a:t>
            </a:r>
            <a:r>
              <a:rPr lang="en-AU" sz="2400" dirty="0" smtClean="0"/>
              <a:t> explore the impact of this change.</a:t>
            </a:r>
            <a:endParaRPr lang="en-US" sz="2400" dirty="0" smtClean="0"/>
          </a:p>
        </p:txBody>
      </p:sp>
    </p:spTree>
    <p:extLst>
      <p:ext uri="{BB962C8B-B14F-4D97-AF65-F5344CB8AC3E}">
        <p14:creationId xmlns:p14="http://schemas.microsoft.com/office/powerpoint/2010/main" val="11958888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3" descr="C:\Users\amandat\AppData\Local\Microsoft\Windows\Temporary Internet Files\Content.Outlook\ZR15NMGM\IMAG0059.jpg"/>
          <p:cNvPicPr>
            <a:picLocks noChangeAspect="1" noChangeArrowheads="1"/>
          </p:cNvPicPr>
          <p:nvPr/>
        </p:nvPicPr>
        <p:blipFill>
          <a:blip r:embed="rId3">
            <a:extLst>
              <a:ext uri="{28A0092B-C50C-407E-A947-70E740481C1C}">
                <a14:useLocalDpi xmlns:a14="http://schemas.microsoft.com/office/drawing/2010/main" val="0"/>
              </a:ext>
            </a:extLst>
          </a:blip>
          <a:srcRect t="12346" b="18518"/>
          <a:stretch>
            <a:fillRect/>
          </a:stretch>
        </p:blipFill>
        <p:spPr bwMode="auto">
          <a:xfrm>
            <a:off x="1403648" y="116631"/>
            <a:ext cx="6552728" cy="679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17"/>
          <p:cNvSpPr txBox="1">
            <a:spLocks/>
          </p:cNvSpPr>
          <p:nvPr/>
        </p:nvSpPr>
        <p:spPr>
          <a:xfrm>
            <a:off x="555954" y="6533664"/>
            <a:ext cx="3906317" cy="32433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050" dirty="0" smtClean="0">
                <a:solidFill>
                  <a:schemeClr val="bg1"/>
                </a:solidFill>
              </a:rPr>
              <a:t>QI Tools session: The 5 Whys.  18 July 2013</a:t>
            </a:r>
            <a:endParaRPr lang="en-AU" sz="1050" dirty="0">
              <a:solidFill>
                <a:schemeClr val="bg1"/>
              </a:solidFill>
            </a:endParaRPr>
          </a:p>
        </p:txBody>
      </p:sp>
      <p:sp>
        <p:nvSpPr>
          <p:cNvPr id="6" name="Slide Number Placeholder 24"/>
          <p:cNvSpPr txBox="1">
            <a:spLocks/>
          </p:cNvSpPr>
          <p:nvPr/>
        </p:nvSpPr>
        <p:spPr>
          <a:xfrm>
            <a:off x="170424" y="6532474"/>
            <a:ext cx="441136" cy="3255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22D485-F788-43EB-B545-524DEDF43BED}" type="slidenum">
              <a:rPr lang="en-AU" sz="1050" smtClean="0">
                <a:solidFill>
                  <a:schemeClr val="bg1"/>
                </a:solidFill>
              </a:rPr>
              <a:pPr/>
              <a:t>24</a:t>
            </a:fld>
            <a:endParaRPr lang="en-AU" sz="1050" dirty="0">
              <a:solidFill>
                <a:schemeClr val="bg1"/>
              </a:solidFill>
            </a:endParaRPr>
          </a:p>
        </p:txBody>
      </p:sp>
    </p:spTree>
    <p:extLst>
      <p:ext uri="{BB962C8B-B14F-4D97-AF65-F5344CB8AC3E}">
        <p14:creationId xmlns:p14="http://schemas.microsoft.com/office/powerpoint/2010/main" val="3906549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AU" dirty="0" smtClean="0"/>
              <a:t>PRESENTATION TITLE    00 MONTH 2010</a:t>
            </a:r>
            <a:endParaRPr lang="en-AU" dirty="0"/>
          </a:p>
        </p:txBody>
      </p:sp>
      <p:sp>
        <p:nvSpPr>
          <p:cNvPr id="5" name="Slide Number Placeholder 4"/>
          <p:cNvSpPr>
            <a:spLocks noGrp="1"/>
          </p:cNvSpPr>
          <p:nvPr>
            <p:ph type="sldNum" sz="quarter" idx="4"/>
          </p:nvPr>
        </p:nvSpPr>
        <p:spPr/>
        <p:txBody>
          <a:bodyPr/>
          <a:lstStyle/>
          <a:p>
            <a:fld id="{D822D485-F788-43EB-B545-524DEDF43BED}" type="slidenum">
              <a:rPr lang="en-US" smtClean="0"/>
              <a:pPr/>
              <a:t>25</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67" y="1916832"/>
            <a:ext cx="8613775"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19483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Mirror, mirror on the wall, what’s the greatest barrier of all?</a:t>
            </a:r>
            <a:r>
              <a:rPr lang="en-AU" dirty="0"/>
              <a:t/>
            </a:r>
            <a:br>
              <a:rPr lang="en-AU" dirty="0"/>
            </a:br>
            <a:endParaRPr lang="en-AU" dirty="0"/>
          </a:p>
        </p:txBody>
      </p:sp>
      <p:sp>
        <p:nvSpPr>
          <p:cNvPr id="4" name="Footer Placeholder 3"/>
          <p:cNvSpPr>
            <a:spLocks noGrp="1"/>
          </p:cNvSpPr>
          <p:nvPr>
            <p:ph type="ftr" sz="quarter" idx="3"/>
          </p:nvPr>
        </p:nvSpPr>
        <p:spPr/>
        <p:txBody>
          <a:bodyPr/>
          <a:lstStyle/>
          <a:p>
            <a:r>
              <a:rPr lang="en-AU" dirty="0" smtClean="0"/>
              <a:t>PRESENTATION TITLE    00 MONTH 2010</a:t>
            </a:r>
            <a:endParaRPr lang="en-AU" dirty="0"/>
          </a:p>
        </p:txBody>
      </p:sp>
      <p:sp>
        <p:nvSpPr>
          <p:cNvPr id="5" name="Slide Number Placeholder 4"/>
          <p:cNvSpPr>
            <a:spLocks noGrp="1"/>
          </p:cNvSpPr>
          <p:nvPr>
            <p:ph type="sldNum" sz="quarter" idx="4"/>
          </p:nvPr>
        </p:nvSpPr>
        <p:spPr/>
        <p:txBody>
          <a:bodyPr/>
          <a:lstStyle/>
          <a:p>
            <a:fld id="{D822D485-F788-43EB-B545-524DEDF43BED}" type="slidenum">
              <a:rPr lang="en-US" smtClean="0"/>
              <a:pPr/>
              <a:t>26</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348880"/>
            <a:ext cx="3146541" cy="4326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9374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all else fails……</a:t>
            </a:r>
            <a:endParaRPr lang="en-AU" dirty="0"/>
          </a:p>
        </p:txBody>
      </p:sp>
      <p:sp>
        <p:nvSpPr>
          <p:cNvPr id="4" name="Footer Placeholder 3"/>
          <p:cNvSpPr>
            <a:spLocks noGrp="1"/>
          </p:cNvSpPr>
          <p:nvPr>
            <p:ph type="ftr" sz="quarter" idx="3"/>
          </p:nvPr>
        </p:nvSpPr>
        <p:spPr/>
        <p:txBody>
          <a:bodyPr/>
          <a:lstStyle/>
          <a:p>
            <a:r>
              <a:rPr lang="en-AU" dirty="0" smtClean="0"/>
              <a:t>PRESENTATION TITLE    00 MONTH 2010</a:t>
            </a:r>
            <a:endParaRPr lang="en-AU" dirty="0"/>
          </a:p>
        </p:txBody>
      </p:sp>
      <p:sp>
        <p:nvSpPr>
          <p:cNvPr id="5" name="Slide Number Placeholder 4"/>
          <p:cNvSpPr>
            <a:spLocks noGrp="1"/>
          </p:cNvSpPr>
          <p:nvPr>
            <p:ph type="sldNum" sz="quarter" idx="4"/>
          </p:nvPr>
        </p:nvSpPr>
        <p:spPr/>
        <p:txBody>
          <a:bodyPr/>
          <a:lstStyle/>
          <a:p>
            <a:fld id="{D822D485-F788-43EB-B545-524DEDF43BED}" type="slidenum">
              <a:rPr lang="en-US" smtClean="0"/>
              <a:pPr/>
              <a:t>27</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2708920"/>
            <a:ext cx="2162175"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94778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AU" dirty="0" smtClean="0"/>
              <a:t>PRESENTATION TITLE    00 MONTH 2010</a:t>
            </a:r>
            <a:endParaRPr lang="en-AU" dirty="0"/>
          </a:p>
        </p:txBody>
      </p:sp>
      <p:sp>
        <p:nvSpPr>
          <p:cNvPr id="5" name="Slide Number Placeholder 4"/>
          <p:cNvSpPr>
            <a:spLocks noGrp="1"/>
          </p:cNvSpPr>
          <p:nvPr>
            <p:ph type="sldNum" sz="quarter" idx="4"/>
          </p:nvPr>
        </p:nvSpPr>
        <p:spPr/>
        <p:txBody>
          <a:bodyPr/>
          <a:lstStyle/>
          <a:p>
            <a:fld id="{D822D485-F788-43EB-B545-524DEDF43BED}" type="slidenum">
              <a:rPr lang="en-US" smtClean="0"/>
              <a:pPr/>
              <a:t>28</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68" y="33399"/>
            <a:ext cx="9246009" cy="652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51546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5" y="1196752"/>
            <a:ext cx="8151813" cy="632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30144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484784"/>
            <a:ext cx="8151202" cy="633413"/>
          </a:xfrm>
        </p:spPr>
        <p:txBody>
          <a:bodyPr/>
          <a:lstStyle/>
          <a:p>
            <a:r>
              <a:rPr lang="en-AU" sz="4000" b="1" dirty="0" smtClean="0"/>
              <a:t>Types of tools</a:t>
            </a:r>
            <a:endParaRPr lang="en-AU" sz="4000" b="1" dirty="0"/>
          </a:p>
        </p:txBody>
      </p:sp>
      <p:sp>
        <p:nvSpPr>
          <p:cNvPr id="6" name="Content Placeholder 2"/>
          <p:cNvSpPr txBox="1">
            <a:spLocks/>
          </p:cNvSpPr>
          <p:nvPr/>
        </p:nvSpPr>
        <p:spPr>
          <a:xfrm>
            <a:off x="179512" y="4655464"/>
            <a:ext cx="8424936" cy="1691024"/>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r>
              <a:rPr lang="en-AU" b="1" kern="0" dirty="0" smtClean="0"/>
              <a:t>Decision Making tools..</a:t>
            </a:r>
          </a:p>
          <a:p>
            <a:pPr marL="468000" lvl="1" indent="0" algn="just">
              <a:buNone/>
            </a:pPr>
            <a:r>
              <a:rPr lang="en-AU" dirty="0">
                <a:solidFill>
                  <a:schemeClr val="bg1">
                    <a:lumMod val="50000"/>
                  </a:schemeClr>
                </a:solidFill>
              </a:rPr>
              <a:t>allow us to identify and examine the potential influences or impacts and determine which of these may have the greatest effect on the outcome prior to implementation.</a:t>
            </a:r>
          </a:p>
          <a:p>
            <a:pPr marL="468000" lvl="1" indent="0" algn="just">
              <a:buNone/>
            </a:pPr>
            <a:r>
              <a:rPr lang="en-AU" dirty="0">
                <a:solidFill>
                  <a:schemeClr val="bg1">
                    <a:lumMod val="50000"/>
                  </a:schemeClr>
                </a:solidFill>
              </a:rPr>
              <a:t>Knowing which influences have the greatest effect allows us to better target our approach to finding a solution. </a:t>
            </a:r>
            <a:endParaRPr lang="en-AU" kern="0" dirty="0">
              <a:solidFill>
                <a:schemeClr val="bg1">
                  <a:lumMod val="50000"/>
                </a:schemeClr>
              </a:solidFill>
            </a:endParaRPr>
          </a:p>
        </p:txBody>
      </p:sp>
      <p:sp>
        <p:nvSpPr>
          <p:cNvPr id="10" name="Content Placeholder 2"/>
          <p:cNvSpPr>
            <a:spLocks noGrp="1"/>
          </p:cNvSpPr>
          <p:nvPr>
            <p:ph idx="4294967295"/>
          </p:nvPr>
        </p:nvSpPr>
        <p:spPr>
          <a:xfrm>
            <a:off x="179512" y="2276872"/>
            <a:ext cx="8712968" cy="1080120"/>
          </a:xfrm>
          <a:prstGeom prst="rect">
            <a:avLst/>
          </a:prstGeom>
        </p:spPr>
        <p:txBody>
          <a:bodyPr>
            <a:noAutofit/>
          </a:bodyPr>
          <a:lstStyle/>
          <a:p>
            <a:pPr algn="just"/>
            <a:r>
              <a:rPr lang="en-AU" b="1" dirty="0" smtClean="0"/>
              <a:t>Creative tools..</a:t>
            </a:r>
          </a:p>
          <a:p>
            <a:pPr marL="468000" lvl="1" indent="0">
              <a:buNone/>
            </a:pPr>
            <a:r>
              <a:rPr lang="en-AU" dirty="0">
                <a:solidFill>
                  <a:schemeClr val="bg1">
                    <a:lumMod val="50000"/>
                  </a:schemeClr>
                </a:solidFill>
              </a:rPr>
              <a:t>enable us to think about problems differently and to develop solutions that may not ordinarily present themselves.</a:t>
            </a:r>
          </a:p>
          <a:p>
            <a:pPr marL="468000" lvl="1" indent="0" algn="just">
              <a:buNone/>
            </a:pPr>
            <a:r>
              <a:rPr lang="en-AU" dirty="0">
                <a:solidFill>
                  <a:schemeClr val="bg1">
                    <a:lumMod val="50000"/>
                  </a:schemeClr>
                </a:solidFill>
              </a:rPr>
              <a:t>We can often be stuck in a particular way of thinking based on our own experience, perspective or the processes we are constrained by. </a:t>
            </a:r>
            <a:r>
              <a:rPr lang="en-AU" dirty="0" smtClean="0">
                <a:solidFill>
                  <a:schemeClr val="bg1">
                    <a:lumMod val="50000"/>
                  </a:schemeClr>
                </a:solidFill>
              </a:rPr>
              <a:t>In looking </a:t>
            </a:r>
            <a:r>
              <a:rPr lang="en-AU" dirty="0">
                <a:solidFill>
                  <a:schemeClr val="bg1">
                    <a:lumMod val="50000"/>
                  </a:schemeClr>
                </a:solidFill>
              </a:rPr>
              <a:t>at things in different ways, it is possible to make new connections and lateral </a:t>
            </a:r>
            <a:r>
              <a:rPr lang="en-AU" dirty="0" smtClean="0">
                <a:solidFill>
                  <a:schemeClr val="bg1">
                    <a:lumMod val="50000"/>
                  </a:schemeClr>
                </a:solidFill>
              </a:rPr>
              <a:t>leaps.</a:t>
            </a:r>
            <a:endParaRPr lang="en-AU" dirty="0">
              <a:solidFill>
                <a:schemeClr val="bg1">
                  <a:lumMod val="50000"/>
                </a:schemeClr>
              </a:solidFill>
            </a:endParaRPr>
          </a:p>
        </p:txBody>
      </p:sp>
    </p:spTree>
    <p:extLst>
      <p:ext uri="{BB962C8B-B14F-4D97-AF65-F5344CB8AC3E}">
        <p14:creationId xmlns:p14="http://schemas.microsoft.com/office/powerpoint/2010/main" val="141349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0">
                                            <p:txEl>
                                              <p:pRg st="1" end="1"/>
                                            </p:txEl>
                                          </p:spTgt>
                                        </p:tgtEl>
                                      </p:cBhvr>
                                    </p:animEffect>
                                    <p:set>
                                      <p:cBhvr>
                                        <p:cTn id="15" dur="1" fill="hold">
                                          <p:stCondLst>
                                            <p:cond delay="499"/>
                                          </p:stCondLst>
                                        </p:cTn>
                                        <p:tgtEl>
                                          <p:spTgt spid="10">
                                            <p:txEl>
                                              <p:pRg st="1" end="1"/>
                                            </p:txEl>
                                          </p:spTgt>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0">
                                            <p:txEl>
                                              <p:pRg st="2" end="2"/>
                                            </p:txEl>
                                          </p:spTgt>
                                        </p:tgtEl>
                                      </p:cBhvr>
                                    </p:animEffect>
                                    <p:set>
                                      <p:cBhvr>
                                        <p:cTn id="18" dur="1" fill="hold">
                                          <p:stCondLst>
                                            <p:cond delay="499"/>
                                          </p:stCondLst>
                                        </p:cTn>
                                        <p:tgtEl>
                                          <p:spTgt spid="10">
                                            <p:txEl>
                                              <p:pRg st="2" end="2"/>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1" end="1"/>
                                            </p:txEl>
                                          </p:spTgt>
                                        </p:tgtEl>
                                      </p:cBhvr>
                                    </p:animEffect>
                                    <p:set>
                                      <p:cBhvr>
                                        <p:cTn id="31" dur="1" fill="hold">
                                          <p:stCondLst>
                                            <p:cond delay="499"/>
                                          </p:stCondLst>
                                        </p:cTn>
                                        <p:tgtEl>
                                          <p:spTgt spid="6">
                                            <p:txEl>
                                              <p:pRg st="1" end="1"/>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6">
                                            <p:txEl>
                                              <p:pRg st="2" end="2"/>
                                            </p:txEl>
                                          </p:spTgt>
                                        </p:tgtEl>
                                      </p:cBhvr>
                                    </p:animEffect>
                                    <p:set>
                                      <p:cBhvr>
                                        <p:cTn id="34"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D822D485-F788-43EB-B545-524DEDF43BED}" type="slidenum">
              <a:rPr lang="en-US" smtClean="0"/>
              <a:pPr/>
              <a:t>4</a:t>
            </a:fld>
            <a:endParaRPr lang="en-US" dirty="0"/>
          </a:p>
        </p:txBody>
      </p:sp>
      <p:sp>
        <p:nvSpPr>
          <p:cNvPr id="6" name="Content Placeholder 2"/>
          <p:cNvSpPr txBox="1">
            <a:spLocks noGrp="1"/>
          </p:cNvSpPr>
          <p:nvPr>
            <p:ph idx="4294967295"/>
          </p:nvPr>
        </p:nvSpPr>
        <p:spPr>
          <a:xfrm>
            <a:off x="539552" y="1916832"/>
            <a:ext cx="8151202" cy="3528392"/>
          </a:xfrm>
          <a:prstGeom prst="rect">
            <a:avLst/>
          </a:prstGeom>
        </p:spPr>
        <p:txBody>
          <a:bodyPr vert="horz" lIns="91440" tIns="45720" rIns="91440" bIns="45720" rtlCol="0">
            <a:noAutofit/>
          </a:bodyPr>
          <a:lstStyle>
            <a:lvl1pPr marL="468000" indent="-360000" algn="l" rtl="0" eaLnBrk="1" fontAlgn="base" hangingPunct="1">
              <a:lnSpc>
                <a:spcPct val="100000"/>
              </a:lnSpc>
              <a:spcBef>
                <a:spcPts val="300"/>
              </a:spcBef>
              <a:spcAft>
                <a:spcPct val="0"/>
              </a:spcAft>
              <a:buClr>
                <a:schemeClr val="accent2"/>
              </a:buClr>
              <a:buFont typeface="Arial" pitchFamily="34" charset="0"/>
              <a:buChar char="•"/>
              <a:defRPr lang="en-US" sz="2000" b="0" dirty="0" smtClean="0">
                <a:solidFill>
                  <a:srgbClr val="000000"/>
                </a:solidFill>
                <a:latin typeface="+mn-lt"/>
                <a:ea typeface="+mn-ea"/>
                <a:cs typeface="+mn-cs"/>
              </a:defRPr>
            </a:lvl1pPr>
            <a:lvl2pPr marL="828000" indent="-360000" algn="l" rtl="0" eaLnBrk="1" fontAlgn="base" hangingPunct="1">
              <a:lnSpc>
                <a:spcPct val="100000"/>
              </a:lnSpc>
              <a:spcBef>
                <a:spcPts val="300"/>
              </a:spcBef>
              <a:spcAft>
                <a:spcPct val="0"/>
              </a:spcAft>
              <a:buClr>
                <a:schemeClr val="accent2"/>
              </a:buClr>
              <a:buFont typeface="Arial" pitchFamily="34" charset="0"/>
              <a:buChar char="•"/>
              <a:defRPr lang="en-AU" sz="2000" dirty="0" smtClean="0">
                <a:solidFill>
                  <a:srgbClr val="000000"/>
                </a:solidFill>
                <a:latin typeface="+mn-lt"/>
              </a:defRPr>
            </a:lvl2pPr>
            <a:lvl3pPr marL="1188000" indent="-360000" algn="l" rtl="0" eaLnBrk="1" fontAlgn="base" hangingPunct="1">
              <a:lnSpc>
                <a:spcPct val="100000"/>
              </a:lnSpc>
              <a:spcBef>
                <a:spcPts val="300"/>
              </a:spcBef>
              <a:spcAft>
                <a:spcPct val="0"/>
              </a:spcAft>
              <a:buClr>
                <a:schemeClr val="accent2"/>
              </a:buClr>
              <a:buSzPct val="100000"/>
              <a:buFont typeface="Arial" pitchFamily="34" charset="0"/>
              <a:buChar char="•"/>
              <a:defRPr lang="en-US" sz="2000" dirty="0" smtClean="0">
                <a:solidFill>
                  <a:srgbClr val="000000"/>
                </a:solidFill>
                <a:latin typeface="+mn-lt"/>
              </a:defRPr>
            </a:lvl3pPr>
            <a:lvl4pPr marL="154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4pPr>
            <a:lvl5pPr marL="1908000" indent="-360000" algn="l" rtl="0" eaLnBrk="1" fontAlgn="base" hangingPunct="1">
              <a:lnSpc>
                <a:spcPct val="100000"/>
              </a:lnSpc>
              <a:spcBef>
                <a:spcPts val="300"/>
              </a:spcBef>
              <a:spcAft>
                <a:spcPct val="0"/>
              </a:spcAft>
              <a:buClr>
                <a:schemeClr val="bg2"/>
              </a:buClr>
              <a:buSzPct val="100000"/>
              <a:buFont typeface="Arial" pitchFamily="34" charset="0"/>
              <a:buChar char="•"/>
              <a:defRPr sz="2000">
                <a:solidFill>
                  <a:srgbClr val="000000"/>
                </a:solidFill>
                <a:latin typeface="+mn-lt"/>
              </a:defRPr>
            </a:lvl5pPr>
            <a:lvl6pPr marL="715963" indent="-174625" algn="l" rtl="0" eaLnBrk="1" fontAlgn="base" hangingPunct="1">
              <a:spcBef>
                <a:spcPct val="20000"/>
              </a:spcBef>
              <a:spcAft>
                <a:spcPct val="0"/>
              </a:spcAft>
              <a:buClr>
                <a:schemeClr val="bg2"/>
              </a:buClr>
              <a:buSzPct val="130000"/>
              <a:buFont typeface="Arial" pitchFamily="34" charset="0"/>
              <a:buChar char="•"/>
              <a:defRPr lang="en-AU" sz="2000" dirty="0" smtClean="0">
                <a:solidFill>
                  <a:schemeClr val="accent6">
                    <a:lumMod val="50000"/>
                  </a:schemeClr>
                </a:solidFill>
                <a:latin typeface="+mn-lt"/>
              </a:defRPr>
            </a:lvl6pPr>
            <a:lvl7pPr marL="14827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19399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2397125" indent="-195263" algn="l" rtl="0" eaLnBrk="1" fontAlgn="base" hangingPunct="1">
              <a:spcBef>
                <a:spcPct val="20000"/>
              </a:spcBef>
              <a:spcAft>
                <a:spcPct val="0"/>
              </a:spcAft>
              <a:buClr>
                <a:schemeClr val="tx1"/>
              </a:buClr>
              <a:buFont typeface="Arial" charset="0"/>
              <a:buChar char="–"/>
              <a:defRPr sz="1600">
                <a:solidFill>
                  <a:schemeClr val="tx1"/>
                </a:solidFill>
                <a:latin typeface="+mn-lt"/>
              </a:defRPr>
            </a:lvl9pPr>
          </a:lstStyle>
          <a:p>
            <a:r>
              <a:rPr lang="en-AU" b="1" kern="0" dirty="0" smtClean="0"/>
              <a:t>Problem Solving tools..</a:t>
            </a:r>
          </a:p>
          <a:p>
            <a:pPr marL="468000" lvl="1" indent="0" algn="just">
              <a:buNone/>
            </a:pPr>
            <a:r>
              <a:rPr lang="en-AU" dirty="0">
                <a:solidFill>
                  <a:schemeClr val="bg1">
                    <a:lumMod val="50000"/>
                  </a:schemeClr>
                </a:solidFill>
              </a:rPr>
              <a:t>inform us and enable us to understand the problem that is at hand.</a:t>
            </a:r>
          </a:p>
          <a:p>
            <a:pPr marL="468000" lvl="1" indent="0" algn="just">
              <a:buNone/>
            </a:pPr>
            <a:r>
              <a:rPr lang="en-AU" dirty="0">
                <a:solidFill>
                  <a:schemeClr val="bg1">
                    <a:lumMod val="50000"/>
                  </a:schemeClr>
                </a:solidFill>
              </a:rPr>
              <a:t>Identifying the root cause of a problem by identifying and analysing information is essential to ensure that the real cause of the problem is understood.</a:t>
            </a:r>
          </a:p>
        </p:txBody>
      </p:sp>
      <p:pic>
        <p:nvPicPr>
          <p:cNvPr id="3074" name="Picture 2" descr="https://encrypted-tbn3.gstatic.com/images?q=tbn:ANd9GcQ45QegyrtB4U8c9MwW3-HsH5Hjii-HLeR7V8op-FAZZcA-bqKx">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4221088"/>
            <a:ext cx="2880913" cy="1916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Problem Solving Tool(s)</a:t>
            </a:r>
            <a:endParaRPr lang="en-AU" b="1" dirty="0"/>
          </a:p>
        </p:txBody>
      </p:sp>
      <p:sp>
        <p:nvSpPr>
          <p:cNvPr id="4" name="Slide Number Placeholder 3"/>
          <p:cNvSpPr>
            <a:spLocks noGrp="1"/>
          </p:cNvSpPr>
          <p:nvPr>
            <p:ph type="sldNum" sz="quarter" idx="4"/>
          </p:nvPr>
        </p:nvSpPr>
        <p:spPr/>
        <p:txBody>
          <a:bodyPr/>
          <a:lstStyle/>
          <a:p>
            <a:fld id="{D822D485-F788-43EB-B545-524DEDF43BED}" type="slidenum">
              <a:rPr lang="en-US" smtClean="0"/>
              <a:pPr/>
              <a:t>5</a:t>
            </a:fld>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2780928"/>
            <a:ext cx="3346673" cy="3089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64940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7" name="Text Box 5"/>
          <p:cNvSpPr txBox="1">
            <a:spLocks noChangeArrowheads="1"/>
          </p:cNvSpPr>
          <p:nvPr/>
        </p:nvSpPr>
        <p:spPr bwMode="auto">
          <a:xfrm>
            <a:off x="1607121" y="1340768"/>
            <a:ext cx="6127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3600" dirty="0">
                <a:solidFill>
                  <a:schemeClr val="tx2"/>
                </a:solidFill>
              </a:rPr>
              <a:t>Ishikawa (Fishbone) Diagram</a:t>
            </a:r>
          </a:p>
        </p:txBody>
      </p:sp>
      <p:sp>
        <p:nvSpPr>
          <p:cNvPr id="3" name="Rectangle 2"/>
          <p:cNvSpPr/>
          <p:nvPr/>
        </p:nvSpPr>
        <p:spPr>
          <a:xfrm>
            <a:off x="315092" y="2198142"/>
            <a:ext cx="8577461" cy="2585323"/>
          </a:xfrm>
          <a:prstGeom prst="rect">
            <a:avLst/>
          </a:prstGeom>
        </p:spPr>
        <p:txBody>
          <a:bodyPr wrap="square">
            <a:spAutoFit/>
          </a:bodyPr>
          <a:lstStyle/>
          <a:p>
            <a:pPr marL="285750" indent="-285750">
              <a:buFont typeface="Arial" panose="020B0604020202020204" pitchFamily="34" charset="0"/>
              <a:buChar char="•"/>
            </a:pPr>
            <a:r>
              <a:rPr lang="en-US" dirty="0" smtClean="0"/>
              <a:t>Used </a:t>
            </a:r>
            <a:r>
              <a:rPr lang="en-US" dirty="0"/>
              <a:t>to help identify and present the possible causes of a problem in a visual form</a:t>
            </a:r>
          </a:p>
          <a:p>
            <a:pPr marL="285750" indent="-285750">
              <a:buFont typeface="Arial" panose="020B0604020202020204" pitchFamily="34" charset="0"/>
              <a:buChar char="•"/>
            </a:pPr>
            <a:r>
              <a:rPr lang="en-US" dirty="0" smtClean="0"/>
              <a:t>Useful in </a:t>
            </a:r>
            <a:r>
              <a:rPr lang="en-US" dirty="0"/>
              <a:t>a group setting </a:t>
            </a:r>
            <a:r>
              <a:rPr lang="en-US" dirty="0" smtClean="0"/>
              <a:t>and when little </a:t>
            </a:r>
            <a:r>
              <a:rPr lang="en-US" dirty="0"/>
              <a:t>quantitative data is available for analysis.</a:t>
            </a:r>
          </a:p>
          <a:p>
            <a:pPr marL="285750" indent="-285750">
              <a:buFont typeface="Arial" panose="020B0604020202020204" pitchFamily="34" charset="0"/>
              <a:buChar char="•"/>
            </a:pPr>
            <a:r>
              <a:rPr lang="en-US" dirty="0" smtClean="0"/>
              <a:t>Can assist with a </a:t>
            </a:r>
            <a:r>
              <a:rPr lang="en-US" dirty="0"/>
              <a:t>more thorough exploration of the issues behind the </a:t>
            </a:r>
            <a:r>
              <a:rPr lang="en-US" dirty="0" smtClean="0"/>
              <a:t>problem</a:t>
            </a:r>
          </a:p>
          <a:p>
            <a:pPr marL="285750" indent="-285750">
              <a:buFont typeface="Arial" panose="020B0604020202020204" pitchFamily="34" charset="0"/>
              <a:buChar char="•"/>
            </a:pPr>
            <a:r>
              <a:rPr lang="en-US" dirty="0"/>
              <a:t>To construct a fishbone, start with stating the problem in the form of a </a:t>
            </a:r>
            <a:r>
              <a:rPr lang="en-US" dirty="0" smtClean="0"/>
              <a:t>question ‘the head of the fish’</a:t>
            </a:r>
          </a:p>
          <a:p>
            <a:pPr marL="285750" indent="-285750">
              <a:buFont typeface="Arial" panose="020B0604020202020204" pitchFamily="34" charset="0"/>
              <a:buChar char="•"/>
            </a:pPr>
            <a:r>
              <a:rPr lang="en-US" dirty="0" smtClean="0"/>
              <a:t>‘Bones’ are labelled with categories</a:t>
            </a:r>
          </a:p>
          <a:p>
            <a:pPr marL="285750" indent="-285750">
              <a:buFont typeface="Arial" panose="020B0604020202020204" pitchFamily="34" charset="0"/>
              <a:buChar char="•"/>
            </a:pP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4365104"/>
            <a:ext cx="5400675" cy="23431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52778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916832"/>
            <a:ext cx="8151202" cy="633413"/>
          </a:xfrm>
        </p:spPr>
        <p:txBody>
          <a:bodyPr/>
          <a:lstStyle/>
          <a:p>
            <a:r>
              <a:rPr lang="en-AU" sz="4000" b="1" dirty="0" smtClean="0"/>
              <a:t>When not to use</a:t>
            </a:r>
            <a:endParaRPr lang="en-AU" sz="4000" b="1" dirty="0"/>
          </a:p>
        </p:txBody>
      </p:sp>
      <p:sp>
        <p:nvSpPr>
          <p:cNvPr id="5" name="Slide Number Placeholder 4"/>
          <p:cNvSpPr>
            <a:spLocks noGrp="1"/>
          </p:cNvSpPr>
          <p:nvPr>
            <p:ph type="sldNum" sz="quarter" idx="4294967295"/>
          </p:nvPr>
        </p:nvSpPr>
        <p:spPr>
          <a:xfrm>
            <a:off x="247650" y="6532474"/>
            <a:ext cx="300990" cy="325526"/>
          </a:xfrm>
          <a:prstGeom prst="rect">
            <a:avLst/>
          </a:prstGeom>
        </p:spPr>
        <p:txBody>
          <a:bodyPr/>
          <a:lstStyle/>
          <a:p>
            <a:fld id="{64919F7A-B4F8-4026-AFB7-7598E1C196A3}" type="slidenum">
              <a:rPr lang="en-AU" smtClean="0"/>
              <a:pPr/>
              <a:t>7</a:t>
            </a:fld>
            <a:endParaRPr lang="en-AU" dirty="0"/>
          </a:p>
        </p:txBody>
      </p:sp>
      <p:pic>
        <p:nvPicPr>
          <p:cNvPr id="2052" name="Picture 4" descr="http://upload.wikimedia.org/wikipedia/commons/4/4c/Puzzle_Krypt-2.jpg"/>
          <p:cNvPicPr>
            <a:picLocks noChangeAspect="1" noChangeArrowheads="1"/>
          </p:cNvPicPr>
          <p:nvPr/>
        </p:nvPicPr>
        <p:blipFill rotWithShape="1">
          <a:blip r:embed="rId3">
            <a:extLst>
              <a:ext uri="{28A0092B-C50C-407E-A947-70E740481C1C}">
                <a14:useLocalDpi xmlns:a14="http://schemas.microsoft.com/office/drawing/2010/main" val="0"/>
              </a:ext>
            </a:extLst>
          </a:blip>
          <a:srcRect l="8776" t="3067" r="5835" b="4308"/>
          <a:stretch/>
        </p:blipFill>
        <p:spPr bwMode="auto">
          <a:xfrm>
            <a:off x="2915816" y="2678456"/>
            <a:ext cx="5174995" cy="3512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5914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sz="half" idx="1"/>
          </p:nvPr>
        </p:nvSpPr>
        <p:spPr>
          <a:xfrm>
            <a:off x="495300" y="1109663"/>
            <a:ext cx="6885012" cy="5126037"/>
          </a:xfrm>
        </p:spPr>
        <p:txBody>
          <a:bodyPr/>
          <a:lstStyle/>
          <a:p>
            <a:pPr marL="609600" indent="-609600">
              <a:lnSpc>
                <a:spcPct val="90000"/>
              </a:lnSpc>
              <a:buFontTx/>
              <a:buNone/>
            </a:pPr>
            <a:endParaRPr lang="en-US" altLang="en-US" sz="2400" dirty="0"/>
          </a:p>
          <a:p>
            <a:pPr marL="609600" indent="-609600">
              <a:lnSpc>
                <a:spcPct val="90000"/>
              </a:lnSpc>
              <a:buFontTx/>
              <a:buNone/>
            </a:pPr>
            <a:endParaRPr lang="en-US" altLang="en-US" sz="2400" dirty="0"/>
          </a:p>
        </p:txBody>
      </p:sp>
      <p:sp>
        <p:nvSpPr>
          <p:cNvPr id="58376" name="Rectangle 8"/>
          <p:cNvSpPr>
            <a:spLocks noGrp="1" noChangeArrowheads="1"/>
          </p:cNvSpPr>
          <p:nvPr>
            <p:ph type="body" sz="half" idx="2"/>
          </p:nvPr>
        </p:nvSpPr>
        <p:spPr>
          <a:xfrm>
            <a:off x="784801" y="2348880"/>
            <a:ext cx="7772400" cy="3276600"/>
          </a:xfrm>
        </p:spPr>
        <p:txBody>
          <a:bodyPr/>
          <a:lstStyle/>
          <a:p>
            <a:pPr>
              <a:lnSpc>
                <a:spcPct val="90000"/>
              </a:lnSpc>
              <a:buClr>
                <a:schemeClr val="tx2"/>
              </a:buClr>
              <a:buFontTx/>
              <a:buNone/>
            </a:pPr>
            <a:r>
              <a:rPr lang="en-US" altLang="en-US" sz="3200" dirty="0">
                <a:solidFill>
                  <a:schemeClr val="tx2"/>
                </a:solidFill>
                <a:latin typeface="Arial" charset="0"/>
              </a:rPr>
              <a:t>The 4 M’s: </a:t>
            </a:r>
          </a:p>
          <a:p>
            <a:pPr>
              <a:lnSpc>
                <a:spcPct val="90000"/>
              </a:lnSpc>
              <a:buClr>
                <a:schemeClr val="tx2"/>
              </a:buClr>
            </a:pPr>
            <a:r>
              <a:rPr lang="en-US" altLang="en-US" dirty="0">
                <a:solidFill>
                  <a:schemeClr val="tx2"/>
                </a:solidFill>
                <a:latin typeface="Arial" charset="0"/>
              </a:rPr>
              <a:t>Methods, Machines, Materials, Manpower</a:t>
            </a:r>
            <a:r>
              <a:rPr lang="en-US" altLang="en-US" sz="3200" dirty="0">
                <a:solidFill>
                  <a:schemeClr val="tx2"/>
                </a:solidFill>
                <a:latin typeface="Arial" charset="0"/>
              </a:rPr>
              <a:t> </a:t>
            </a:r>
          </a:p>
          <a:p>
            <a:pPr>
              <a:lnSpc>
                <a:spcPct val="90000"/>
              </a:lnSpc>
              <a:buClr>
                <a:schemeClr val="tx2"/>
              </a:buClr>
              <a:buFontTx/>
              <a:buNone/>
            </a:pPr>
            <a:r>
              <a:rPr lang="en-US" altLang="en-US" sz="3200" dirty="0">
                <a:solidFill>
                  <a:schemeClr val="tx2"/>
                </a:solidFill>
                <a:latin typeface="Arial" charset="0"/>
              </a:rPr>
              <a:t>The 4 P’s: </a:t>
            </a:r>
          </a:p>
          <a:p>
            <a:pPr>
              <a:lnSpc>
                <a:spcPct val="90000"/>
              </a:lnSpc>
              <a:buClr>
                <a:schemeClr val="tx2"/>
              </a:buClr>
            </a:pPr>
            <a:r>
              <a:rPr lang="en-US" altLang="en-US" dirty="0" smtClean="0">
                <a:solidFill>
                  <a:schemeClr val="tx2"/>
                </a:solidFill>
                <a:latin typeface="Arial" charset="0"/>
              </a:rPr>
              <a:t>Place</a:t>
            </a:r>
            <a:r>
              <a:rPr lang="en-US" altLang="en-US" dirty="0">
                <a:solidFill>
                  <a:schemeClr val="tx2"/>
                </a:solidFill>
                <a:latin typeface="Arial" charset="0"/>
              </a:rPr>
              <a:t>, Procedure, People, Policies</a:t>
            </a:r>
            <a:r>
              <a:rPr lang="en-US" altLang="en-US" sz="3200" dirty="0">
                <a:solidFill>
                  <a:schemeClr val="tx2"/>
                </a:solidFill>
                <a:latin typeface="Arial" charset="0"/>
              </a:rPr>
              <a:t> </a:t>
            </a:r>
          </a:p>
          <a:p>
            <a:pPr>
              <a:lnSpc>
                <a:spcPct val="90000"/>
              </a:lnSpc>
              <a:buClr>
                <a:schemeClr val="tx2"/>
              </a:buClr>
              <a:buFontTx/>
              <a:buNone/>
            </a:pPr>
            <a:r>
              <a:rPr lang="en-US" altLang="en-US" sz="3200" dirty="0">
                <a:solidFill>
                  <a:schemeClr val="tx2"/>
                </a:solidFill>
                <a:latin typeface="Arial" charset="0"/>
              </a:rPr>
              <a:t>The 4 S’s: </a:t>
            </a:r>
          </a:p>
          <a:p>
            <a:pPr>
              <a:lnSpc>
                <a:spcPct val="90000"/>
              </a:lnSpc>
              <a:buClr>
                <a:schemeClr val="tx2"/>
              </a:buClr>
            </a:pPr>
            <a:r>
              <a:rPr lang="en-US" altLang="en-US" dirty="0">
                <a:solidFill>
                  <a:schemeClr val="tx2"/>
                </a:solidFill>
                <a:latin typeface="Arial" charset="0"/>
              </a:rPr>
              <a:t>Surroundings, Suppliers, Systems, Skills</a:t>
            </a:r>
          </a:p>
        </p:txBody>
      </p:sp>
      <p:sp>
        <p:nvSpPr>
          <p:cNvPr id="5" name="Text Box 5"/>
          <p:cNvSpPr txBox="1">
            <a:spLocks noChangeArrowheads="1"/>
          </p:cNvSpPr>
          <p:nvPr/>
        </p:nvSpPr>
        <p:spPr bwMode="auto">
          <a:xfrm>
            <a:off x="2578121" y="1340768"/>
            <a:ext cx="418576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3600" dirty="0" smtClean="0">
                <a:solidFill>
                  <a:schemeClr val="tx2"/>
                </a:solidFill>
              </a:rPr>
              <a:t>Possible categories</a:t>
            </a:r>
            <a:endParaRPr lang="en-US" altLang="en-US" sz="3600" dirty="0">
              <a:solidFill>
                <a:schemeClr val="tx2"/>
              </a:solidFill>
            </a:endParaRPr>
          </a:p>
        </p:txBody>
      </p:sp>
    </p:spTree>
    <p:extLst>
      <p:ext uri="{BB962C8B-B14F-4D97-AF65-F5344CB8AC3E}">
        <p14:creationId xmlns:p14="http://schemas.microsoft.com/office/powerpoint/2010/main" val="42673744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a:stretch>
            <a:fillRect/>
          </a:stretch>
        </p:blipFill>
        <p:spPr>
          <a:xfrm>
            <a:off x="76200" y="1219200"/>
            <a:ext cx="8991600" cy="4495800"/>
          </a:xfrm>
          <a:prstGeom prst="rect">
            <a:avLst/>
          </a:prstGeom>
        </p:spPr>
      </p:pic>
      <p:sp>
        <p:nvSpPr>
          <p:cNvPr id="11" name="TextBox 10"/>
          <p:cNvSpPr txBox="1"/>
          <p:nvPr/>
        </p:nvSpPr>
        <p:spPr>
          <a:xfrm>
            <a:off x="7038975" y="3048000"/>
            <a:ext cx="1876425" cy="738664"/>
          </a:xfrm>
          <a:prstGeom prst="rect">
            <a:avLst/>
          </a:prstGeom>
          <a:solidFill>
            <a:schemeClr val="bg1"/>
          </a:solidFill>
          <a:ln>
            <a:noFill/>
          </a:ln>
        </p:spPr>
        <p:txBody>
          <a:bodyPr wrap="square" rtlCol="0">
            <a:spAutoFit/>
          </a:bodyPr>
          <a:lstStyle/>
          <a:p>
            <a:pPr algn="ctr"/>
            <a:r>
              <a:rPr lang="en-US" sz="1400" b="1" dirty="0" smtClean="0">
                <a:solidFill>
                  <a:schemeClr val="accent2"/>
                </a:solidFill>
              </a:rPr>
              <a:t>WHY IS THERE AN INCREASE IN SICK LEAVE?</a:t>
            </a:r>
          </a:p>
        </p:txBody>
      </p:sp>
      <p:sp>
        <p:nvSpPr>
          <p:cNvPr id="13" name="Text Box 5"/>
          <p:cNvSpPr txBox="1">
            <a:spLocks noChangeArrowheads="1"/>
          </p:cNvSpPr>
          <p:nvPr/>
        </p:nvSpPr>
        <p:spPr bwMode="auto">
          <a:xfrm>
            <a:off x="3657600" y="1371600"/>
            <a:ext cx="1371600" cy="461665"/>
          </a:xfrm>
          <a:prstGeom prst="rect">
            <a:avLst/>
          </a:prstGeom>
          <a:solidFill>
            <a:schemeClr val="bg1"/>
          </a:solidFill>
          <a:ln w="9525" cap="rnd">
            <a:noFill/>
            <a:round/>
            <a:headEnd/>
            <a:tailEnd/>
          </a:ln>
        </p:spPr>
        <p:txBody>
          <a:bodyPr wrap="square">
            <a:spAutoFit/>
          </a:bodyPr>
          <a:lstStyle/>
          <a:p>
            <a:pPr algn="ctr">
              <a:spcBef>
                <a:spcPct val="50000"/>
              </a:spcBef>
            </a:pPr>
            <a:r>
              <a:rPr lang="en-GB" sz="2400" b="1" dirty="0" smtClean="0">
                <a:solidFill>
                  <a:srgbClr val="FF0000"/>
                </a:solidFill>
                <a:latin typeface="Comic Sans MS" pitchFamily="66" charset="0"/>
                <a:cs typeface="Arial" pitchFamily="34" charset="0"/>
              </a:rPr>
              <a:t>People</a:t>
            </a:r>
            <a:endParaRPr lang="en-GB" sz="2400" b="1" dirty="0">
              <a:solidFill>
                <a:srgbClr val="FF0000"/>
              </a:solidFill>
              <a:latin typeface="Comic Sans MS" pitchFamily="66" charset="0"/>
              <a:cs typeface="Arial" pitchFamily="34" charset="0"/>
            </a:endParaRPr>
          </a:p>
        </p:txBody>
      </p:sp>
      <p:sp>
        <p:nvSpPr>
          <p:cNvPr id="14" name="Text Box 5"/>
          <p:cNvSpPr txBox="1">
            <a:spLocks noChangeArrowheads="1"/>
          </p:cNvSpPr>
          <p:nvPr/>
        </p:nvSpPr>
        <p:spPr bwMode="auto">
          <a:xfrm>
            <a:off x="838200" y="1443335"/>
            <a:ext cx="1371600" cy="461665"/>
          </a:xfrm>
          <a:prstGeom prst="rect">
            <a:avLst/>
          </a:prstGeom>
          <a:solidFill>
            <a:schemeClr val="bg1"/>
          </a:solidFill>
          <a:ln w="9525" cap="rnd">
            <a:noFill/>
            <a:round/>
            <a:headEnd/>
            <a:tailEnd/>
          </a:ln>
        </p:spPr>
        <p:txBody>
          <a:bodyPr wrap="square">
            <a:spAutoFit/>
          </a:bodyPr>
          <a:lstStyle/>
          <a:p>
            <a:pPr algn="ctr">
              <a:spcBef>
                <a:spcPct val="50000"/>
              </a:spcBef>
            </a:pPr>
            <a:r>
              <a:rPr lang="en-GB" sz="2400" b="1" dirty="0" smtClean="0">
                <a:solidFill>
                  <a:srgbClr val="FF0000"/>
                </a:solidFill>
                <a:latin typeface="Comic Sans MS" pitchFamily="66" charset="0"/>
                <a:cs typeface="Arial" pitchFamily="34" charset="0"/>
              </a:rPr>
              <a:t>Place</a:t>
            </a:r>
            <a:endParaRPr lang="en-GB" sz="2400" b="1" dirty="0">
              <a:solidFill>
                <a:srgbClr val="FF0000"/>
              </a:solidFill>
              <a:latin typeface="Comic Sans MS" pitchFamily="66" charset="0"/>
              <a:cs typeface="Arial" pitchFamily="34" charset="0"/>
            </a:endParaRPr>
          </a:p>
        </p:txBody>
      </p:sp>
      <p:sp>
        <p:nvSpPr>
          <p:cNvPr id="15" name="Text Box 5"/>
          <p:cNvSpPr txBox="1">
            <a:spLocks noChangeArrowheads="1"/>
          </p:cNvSpPr>
          <p:nvPr/>
        </p:nvSpPr>
        <p:spPr bwMode="auto">
          <a:xfrm>
            <a:off x="1066800" y="4953000"/>
            <a:ext cx="1828800" cy="612000"/>
          </a:xfrm>
          <a:prstGeom prst="rect">
            <a:avLst/>
          </a:prstGeom>
          <a:solidFill>
            <a:schemeClr val="bg1"/>
          </a:solidFill>
          <a:ln w="50800" cap="rnd" cmpd="sng">
            <a:solidFill>
              <a:srgbClr val="000000"/>
            </a:solidFill>
            <a:round/>
            <a:headEnd/>
            <a:tailEnd/>
          </a:ln>
        </p:spPr>
        <p:txBody>
          <a:bodyPr wrap="square">
            <a:spAutoFit/>
          </a:bodyPr>
          <a:lstStyle/>
          <a:p>
            <a:pPr algn="ctr">
              <a:spcBef>
                <a:spcPts val="3000"/>
              </a:spcBef>
            </a:pPr>
            <a:r>
              <a:rPr lang="en-GB" sz="2400" b="1" dirty="0" smtClean="0">
                <a:solidFill>
                  <a:srgbClr val="FF0000"/>
                </a:solidFill>
                <a:latin typeface="Comic Sans MS" pitchFamily="66" charset="0"/>
                <a:cs typeface="Arial" pitchFamily="34" charset="0"/>
              </a:rPr>
              <a:t>Procedures</a:t>
            </a:r>
            <a:endParaRPr lang="en-GB" sz="2400" b="1" dirty="0">
              <a:solidFill>
                <a:srgbClr val="FF0000"/>
              </a:solidFill>
              <a:latin typeface="Comic Sans MS" pitchFamily="66" charset="0"/>
              <a:cs typeface="Arial" pitchFamily="34" charset="0"/>
            </a:endParaRPr>
          </a:p>
        </p:txBody>
      </p:sp>
      <p:sp>
        <p:nvSpPr>
          <p:cNvPr id="16" name="Text Box 5"/>
          <p:cNvSpPr txBox="1">
            <a:spLocks noChangeArrowheads="1"/>
          </p:cNvSpPr>
          <p:nvPr/>
        </p:nvSpPr>
        <p:spPr bwMode="auto">
          <a:xfrm>
            <a:off x="3657600" y="5100935"/>
            <a:ext cx="1295400" cy="461665"/>
          </a:xfrm>
          <a:prstGeom prst="rect">
            <a:avLst/>
          </a:prstGeom>
          <a:solidFill>
            <a:schemeClr val="bg1"/>
          </a:solidFill>
          <a:ln w="9525" cap="rnd">
            <a:noFill/>
            <a:round/>
            <a:headEnd/>
            <a:tailEnd/>
          </a:ln>
        </p:spPr>
        <p:txBody>
          <a:bodyPr wrap="square">
            <a:spAutoFit/>
          </a:bodyPr>
          <a:lstStyle/>
          <a:p>
            <a:pPr algn="ctr">
              <a:spcBef>
                <a:spcPct val="50000"/>
              </a:spcBef>
            </a:pPr>
            <a:r>
              <a:rPr lang="en-GB" sz="2400" b="1" dirty="0" smtClean="0">
                <a:solidFill>
                  <a:srgbClr val="FF0000"/>
                </a:solidFill>
                <a:latin typeface="Comic Sans MS" pitchFamily="66" charset="0"/>
                <a:cs typeface="Arial" pitchFamily="34" charset="0"/>
              </a:rPr>
              <a:t>Policies</a:t>
            </a:r>
            <a:endParaRPr lang="en-GB" sz="2400" b="1" dirty="0">
              <a:solidFill>
                <a:srgbClr val="FF0000"/>
              </a:solidFill>
              <a:latin typeface="Comic Sans MS" pitchFamily="66" charset="0"/>
              <a:cs typeface="Arial" pitchFamily="34" charset="0"/>
            </a:endParaRPr>
          </a:p>
        </p:txBody>
      </p:sp>
      <p:sp>
        <p:nvSpPr>
          <p:cNvPr id="9" name="Footer Placeholder 3"/>
          <p:cNvSpPr>
            <a:spLocks noGrp="1"/>
          </p:cNvSpPr>
          <p:nvPr>
            <p:ph type="ftr" sz="quarter" idx="4294967295"/>
          </p:nvPr>
        </p:nvSpPr>
        <p:spPr>
          <a:xfrm>
            <a:off x="555954" y="6533664"/>
            <a:ext cx="3906317" cy="324336"/>
          </a:xfrm>
          <a:prstGeom prst="rect">
            <a:avLst/>
          </a:prstGeom>
        </p:spPr>
        <p:txBody>
          <a:bodyPr/>
          <a:lstStyle/>
          <a:p>
            <a:r>
              <a:rPr lang="en-AU" sz="1050" dirty="0">
                <a:solidFill>
                  <a:schemeClr val="bg1"/>
                </a:solidFill>
              </a:rPr>
              <a:t>QI TOOLS : FISHBONE DIAGRAM 18 JULY 2018</a:t>
            </a:r>
          </a:p>
        </p:txBody>
      </p:sp>
      <p:sp>
        <p:nvSpPr>
          <p:cNvPr id="12" name="Slide Number Placeholder 4"/>
          <p:cNvSpPr>
            <a:spLocks noGrp="1"/>
          </p:cNvSpPr>
          <p:nvPr>
            <p:ph type="sldNum" sz="quarter" idx="4294967295"/>
          </p:nvPr>
        </p:nvSpPr>
        <p:spPr>
          <a:xfrm>
            <a:off x="247650" y="6532474"/>
            <a:ext cx="300990" cy="325526"/>
          </a:xfrm>
          <a:prstGeom prst="rect">
            <a:avLst/>
          </a:prstGeom>
        </p:spPr>
        <p:txBody>
          <a:bodyPr/>
          <a:lstStyle/>
          <a:p>
            <a:fld id="{64919F7A-B4F8-4026-AFB7-7598E1C196A3}" type="slidenum">
              <a:rPr lang="en-AU" sz="1050" smtClean="0">
                <a:solidFill>
                  <a:schemeClr val="bg1"/>
                </a:solidFill>
              </a:rPr>
              <a:pPr/>
              <a:t>9</a:t>
            </a:fld>
            <a:endParaRPr lang="en-AU" sz="1050" dirty="0">
              <a:solidFill>
                <a:schemeClr val="bg1"/>
              </a:solidFill>
            </a:endParaRPr>
          </a:p>
        </p:txBody>
      </p:sp>
    </p:spTree>
    <p:extLst>
      <p:ext uri="{BB962C8B-B14F-4D97-AF65-F5344CB8AC3E}">
        <p14:creationId xmlns:p14="http://schemas.microsoft.com/office/powerpoint/2010/main" val="26846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theme/theme1.xml><?xml version="1.0" encoding="utf-8"?>
<a:theme xmlns:a="http://schemas.openxmlformats.org/drawingml/2006/main" name="10_APCC Master Template">
  <a:themeElements>
    <a:clrScheme name="APCC">
      <a:dk1>
        <a:srgbClr val="000000"/>
      </a:dk1>
      <a:lt1>
        <a:srgbClr val="FFFFFF"/>
      </a:lt1>
      <a:dk2>
        <a:srgbClr val="722772"/>
      </a:dk2>
      <a:lt2>
        <a:srgbClr val="AE87B3"/>
      </a:lt2>
      <a:accent1>
        <a:srgbClr val="722772"/>
      </a:accent1>
      <a:accent2>
        <a:srgbClr val="9C6B9E"/>
      </a:accent2>
      <a:accent3>
        <a:srgbClr val="C77AC5"/>
      </a:accent3>
      <a:accent4>
        <a:srgbClr val="E2C5E3"/>
      </a:accent4>
      <a:accent5>
        <a:srgbClr val="F5E7EF"/>
      </a:accent5>
      <a:accent6>
        <a:srgbClr val="666666"/>
      </a:accent6>
      <a:hlink>
        <a:srgbClr val="5E205F"/>
      </a:hlink>
      <a:folHlink>
        <a:srgbClr val="9C6B9E"/>
      </a:folHlink>
    </a:clrScheme>
    <a:fontScheme name="Black divide title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90000" tIns="90000" rIns="72000" bIns="3600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90000" tIns="90000" rIns="72000" bIns="3600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1100" b="0" i="0" u="none" strike="noStrike" cap="none" normalizeH="0" baseline="0" smtClean="0">
            <a:ln>
              <a:noFill/>
            </a:ln>
            <a:solidFill>
              <a:schemeClr val="tx1"/>
            </a:solidFill>
            <a:effectLst/>
            <a:latin typeface="Arial" charset="0"/>
          </a:defRPr>
        </a:defPPr>
      </a:lstStyle>
    </a:lnDef>
  </a:objectDefaults>
  <a:extraClrSchemeLst>
    <a:extraClrScheme>
      <a:clrScheme name="Black divide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ck divide title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ck divide title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ck divide title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ck divide title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ck divide title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ck divide title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ck divide title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ck divide title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ck divide title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ck divide title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ck divide title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ck divide title slide 13">
        <a:dk1>
          <a:srgbClr val="003399"/>
        </a:dk1>
        <a:lt1>
          <a:srgbClr val="FFFFFF"/>
        </a:lt1>
        <a:dk2>
          <a:srgbClr val="0098DB"/>
        </a:dk2>
        <a:lt2>
          <a:srgbClr val="98C6EA"/>
        </a:lt2>
        <a:accent1>
          <a:srgbClr val="0B2265"/>
        </a:accent1>
        <a:accent2>
          <a:srgbClr val="FF6600"/>
        </a:accent2>
        <a:accent3>
          <a:srgbClr val="FFFFFF"/>
        </a:accent3>
        <a:accent4>
          <a:srgbClr val="002A82"/>
        </a:accent4>
        <a:accent5>
          <a:srgbClr val="AAABB8"/>
        </a:accent5>
        <a:accent6>
          <a:srgbClr val="E75C00"/>
        </a:accent6>
        <a:hlink>
          <a:srgbClr val="008B95"/>
        </a:hlink>
        <a:folHlink>
          <a:srgbClr val="B6BF00"/>
        </a:folHlink>
      </a:clrScheme>
      <a:clrMap bg1="lt1" tx1="dk1" bg2="lt2" tx2="dk2" accent1="accent1" accent2="accent2" accent3="accent3" accent4="accent4" accent5="accent5" accent6="accent6" hlink="hlink" folHlink="folHlink"/>
    </a:extraClrScheme>
    <a:extraClrScheme>
      <a:clrScheme name="Black divide title slide 14">
        <a:dk1>
          <a:srgbClr val="3C3C3C"/>
        </a:dk1>
        <a:lt1>
          <a:srgbClr val="FFFFFF"/>
        </a:lt1>
        <a:dk2>
          <a:srgbClr val="A9D1CF"/>
        </a:dk2>
        <a:lt2>
          <a:srgbClr val="3C3C3C"/>
        </a:lt2>
        <a:accent1>
          <a:srgbClr val="A9D1CF"/>
        </a:accent1>
        <a:accent2>
          <a:srgbClr val="E9E6D5"/>
        </a:accent2>
        <a:accent3>
          <a:srgbClr val="FFFFFF"/>
        </a:accent3>
        <a:accent4>
          <a:srgbClr val="323232"/>
        </a:accent4>
        <a:accent5>
          <a:srgbClr val="D1E5E4"/>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
      <a:clrScheme name="Black divide title slide 15">
        <a:dk1>
          <a:srgbClr val="3C3C3C"/>
        </a:dk1>
        <a:lt1>
          <a:srgbClr val="FFFFFF"/>
        </a:lt1>
        <a:dk2>
          <a:srgbClr val="A9D1CF"/>
        </a:dk2>
        <a:lt2>
          <a:srgbClr val="3C3C3C"/>
        </a:lt2>
        <a:accent1>
          <a:srgbClr val="94C5C4"/>
        </a:accent1>
        <a:accent2>
          <a:srgbClr val="E9E6D5"/>
        </a:accent2>
        <a:accent3>
          <a:srgbClr val="FFFFFF"/>
        </a:accent3>
        <a:accent4>
          <a:srgbClr val="323232"/>
        </a:accent4>
        <a:accent5>
          <a:srgbClr val="C8DFDE"/>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
      <a:clrScheme name="Black divide title slide 16">
        <a:dk1>
          <a:srgbClr val="000000"/>
        </a:dk1>
        <a:lt1>
          <a:srgbClr val="FFFFFF"/>
        </a:lt1>
        <a:dk2>
          <a:srgbClr val="A9D1CF"/>
        </a:dk2>
        <a:lt2>
          <a:srgbClr val="3C3C3C"/>
        </a:lt2>
        <a:accent1>
          <a:srgbClr val="94C5C4"/>
        </a:accent1>
        <a:accent2>
          <a:srgbClr val="E9E6D5"/>
        </a:accent2>
        <a:accent3>
          <a:srgbClr val="FFFFFF"/>
        </a:accent3>
        <a:accent4>
          <a:srgbClr val="000000"/>
        </a:accent4>
        <a:accent5>
          <a:srgbClr val="C8DFDE"/>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9_APCC Master Template">
  <a:themeElements>
    <a:clrScheme name="APCC">
      <a:dk1>
        <a:srgbClr val="000000"/>
      </a:dk1>
      <a:lt1>
        <a:srgbClr val="FFFFFF"/>
      </a:lt1>
      <a:dk2>
        <a:srgbClr val="722772"/>
      </a:dk2>
      <a:lt2>
        <a:srgbClr val="AE87B3"/>
      </a:lt2>
      <a:accent1>
        <a:srgbClr val="722772"/>
      </a:accent1>
      <a:accent2>
        <a:srgbClr val="9C6B9E"/>
      </a:accent2>
      <a:accent3>
        <a:srgbClr val="C77AC5"/>
      </a:accent3>
      <a:accent4>
        <a:srgbClr val="E2C5E3"/>
      </a:accent4>
      <a:accent5>
        <a:srgbClr val="F5E7EF"/>
      </a:accent5>
      <a:accent6>
        <a:srgbClr val="666666"/>
      </a:accent6>
      <a:hlink>
        <a:srgbClr val="5E205F"/>
      </a:hlink>
      <a:folHlink>
        <a:srgbClr val="9C6B9E"/>
      </a:folHlink>
    </a:clrScheme>
    <a:fontScheme name="Black divide title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90000" tIns="90000" rIns="72000" bIns="3600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90000" tIns="90000" rIns="72000" bIns="3600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1100" b="0" i="0" u="none" strike="noStrike" cap="none" normalizeH="0" baseline="0" smtClean="0">
            <a:ln>
              <a:noFill/>
            </a:ln>
            <a:solidFill>
              <a:schemeClr val="tx1"/>
            </a:solidFill>
            <a:effectLst/>
            <a:latin typeface="Arial" charset="0"/>
          </a:defRPr>
        </a:defPPr>
      </a:lstStyle>
    </a:lnDef>
  </a:objectDefaults>
  <a:extraClrSchemeLst>
    <a:extraClrScheme>
      <a:clrScheme name="Black divide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ck divide title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ck divide title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ck divide title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ck divide title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ck divide title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ck divide title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ck divide title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ck divide title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ck divide title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ck divide title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ck divide title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ck divide title slide 13">
        <a:dk1>
          <a:srgbClr val="003399"/>
        </a:dk1>
        <a:lt1>
          <a:srgbClr val="FFFFFF"/>
        </a:lt1>
        <a:dk2>
          <a:srgbClr val="0098DB"/>
        </a:dk2>
        <a:lt2>
          <a:srgbClr val="98C6EA"/>
        </a:lt2>
        <a:accent1>
          <a:srgbClr val="0B2265"/>
        </a:accent1>
        <a:accent2>
          <a:srgbClr val="FF6600"/>
        </a:accent2>
        <a:accent3>
          <a:srgbClr val="FFFFFF"/>
        </a:accent3>
        <a:accent4>
          <a:srgbClr val="002A82"/>
        </a:accent4>
        <a:accent5>
          <a:srgbClr val="AAABB8"/>
        </a:accent5>
        <a:accent6>
          <a:srgbClr val="E75C00"/>
        </a:accent6>
        <a:hlink>
          <a:srgbClr val="008B95"/>
        </a:hlink>
        <a:folHlink>
          <a:srgbClr val="B6BF00"/>
        </a:folHlink>
      </a:clrScheme>
      <a:clrMap bg1="lt1" tx1="dk1" bg2="lt2" tx2="dk2" accent1="accent1" accent2="accent2" accent3="accent3" accent4="accent4" accent5="accent5" accent6="accent6" hlink="hlink" folHlink="folHlink"/>
    </a:extraClrScheme>
    <a:extraClrScheme>
      <a:clrScheme name="Black divide title slide 14">
        <a:dk1>
          <a:srgbClr val="3C3C3C"/>
        </a:dk1>
        <a:lt1>
          <a:srgbClr val="FFFFFF"/>
        </a:lt1>
        <a:dk2>
          <a:srgbClr val="A9D1CF"/>
        </a:dk2>
        <a:lt2>
          <a:srgbClr val="3C3C3C"/>
        </a:lt2>
        <a:accent1>
          <a:srgbClr val="A9D1CF"/>
        </a:accent1>
        <a:accent2>
          <a:srgbClr val="E9E6D5"/>
        </a:accent2>
        <a:accent3>
          <a:srgbClr val="FFFFFF"/>
        </a:accent3>
        <a:accent4>
          <a:srgbClr val="323232"/>
        </a:accent4>
        <a:accent5>
          <a:srgbClr val="D1E5E4"/>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
      <a:clrScheme name="Black divide title slide 15">
        <a:dk1>
          <a:srgbClr val="3C3C3C"/>
        </a:dk1>
        <a:lt1>
          <a:srgbClr val="FFFFFF"/>
        </a:lt1>
        <a:dk2>
          <a:srgbClr val="A9D1CF"/>
        </a:dk2>
        <a:lt2>
          <a:srgbClr val="3C3C3C"/>
        </a:lt2>
        <a:accent1>
          <a:srgbClr val="94C5C4"/>
        </a:accent1>
        <a:accent2>
          <a:srgbClr val="E9E6D5"/>
        </a:accent2>
        <a:accent3>
          <a:srgbClr val="FFFFFF"/>
        </a:accent3>
        <a:accent4>
          <a:srgbClr val="323232"/>
        </a:accent4>
        <a:accent5>
          <a:srgbClr val="C8DFDE"/>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
      <a:clrScheme name="Black divide title slide 16">
        <a:dk1>
          <a:srgbClr val="000000"/>
        </a:dk1>
        <a:lt1>
          <a:srgbClr val="FFFFFF"/>
        </a:lt1>
        <a:dk2>
          <a:srgbClr val="A9D1CF"/>
        </a:dk2>
        <a:lt2>
          <a:srgbClr val="3C3C3C"/>
        </a:lt2>
        <a:accent1>
          <a:srgbClr val="94C5C4"/>
        </a:accent1>
        <a:accent2>
          <a:srgbClr val="E9E6D5"/>
        </a:accent2>
        <a:accent3>
          <a:srgbClr val="FFFFFF"/>
        </a:accent3>
        <a:accent4>
          <a:srgbClr val="000000"/>
        </a:accent4>
        <a:accent5>
          <a:srgbClr val="C8DFDE"/>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IF PPT Master Template">
  <a:themeElements>
    <a:clrScheme name="Custom 3">
      <a:dk1>
        <a:srgbClr val="666666"/>
      </a:dk1>
      <a:lt1>
        <a:srgbClr val="FFFFFF"/>
      </a:lt1>
      <a:dk2>
        <a:srgbClr val="00B5B3"/>
      </a:dk2>
      <a:lt2>
        <a:srgbClr val="B7E1E0"/>
      </a:lt2>
      <a:accent1>
        <a:srgbClr val="2BB5B6"/>
      </a:accent1>
      <a:accent2>
        <a:srgbClr val="389494"/>
      </a:accent2>
      <a:accent3>
        <a:srgbClr val="B7E1E0"/>
      </a:accent3>
      <a:accent4>
        <a:srgbClr val="CCCCCC"/>
      </a:accent4>
      <a:accent5>
        <a:srgbClr val="B3B3B3"/>
      </a:accent5>
      <a:accent6>
        <a:srgbClr val="666666"/>
      </a:accent6>
      <a:hlink>
        <a:srgbClr val="00B5B3"/>
      </a:hlink>
      <a:folHlink>
        <a:srgbClr val="666666"/>
      </a:folHlink>
    </a:clrScheme>
    <a:fontScheme name="Black divide title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90000" tIns="90000" rIns="72000" bIns="3600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90000" tIns="90000" rIns="72000" bIns="3600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1100" b="0" i="0" u="none" strike="noStrike" cap="none" normalizeH="0" baseline="0" smtClean="0">
            <a:ln>
              <a:noFill/>
            </a:ln>
            <a:solidFill>
              <a:schemeClr val="tx1"/>
            </a:solidFill>
            <a:effectLst/>
            <a:latin typeface="Arial" charset="0"/>
          </a:defRPr>
        </a:defPPr>
      </a:lstStyle>
    </a:lnDef>
  </a:objectDefaults>
  <a:extraClrSchemeLst>
    <a:extraClrScheme>
      <a:clrScheme name="Black divide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ck divide title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ck divide title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ck divide title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ck divide title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ck divide title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ck divide title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ck divide title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ck divide title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ck divide title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ck divide title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ck divide title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ck divide title slide 13">
        <a:dk1>
          <a:srgbClr val="003399"/>
        </a:dk1>
        <a:lt1>
          <a:srgbClr val="FFFFFF"/>
        </a:lt1>
        <a:dk2>
          <a:srgbClr val="0098DB"/>
        </a:dk2>
        <a:lt2>
          <a:srgbClr val="98C6EA"/>
        </a:lt2>
        <a:accent1>
          <a:srgbClr val="0B2265"/>
        </a:accent1>
        <a:accent2>
          <a:srgbClr val="FF6600"/>
        </a:accent2>
        <a:accent3>
          <a:srgbClr val="FFFFFF"/>
        </a:accent3>
        <a:accent4>
          <a:srgbClr val="002A82"/>
        </a:accent4>
        <a:accent5>
          <a:srgbClr val="AAABB8"/>
        </a:accent5>
        <a:accent6>
          <a:srgbClr val="E75C00"/>
        </a:accent6>
        <a:hlink>
          <a:srgbClr val="008B95"/>
        </a:hlink>
        <a:folHlink>
          <a:srgbClr val="B6BF00"/>
        </a:folHlink>
      </a:clrScheme>
      <a:clrMap bg1="lt1" tx1="dk1" bg2="lt2" tx2="dk2" accent1="accent1" accent2="accent2" accent3="accent3" accent4="accent4" accent5="accent5" accent6="accent6" hlink="hlink" folHlink="folHlink"/>
    </a:extraClrScheme>
    <a:extraClrScheme>
      <a:clrScheme name="Black divide title slide 14">
        <a:dk1>
          <a:srgbClr val="3C3C3C"/>
        </a:dk1>
        <a:lt1>
          <a:srgbClr val="FFFFFF"/>
        </a:lt1>
        <a:dk2>
          <a:srgbClr val="A9D1CF"/>
        </a:dk2>
        <a:lt2>
          <a:srgbClr val="3C3C3C"/>
        </a:lt2>
        <a:accent1>
          <a:srgbClr val="A9D1CF"/>
        </a:accent1>
        <a:accent2>
          <a:srgbClr val="E9E6D5"/>
        </a:accent2>
        <a:accent3>
          <a:srgbClr val="FFFFFF"/>
        </a:accent3>
        <a:accent4>
          <a:srgbClr val="323232"/>
        </a:accent4>
        <a:accent5>
          <a:srgbClr val="D1E5E4"/>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
      <a:clrScheme name="Black divide title slide 15">
        <a:dk1>
          <a:srgbClr val="3C3C3C"/>
        </a:dk1>
        <a:lt1>
          <a:srgbClr val="FFFFFF"/>
        </a:lt1>
        <a:dk2>
          <a:srgbClr val="A9D1CF"/>
        </a:dk2>
        <a:lt2>
          <a:srgbClr val="3C3C3C"/>
        </a:lt2>
        <a:accent1>
          <a:srgbClr val="94C5C4"/>
        </a:accent1>
        <a:accent2>
          <a:srgbClr val="E9E6D5"/>
        </a:accent2>
        <a:accent3>
          <a:srgbClr val="FFFFFF"/>
        </a:accent3>
        <a:accent4>
          <a:srgbClr val="323232"/>
        </a:accent4>
        <a:accent5>
          <a:srgbClr val="C8DFDE"/>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
      <a:clrScheme name="Black divide title slide 16">
        <a:dk1>
          <a:srgbClr val="000000"/>
        </a:dk1>
        <a:lt1>
          <a:srgbClr val="FFFFFF"/>
        </a:lt1>
        <a:dk2>
          <a:srgbClr val="A9D1CF"/>
        </a:dk2>
        <a:lt2>
          <a:srgbClr val="3C3C3C"/>
        </a:lt2>
        <a:accent1>
          <a:srgbClr val="94C5C4"/>
        </a:accent1>
        <a:accent2>
          <a:srgbClr val="E9E6D5"/>
        </a:accent2>
        <a:accent3>
          <a:srgbClr val="FFFFFF"/>
        </a:accent3>
        <a:accent4>
          <a:srgbClr val="000000"/>
        </a:accent4>
        <a:accent5>
          <a:srgbClr val="C8DFDE"/>
        </a:accent5>
        <a:accent6>
          <a:srgbClr val="D3D0C1"/>
        </a:accent6>
        <a:hlink>
          <a:srgbClr val="920052"/>
        </a:hlink>
        <a:folHlink>
          <a:srgbClr val="D0CAA4"/>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DF5CAF042C1D14E995457C7F35D6909" ma:contentTypeVersion="0" ma:contentTypeDescription="Create a new document." ma:contentTypeScope="" ma:versionID="2169ce65628ef1b64dbf81181601c4f2">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DD403AB-9A45-49A2-A201-3EE83DB0DD80}">
  <ds:schemaRefs>
    <ds:schemaRef ds:uri="http://schemas.microsoft.com/sharepoint/v3/contenttype/forms"/>
  </ds:schemaRefs>
</ds:datastoreItem>
</file>

<file path=customXml/itemProps2.xml><?xml version="1.0" encoding="utf-8"?>
<ds:datastoreItem xmlns:ds="http://schemas.openxmlformats.org/officeDocument/2006/customXml" ds:itemID="{5FA4FE61-A33E-4025-8E45-70FDAFFDB8BF}">
  <ds:schemaRefs>
    <ds:schemaRef ds:uri="http://schemas.microsoft.com/office/2006/documentManagement/types"/>
    <ds:schemaRef ds:uri="http://purl.org/dc/terms/"/>
    <ds:schemaRef ds:uri="http://purl.org/dc/dcmitype/"/>
    <ds:schemaRef ds:uri="http://schemas.openxmlformats.org/package/2006/metadata/core-properties"/>
    <ds:schemaRef ds:uri="http://schemas.microsoft.com/office/2006/metadata/properties"/>
    <ds:schemaRef ds:uri="http://purl.org/dc/elements/1.1/"/>
    <ds:schemaRef ds:uri="http://www.w3.org/XML/1998/namespace"/>
  </ds:schemaRefs>
</ds:datastoreItem>
</file>

<file path=customXml/itemProps3.xml><?xml version="1.0" encoding="utf-8"?>
<ds:datastoreItem xmlns:ds="http://schemas.openxmlformats.org/officeDocument/2006/customXml" ds:itemID="{9AAEE99A-539B-4F10-8BC5-F903C219E48D}">
  <ds:schemaRefs>
    <ds:schemaRef ds:uri="http://schemas.microsoft.com/office/2006/metadata/longProperties"/>
  </ds:schemaRefs>
</ds:datastoreItem>
</file>

<file path=customXml/itemProps4.xml><?xml version="1.0" encoding="utf-8"?>
<ds:datastoreItem xmlns:ds="http://schemas.openxmlformats.org/officeDocument/2006/customXml" ds:itemID="{F174A3A1-4EA4-4587-A498-B926DD9744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16011</TotalTime>
  <Words>1657</Words>
  <Application>Microsoft Office PowerPoint</Application>
  <PresentationFormat>On-screen Show (4:3)</PresentationFormat>
  <Paragraphs>216</Paragraphs>
  <Slides>29</Slides>
  <Notes>19</Notes>
  <HiddenSlides>0</HiddenSlides>
  <MMClips>0</MMClips>
  <ScaleCrop>false</ScaleCrop>
  <HeadingPairs>
    <vt:vector size="4" baseType="variant">
      <vt:variant>
        <vt:lpstr>Theme</vt:lpstr>
      </vt:variant>
      <vt:variant>
        <vt:i4>4</vt:i4>
      </vt:variant>
      <vt:variant>
        <vt:lpstr>Slide Titles</vt:lpstr>
      </vt:variant>
      <vt:variant>
        <vt:i4>29</vt:i4>
      </vt:variant>
    </vt:vector>
  </HeadingPairs>
  <TitlesOfParts>
    <vt:vector size="33" baseType="lpstr">
      <vt:lpstr>10_APCC Master Template</vt:lpstr>
      <vt:lpstr>9_APCC Master Template</vt:lpstr>
      <vt:lpstr>Custom Design</vt:lpstr>
      <vt:lpstr>IF PPT Master Template</vt:lpstr>
      <vt:lpstr>PowerPoint Presentation</vt:lpstr>
      <vt:lpstr>PowerPoint Presentation</vt:lpstr>
      <vt:lpstr>Types of tools</vt:lpstr>
      <vt:lpstr>PowerPoint Presentation</vt:lpstr>
      <vt:lpstr>Problem Solving Tool(s)</vt:lpstr>
      <vt:lpstr>PowerPoint Presentation</vt:lpstr>
      <vt:lpstr>When not to use</vt:lpstr>
      <vt:lpstr>PowerPoint Presentation</vt:lpstr>
      <vt:lpstr>PowerPoint Presentation</vt:lpstr>
      <vt:lpstr>PowerPoint Presentation</vt:lpstr>
      <vt:lpstr>5 Whys</vt:lpstr>
      <vt:lpstr>PowerPoint Presentation</vt:lpstr>
      <vt:lpstr>When to use </vt:lpstr>
      <vt:lpstr>Scenario</vt:lpstr>
      <vt:lpstr>PowerPoint Presentation</vt:lpstr>
      <vt:lpstr>Decision Making</vt:lpstr>
      <vt:lpstr>Force Field Analysis</vt:lpstr>
      <vt:lpstr>Driving Forces  </vt:lpstr>
      <vt:lpstr>Restraining Forces</vt:lpstr>
      <vt:lpstr>PowerPoint Presentation</vt:lpstr>
      <vt:lpstr>How to use Force Field Analysis</vt:lpstr>
      <vt:lpstr>PowerPoint Presentation</vt:lpstr>
      <vt:lpstr>Scenario</vt:lpstr>
      <vt:lpstr>PowerPoint Presentation</vt:lpstr>
      <vt:lpstr>PowerPoint Presentation</vt:lpstr>
      <vt:lpstr>Mirror, mirror on the wall, what’s the greatest barrier of all? </vt:lpstr>
      <vt:lpstr>When all else fails……</vt:lpstr>
      <vt:lpstr>PowerPoint Presentation</vt:lpstr>
      <vt:lpstr>PowerPoint Presentation</vt:lpstr>
    </vt:vector>
  </TitlesOfParts>
  <Company>NPCC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 have successfully logged on to the APCC Virtual Orientation Session. This session will begin at 12:30 pm AEST. Please remember to also call in via Teleconference by dialing 1800 173 224 and then entering the meeting PIN 325234 followed by the # key  I</dc:title>
  <dc:creator>npcc user</dc:creator>
  <cp:lastModifiedBy>Alison AK. Konicek</cp:lastModifiedBy>
  <cp:revision>1140</cp:revision>
  <cp:lastPrinted>2011-04-14T06:17:42Z</cp:lastPrinted>
  <dcterms:created xsi:type="dcterms:W3CDTF">2005-02-24T23:32:55Z</dcterms:created>
  <dcterms:modified xsi:type="dcterms:W3CDTF">2016-01-27T01:11:36Z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0x010100DDF5CAF042C1D14E995457C7F35D6909</vt:lpwstr>
  </property>
  <property fmtid="{D5CDD505-2E9C-101B-9397-08002B2CF9AE}" pid="3" name="NXTAG2">
    <vt:lpwstr>0008001c84000000000001024120</vt:lpwstr>
  </property>
  <property fmtid="{D5CDD505-2E9C-101B-9397-08002B2CF9AE}" pid="4" name="ContentType">
    <vt:lpwstr>Document</vt:lpwstr>
  </property>
</Properties>
</file>