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737" r:id="rId1"/>
    <p:sldMasterId id="2147483741" r:id="rId2"/>
  </p:sldMasterIdLst>
  <p:notesMasterIdLst>
    <p:notesMasterId r:id="rId75"/>
  </p:notesMasterIdLst>
  <p:handoutMasterIdLst>
    <p:handoutMasterId r:id="rId76"/>
  </p:handoutMasterIdLst>
  <p:sldIdLst>
    <p:sldId id="487" r:id="rId3"/>
    <p:sldId id="489" r:id="rId4"/>
    <p:sldId id="490" r:id="rId5"/>
    <p:sldId id="491" r:id="rId6"/>
    <p:sldId id="492" r:id="rId7"/>
    <p:sldId id="493" r:id="rId8"/>
    <p:sldId id="495" r:id="rId9"/>
    <p:sldId id="496" r:id="rId10"/>
    <p:sldId id="497" r:id="rId11"/>
    <p:sldId id="498" r:id="rId12"/>
    <p:sldId id="499" r:id="rId13"/>
    <p:sldId id="501" r:id="rId14"/>
    <p:sldId id="502" r:id="rId15"/>
    <p:sldId id="503" r:id="rId16"/>
    <p:sldId id="505" r:id="rId17"/>
    <p:sldId id="506" r:id="rId18"/>
    <p:sldId id="507" r:id="rId19"/>
    <p:sldId id="508" r:id="rId20"/>
    <p:sldId id="509" r:id="rId21"/>
    <p:sldId id="510" r:id="rId22"/>
    <p:sldId id="511" r:id="rId23"/>
    <p:sldId id="512" r:id="rId24"/>
    <p:sldId id="513" r:id="rId25"/>
    <p:sldId id="514" r:id="rId26"/>
    <p:sldId id="515" r:id="rId27"/>
    <p:sldId id="516" r:id="rId28"/>
    <p:sldId id="517" r:id="rId29"/>
    <p:sldId id="518" r:id="rId30"/>
    <p:sldId id="519" r:id="rId31"/>
    <p:sldId id="520" r:id="rId32"/>
    <p:sldId id="521" r:id="rId33"/>
    <p:sldId id="522" r:id="rId34"/>
    <p:sldId id="523" r:id="rId35"/>
    <p:sldId id="524" r:id="rId36"/>
    <p:sldId id="526" r:id="rId37"/>
    <p:sldId id="527" r:id="rId38"/>
    <p:sldId id="528" r:id="rId39"/>
    <p:sldId id="529" r:id="rId40"/>
    <p:sldId id="566" r:id="rId41"/>
    <p:sldId id="531" r:id="rId42"/>
    <p:sldId id="532" r:id="rId43"/>
    <p:sldId id="533" r:id="rId44"/>
    <p:sldId id="534" r:id="rId45"/>
    <p:sldId id="535" r:id="rId46"/>
    <p:sldId id="536" r:id="rId47"/>
    <p:sldId id="537" r:id="rId48"/>
    <p:sldId id="538" r:id="rId49"/>
    <p:sldId id="539" r:id="rId50"/>
    <p:sldId id="540" r:id="rId51"/>
    <p:sldId id="541" r:id="rId52"/>
    <p:sldId id="542" r:id="rId53"/>
    <p:sldId id="543" r:id="rId54"/>
    <p:sldId id="544" r:id="rId55"/>
    <p:sldId id="545" r:id="rId56"/>
    <p:sldId id="546" r:id="rId57"/>
    <p:sldId id="547" r:id="rId58"/>
    <p:sldId id="548" r:id="rId59"/>
    <p:sldId id="550" r:id="rId60"/>
    <p:sldId id="551" r:id="rId61"/>
    <p:sldId id="552" r:id="rId62"/>
    <p:sldId id="553" r:id="rId63"/>
    <p:sldId id="554" r:id="rId64"/>
    <p:sldId id="555" r:id="rId65"/>
    <p:sldId id="556" r:id="rId66"/>
    <p:sldId id="557" r:id="rId67"/>
    <p:sldId id="558" r:id="rId68"/>
    <p:sldId id="559" r:id="rId69"/>
    <p:sldId id="560" r:id="rId70"/>
    <p:sldId id="561" r:id="rId71"/>
    <p:sldId id="562" r:id="rId72"/>
    <p:sldId id="563" r:id="rId73"/>
    <p:sldId id="567" r:id="rId74"/>
  </p:sldIdLst>
  <p:sldSz cx="9144000" cy="6858000" type="screen4x3"/>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23A6CAD-4E56-4D84-A0F5-715106829094}">
          <p14:sldIdLst>
            <p14:sldId id="487"/>
            <p14:sldId id="489"/>
            <p14:sldId id="490"/>
            <p14:sldId id="491"/>
            <p14:sldId id="492"/>
            <p14:sldId id="493"/>
            <p14:sldId id="495"/>
            <p14:sldId id="496"/>
            <p14:sldId id="497"/>
            <p14:sldId id="498"/>
            <p14:sldId id="499"/>
            <p14:sldId id="501"/>
            <p14:sldId id="502"/>
            <p14:sldId id="503"/>
            <p14:sldId id="505"/>
            <p14:sldId id="506"/>
            <p14:sldId id="507"/>
            <p14:sldId id="508"/>
            <p14:sldId id="509"/>
            <p14:sldId id="510"/>
            <p14:sldId id="511"/>
            <p14:sldId id="512"/>
            <p14:sldId id="513"/>
            <p14:sldId id="514"/>
            <p14:sldId id="515"/>
            <p14:sldId id="516"/>
            <p14:sldId id="517"/>
            <p14:sldId id="518"/>
            <p14:sldId id="519"/>
            <p14:sldId id="520"/>
            <p14:sldId id="521"/>
            <p14:sldId id="522"/>
            <p14:sldId id="523"/>
            <p14:sldId id="524"/>
            <p14:sldId id="526"/>
            <p14:sldId id="527"/>
            <p14:sldId id="528"/>
            <p14:sldId id="529"/>
            <p14:sldId id="566"/>
            <p14:sldId id="531"/>
            <p14:sldId id="532"/>
            <p14:sldId id="533"/>
            <p14:sldId id="534"/>
            <p14:sldId id="535"/>
            <p14:sldId id="536"/>
            <p14:sldId id="537"/>
            <p14:sldId id="538"/>
            <p14:sldId id="539"/>
            <p14:sldId id="540"/>
            <p14:sldId id="541"/>
            <p14:sldId id="542"/>
            <p14:sldId id="543"/>
            <p14:sldId id="544"/>
            <p14:sldId id="545"/>
            <p14:sldId id="546"/>
            <p14:sldId id="547"/>
            <p14:sldId id="548"/>
            <p14:sldId id="550"/>
            <p14:sldId id="551"/>
            <p14:sldId id="552"/>
            <p14:sldId id="553"/>
            <p14:sldId id="554"/>
            <p14:sldId id="555"/>
            <p14:sldId id="556"/>
            <p14:sldId id="557"/>
            <p14:sldId id="558"/>
            <p14:sldId id="559"/>
            <p14:sldId id="560"/>
            <p14:sldId id="561"/>
            <p14:sldId id="562"/>
            <p14:sldId id="563"/>
            <p14:sldId id="567"/>
          </p14:sldIdLst>
        </p14:section>
      </p14:sectionLst>
    </p:ext>
    <p:ext uri="{EFAFB233-063F-42B5-8137-9DF3F51BA10A}">
      <p15:sldGuideLst xmlns:p15="http://schemas.microsoft.com/office/powerpoint/2012/main" xmlns="">
        <p15:guide id="1" orient="horz" pos="3748">
          <p15:clr>
            <a:srgbClr val="A4A3A4"/>
          </p15:clr>
        </p15:guide>
        <p15:guide id="2" orient="horz" pos="699">
          <p15:clr>
            <a:srgbClr val="A4A3A4"/>
          </p15:clr>
        </p15:guide>
        <p15:guide id="3" orient="horz" pos="1480">
          <p15:clr>
            <a:srgbClr val="A4A3A4"/>
          </p15:clr>
        </p15:guide>
        <p15:guide id="4" orient="horz" pos="2341">
          <p15:clr>
            <a:srgbClr val="A4A3A4"/>
          </p15:clr>
        </p15:guide>
        <p15:guide id="5" orient="horz" pos="158">
          <p15:clr>
            <a:srgbClr val="A4A3A4"/>
          </p15:clr>
        </p15:guide>
        <p15:guide id="6" orient="horz" pos="4203">
          <p15:clr>
            <a:srgbClr val="A4A3A4"/>
          </p15:clr>
        </p15:guide>
        <p15:guide id="7" orient="horz" pos="300">
          <p15:clr>
            <a:srgbClr val="A4A3A4"/>
          </p15:clr>
        </p15:guide>
        <p15:guide id="8" pos="312">
          <p15:clr>
            <a:srgbClr val="A4A3A4"/>
          </p15:clr>
        </p15:guide>
        <p15:guide id="9" pos="5456">
          <p15:clr>
            <a:srgbClr val="A4A3A4"/>
          </p15:clr>
        </p15:guide>
      </p15:sldGuideLst>
    </p:ext>
    <p:ext uri="{2D200454-40CA-4A62-9FC3-DE9A4176ACB9}">
      <p15:notesGuideLst xmlns:p15="http://schemas.microsoft.com/office/powerpoint/2012/main" xmlns="">
        <p15:guide id="1" orient="horz" pos="3131" userDrawn="1">
          <p15:clr>
            <a:srgbClr val="A4A3A4"/>
          </p15:clr>
        </p15:guide>
        <p15:guide id="2" pos="214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0B9B1"/>
    <a:srgbClr val="FFFF66"/>
    <a:srgbClr val="4CD5CD"/>
    <a:srgbClr val="14B9B4"/>
    <a:srgbClr val="47D5CD"/>
    <a:srgbClr val="4ABDBA"/>
    <a:srgbClr val="00B5B3"/>
    <a:srgbClr val="FFFFFF"/>
    <a:srgbClr val="00B5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906" autoAdjust="0"/>
    <p:restoredTop sz="60412" autoAdjust="0"/>
  </p:normalViewPr>
  <p:slideViewPr>
    <p:cSldViewPr snapToObjects="1" showGuides="1">
      <p:cViewPr>
        <p:scale>
          <a:sx n="80" d="100"/>
          <a:sy n="80" d="100"/>
        </p:scale>
        <p:origin x="-2430" y="540"/>
      </p:cViewPr>
      <p:guideLst>
        <p:guide orient="horz" pos="3748"/>
        <p:guide orient="horz" pos="699"/>
        <p:guide orient="horz" pos="1480"/>
        <p:guide orient="horz" pos="2341"/>
        <p:guide orient="horz" pos="158"/>
        <p:guide orient="horz" pos="4203"/>
        <p:guide orient="horz" pos="300"/>
        <p:guide pos="312"/>
        <p:guide pos="5456"/>
      </p:guideLst>
    </p:cSldViewPr>
  </p:slideViewPr>
  <p:notesTextViewPr>
    <p:cViewPr>
      <p:scale>
        <a:sx n="3" d="2"/>
        <a:sy n="3" d="2"/>
      </p:scale>
      <p:origin x="0" y="0"/>
    </p:cViewPr>
  </p:notesTextViewPr>
  <p:sorterViewPr>
    <p:cViewPr>
      <p:scale>
        <a:sx n="66" d="100"/>
        <a:sy n="66" d="100"/>
      </p:scale>
      <p:origin x="0" y="0"/>
    </p:cViewPr>
  </p:sorterViewPr>
  <p:notesViewPr>
    <p:cSldViewPr snapToObjects="1" showGuides="1">
      <p:cViewPr varScale="1">
        <p:scale>
          <a:sx n="79" d="100"/>
          <a:sy n="79" d="100"/>
        </p:scale>
        <p:origin x="2976" y="96"/>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handoutMaster" Target="handoutMasters/handoutMaster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2BECD2-CAB0-43CA-9DD5-EB66E48BFFE9}" type="doc">
      <dgm:prSet loTypeId="urn:microsoft.com/office/officeart/2005/8/layout/hProcess6" loCatId="process" qsTypeId="urn:microsoft.com/office/officeart/2005/8/quickstyle/3d2" qsCatId="3D" csTypeId="urn:microsoft.com/office/officeart/2005/8/colors/accent3_1" csCatId="accent3" phldr="1"/>
      <dgm:spPr/>
      <dgm:t>
        <a:bodyPr/>
        <a:lstStyle/>
        <a:p>
          <a:endParaRPr lang="en-AU"/>
        </a:p>
      </dgm:t>
    </dgm:pt>
    <dgm:pt modelId="{B629EBB0-0605-4B2F-A44A-D0276F3DB013}">
      <dgm:prSet phldrT="[Text]"/>
      <dgm:spPr/>
      <dgm:t>
        <a:bodyPr/>
        <a:lstStyle/>
        <a:p>
          <a:r>
            <a:rPr lang="en-AU" dirty="0" smtClean="0"/>
            <a:t>Conscious</a:t>
          </a:r>
          <a:endParaRPr lang="en-AU" dirty="0"/>
        </a:p>
      </dgm:t>
    </dgm:pt>
    <dgm:pt modelId="{D6AE8DA6-4800-41A0-BD26-E932C617D521}" type="parTrans" cxnId="{9F2137D5-FBE7-4A84-A3BF-2B973C93665B}">
      <dgm:prSet/>
      <dgm:spPr/>
      <dgm:t>
        <a:bodyPr/>
        <a:lstStyle/>
        <a:p>
          <a:endParaRPr lang="en-AU"/>
        </a:p>
      </dgm:t>
    </dgm:pt>
    <dgm:pt modelId="{09037202-DB68-4C20-94AC-8A73DF513040}" type="sibTrans" cxnId="{9F2137D5-FBE7-4A84-A3BF-2B973C93665B}">
      <dgm:prSet/>
      <dgm:spPr/>
      <dgm:t>
        <a:bodyPr/>
        <a:lstStyle/>
        <a:p>
          <a:endParaRPr lang="en-AU"/>
        </a:p>
      </dgm:t>
    </dgm:pt>
    <dgm:pt modelId="{325EE4D5-ACB9-4825-8918-2B6BA35B02AE}">
      <dgm:prSet phldrT="[Text]"/>
      <dgm:spPr/>
      <dgm:t>
        <a:bodyPr/>
        <a:lstStyle/>
        <a:p>
          <a:r>
            <a:rPr lang="en-AU" dirty="0" smtClean="0"/>
            <a:t>“...but I don’t do it!”</a:t>
          </a:r>
          <a:endParaRPr lang="en-AU" dirty="0"/>
        </a:p>
      </dgm:t>
    </dgm:pt>
    <dgm:pt modelId="{18F238FA-0D59-45EC-B31B-48D0F648D5F3}" type="parTrans" cxnId="{4211541C-F12A-4224-8A39-6B75AB29AA2F}">
      <dgm:prSet/>
      <dgm:spPr/>
      <dgm:t>
        <a:bodyPr/>
        <a:lstStyle/>
        <a:p>
          <a:endParaRPr lang="en-AU"/>
        </a:p>
      </dgm:t>
    </dgm:pt>
    <dgm:pt modelId="{FE8F9D7F-E89C-4647-940C-C47D2B6BA1F6}" type="sibTrans" cxnId="{4211541C-F12A-4224-8A39-6B75AB29AA2F}">
      <dgm:prSet/>
      <dgm:spPr/>
      <dgm:t>
        <a:bodyPr/>
        <a:lstStyle/>
        <a:p>
          <a:endParaRPr lang="en-AU"/>
        </a:p>
      </dgm:t>
    </dgm:pt>
    <dgm:pt modelId="{5F7A6E63-143C-43DF-8124-4861D3C69EC1}">
      <dgm:prSet phldrT="[Text]"/>
      <dgm:spPr/>
      <dgm:t>
        <a:bodyPr/>
        <a:lstStyle/>
        <a:p>
          <a:r>
            <a:rPr lang="en-AU" dirty="0" smtClean="0"/>
            <a:t>Conscious</a:t>
          </a:r>
          <a:endParaRPr lang="en-AU" dirty="0"/>
        </a:p>
      </dgm:t>
    </dgm:pt>
    <dgm:pt modelId="{E24AD3D5-6626-4090-919E-B681881B2BCE}" type="parTrans" cxnId="{BD2E4605-7C6E-441F-B680-B45003378F77}">
      <dgm:prSet/>
      <dgm:spPr/>
      <dgm:t>
        <a:bodyPr/>
        <a:lstStyle/>
        <a:p>
          <a:endParaRPr lang="en-AU"/>
        </a:p>
      </dgm:t>
    </dgm:pt>
    <dgm:pt modelId="{CDB3E7A7-4A0C-4C06-9853-6FEDF88FBEB3}" type="sibTrans" cxnId="{BD2E4605-7C6E-441F-B680-B45003378F77}">
      <dgm:prSet/>
      <dgm:spPr/>
      <dgm:t>
        <a:bodyPr/>
        <a:lstStyle/>
        <a:p>
          <a:endParaRPr lang="en-AU"/>
        </a:p>
      </dgm:t>
    </dgm:pt>
    <dgm:pt modelId="{20EEAF8C-13D5-4702-A332-950E41580A2C}">
      <dgm:prSet phldrT="[Text]"/>
      <dgm:spPr/>
      <dgm:t>
        <a:bodyPr/>
        <a:lstStyle/>
        <a:p>
          <a:r>
            <a:rPr lang="en-AU" dirty="0" smtClean="0"/>
            <a:t>“...and I do it!”</a:t>
          </a:r>
          <a:endParaRPr lang="en-AU" dirty="0"/>
        </a:p>
      </dgm:t>
    </dgm:pt>
    <dgm:pt modelId="{8B62524B-437A-4B89-9D6A-3CC16F8492B2}" type="parTrans" cxnId="{ECF62310-091D-4BEC-A460-40D1E8E8D43A}">
      <dgm:prSet/>
      <dgm:spPr/>
      <dgm:t>
        <a:bodyPr/>
        <a:lstStyle/>
        <a:p>
          <a:endParaRPr lang="en-AU"/>
        </a:p>
      </dgm:t>
    </dgm:pt>
    <dgm:pt modelId="{8D1E1F81-0B86-44EC-BF1C-6B9CDEE891EF}" type="sibTrans" cxnId="{ECF62310-091D-4BEC-A460-40D1E8E8D43A}">
      <dgm:prSet/>
      <dgm:spPr/>
      <dgm:t>
        <a:bodyPr/>
        <a:lstStyle/>
        <a:p>
          <a:endParaRPr lang="en-AU"/>
        </a:p>
      </dgm:t>
    </dgm:pt>
    <dgm:pt modelId="{4E42510B-9C9F-4AF6-896C-A43E5A5814DC}" type="pres">
      <dgm:prSet presAssocID="{8F2BECD2-CAB0-43CA-9DD5-EB66E48BFFE9}" presName="theList" presStyleCnt="0">
        <dgm:presLayoutVars>
          <dgm:dir/>
          <dgm:animLvl val="lvl"/>
          <dgm:resizeHandles val="exact"/>
        </dgm:presLayoutVars>
      </dgm:prSet>
      <dgm:spPr/>
      <dgm:t>
        <a:bodyPr/>
        <a:lstStyle/>
        <a:p>
          <a:endParaRPr lang="en-AU"/>
        </a:p>
      </dgm:t>
    </dgm:pt>
    <dgm:pt modelId="{57A1E9C0-04E8-48E2-ADFC-BB467C1A2F96}" type="pres">
      <dgm:prSet presAssocID="{B629EBB0-0605-4B2F-A44A-D0276F3DB013}" presName="compNode" presStyleCnt="0"/>
      <dgm:spPr/>
    </dgm:pt>
    <dgm:pt modelId="{4553A193-917E-4BF9-89AA-3F13E14EC10B}" type="pres">
      <dgm:prSet presAssocID="{B629EBB0-0605-4B2F-A44A-D0276F3DB013}" presName="noGeometry" presStyleCnt="0"/>
      <dgm:spPr/>
    </dgm:pt>
    <dgm:pt modelId="{0A9F8DD3-F695-4926-A657-F988415136A7}" type="pres">
      <dgm:prSet presAssocID="{B629EBB0-0605-4B2F-A44A-D0276F3DB013}" presName="childTextVisible" presStyleLbl="bgAccFollowNode1" presStyleIdx="0" presStyleCnt="2" custScaleX="69488" custScaleY="67169" custLinFactNeighborX="1672" custLinFactNeighborY="-45979">
        <dgm:presLayoutVars>
          <dgm:bulletEnabled val="1"/>
        </dgm:presLayoutVars>
      </dgm:prSet>
      <dgm:spPr/>
      <dgm:t>
        <a:bodyPr/>
        <a:lstStyle/>
        <a:p>
          <a:endParaRPr lang="en-AU"/>
        </a:p>
      </dgm:t>
    </dgm:pt>
    <dgm:pt modelId="{CF957D7C-C9FE-493C-969A-9C299F503886}" type="pres">
      <dgm:prSet presAssocID="{B629EBB0-0605-4B2F-A44A-D0276F3DB013}" presName="childTextHidden" presStyleLbl="bgAccFollowNode1" presStyleIdx="0" presStyleCnt="2"/>
      <dgm:spPr/>
      <dgm:t>
        <a:bodyPr/>
        <a:lstStyle/>
        <a:p>
          <a:endParaRPr lang="en-AU"/>
        </a:p>
      </dgm:t>
    </dgm:pt>
    <dgm:pt modelId="{B5B4D981-6CF1-4D3B-A0D6-439B6B02B9E3}" type="pres">
      <dgm:prSet presAssocID="{B629EBB0-0605-4B2F-A44A-D0276F3DB013}" presName="parentText" presStyleLbl="node1" presStyleIdx="0" presStyleCnt="2" custLinFactNeighborX="3343" custLinFactNeighborY="-76065">
        <dgm:presLayoutVars>
          <dgm:chMax val="1"/>
          <dgm:bulletEnabled val="1"/>
        </dgm:presLayoutVars>
      </dgm:prSet>
      <dgm:spPr/>
      <dgm:t>
        <a:bodyPr/>
        <a:lstStyle/>
        <a:p>
          <a:endParaRPr lang="en-AU"/>
        </a:p>
      </dgm:t>
    </dgm:pt>
    <dgm:pt modelId="{A075C98D-989E-47BA-8BA4-762B9510F18C}" type="pres">
      <dgm:prSet presAssocID="{B629EBB0-0605-4B2F-A44A-D0276F3DB013}" presName="aSpace" presStyleCnt="0"/>
      <dgm:spPr/>
    </dgm:pt>
    <dgm:pt modelId="{99FDD59B-7123-4C7F-BA86-25DEC9EF9D97}" type="pres">
      <dgm:prSet presAssocID="{5F7A6E63-143C-43DF-8124-4861D3C69EC1}" presName="compNode" presStyleCnt="0"/>
      <dgm:spPr/>
    </dgm:pt>
    <dgm:pt modelId="{93EB4768-2EA5-409A-9464-848E0ABAA66D}" type="pres">
      <dgm:prSet presAssocID="{5F7A6E63-143C-43DF-8124-4861D3C69EC1}" presName="noGeometry" presStyleCnt="0"/>
      <dgm:spPr/>
    </dgm:pt>
    <dgm:pt modelId="{7AA4CC18-73E1-43B7-84E8-2E2ABC39B2BE}" type="pres">
      <dgm:prSet presAssocID="{5F7A6E63-143C-43DF-8124-4861D3C69EC1}" presName="childTextVisible" presStyleLbl="bgAccFollowNode1" presStyleIdx="1" presStyleCnt="2" custScaleX="69488" custScaleY="67169" custLinFactX="-29356" custLinFactNeighborX="-100000" custLinFactNeighborY="37537">
        <dgm:presLayoutVars>
          <dgm:bulletEnabled val="1"/>
        </dgm:presLayoutVars>
      </dgm:prSet>
      <dgm:spPr/>
      <dgm:t>
        <a:bodyPr/>
        <a:lstStyle/>
        <a:p>
          <a:endParaRPr lang="en-AU"/>
        </a:p>
      </dgm:t>
    </dgm:pt>
    <dgm:pt modelId="{55E12C53-FAEC-484E-9B2C-F548E94B2BB7}" type="pres">
      <dgm:prSet presAssocID="{5F7A6E63-143C-43DF-8124-4861D3C69EC1}" presName="childTextHidden" presStyleLbl="bgAccFollowNode1" presStyleIdx="1" presStyleCnt="2"/>
      <dgm:spPr/>
      <dgm:t>
        <a:bodyPr/>
        <a:lstStyle/>
        <a:p>
          <a:endParaRPr lang="en-AU"/>
        </a:p>
      </dgm:t>
    </dgm:pt>
    <dgm:pt modelId="{5BE242CD-6662-4036-9349-357B72A1E481}" type="pres">
      <dgm:prSet presAssocID="{5F7A6E63-143C-43DF-8124-4861D3C69EC1}" presName="parentText" presStyleLbl="node1" presStyleIdx="1" presStyleCnt="2" custLinFactX="-100000" custLinFactNeighborX="-158713" custLinFactNeighborY="64425">
        <dgm:presLayoutVars>
          <dgm:chMax val="1"/>
          <dgm:bulletEnabled val="1"/>
        </dgm:presLayoutVars>
      </dgm:prSet>
      <dgm:spPr/>
      <dgm:t>
        <a:bodyPr/>
        <a:lstStyle/>
        <a:p>
          <a:endParaRPr lang="en-AU"/>
        </a:p>
      </dgm:t>
    </dgm:pt>
  </dgm:ptLst>
  <dgm:cxnLst>
    <dgm:cxn modelId="{CF95A58F-E084-4FBF-9FD9-E8A77EC8909D}" type="presOf" srcId="{325EE4D5-ACB9-4825-8918-2B6BA35B02AE}" destId="{CF957D7C-C9FE-493C-969A-9C299F503886}" srcOrd="1" destOrd="0" presId="urn:microsoft.com/office/officeart/2005/8/layout/hProcess6"/>
    <dgm:cxn modelId="{4211541C-F12A-4224-8A39-6B75AB29AA2F}" srcId="{B629EBB0-0605-4B2F-A44A-D0276F3DB013}" destId="{325EE4D5-ACB9-4825-8918-2B6BA35B02AE}" srcOrd="0" destOrd="0" parTransId="{18F238FA-0D59-45EC-B31B-48D0F648D5F3}" sibTransId="{FE8F9D7F-E89C-4647-940C-C47D2B6BA1F6}"/>
    <dgm:cxn modelId="{9FCB0965-2050-4438-BB37-277799AD3AE2}" type="presOf" srcId="{5F7A6E63-143C-43DF-8124-4861D3C69EC1}" destId="{5BE242CD-6662-4036-9349-357B72A1E481}" srcOrd="0" destOrd="0" presId="urn:microsoft.com/office/officeart/2005/8/layout/hProcess6"/>
    <dgm:cxn modelId="{3D6DA3D9-3D93-44A7-AC41-CB8A5A5EE8A4}" type="presOf" srcId="{20EEAF8C-13D5-4702-A332-950E41580A2C}" destId="{7AA4CC18-73E1-43B7-84E8-2E2ABC39B2BE}" srcOrd="0" destOrd="0" presId="urn:microsoft.com/office/officeart/2005/8/layout/hProcess6"/>
    <dgm:cxn modelId="{DAD7E041-A74F-4594-BDAD-E86AA9C895C0}" type="presOf" srcId="{325EE4D5-ACB9-4825-8918-2B6BA35B02AE}" destId="{0A9F8DD3-F695-4926-A657-F988415136A7}" srcOrd="0" destOrd="0" presId="urn:microsoft.com/office/officeart/2005/8/layout/hProcess6"/>
    <dgm:cxn modelId="{ECF62310-091D-4BEC-A460-40D1E8E8D43A}" srcId="{5F7A6E63-143C-43DF-8124-4861D3C69EC1}" destId="{20EEAF8C-13D5-4702-A332-950E41580A2C}" srcOrd="0" destOrd="0" parTransId="{8B62524B-437A-4B89-9D6A-3CC16F8492B2}" sibTransId="{8D1E1F81-0B86-44EC-BF1C-6B9CDEE891EF}"/>
    <dgm:cxn modelId="{49F8CD25-6B65-4F2E-82CC-7F58EC21CECA}" type="presOf" srcId="{B629EBB0-0605-4B2F-A44A-D0276F3DB013}" destId="{B5B4D981-6CF1-4D3B-A0D6-439B6B02B9E3}" srcOrd="0" destOrd="0" presId="urn:microsoft.com/office/officeart/2005/8/layout/hProcess6"/>
    <dgm:cxn modelId="{F71CC8C1-2CA6-4CFF-B0CA-03C0C5518F5C}" type="presOf" srcId="{20EEAF8C-13D5-4702-A332-950E41580A2C}" destId="{55E12C53-FAEC-484E-9B2C-F548E94B2BB7}" srcOrd="1" destOrd="0" presId="urn:microsoft.com/office/officeart/2005/8/layout/hProcess6"/>
    <dgm:cxn modelId="{9F2137D5-FBE7-4A84-A3BF-2B973C93665B}" srcId="{8F2BECD2-CAB0-43CA-9DD5-EB66E48BFFE9}" destId="{B629EBB0-0605-4B2F-A44A-D0276F3DB013}" srcOrd="0" destOrd="0" parTransId="{D6AE8DA6-4800-41A0-BD26-E932C617D521}" sibTransId="{09037202-DB68-4C20-94AC-8A73DF513040}"/>
    <dgm:cxn modelId="{BD2E4605-7C6E-441F-B680-B45003378F77}" srcId="{8F2BECD2-CAB0-43CA-9DD5-EB66E48BFFE9}" destId="{5F7A6E63-143C-43DF-8124-4861D3C69EC1}" srcOrd="1" destOrd="0" parTransId="{E24AD3D5-6626-4090-919E-B681881B2BCE}" sibTransId="{CDB3E7A7-4A0C-4C06-9853-6FEDF88FBEB3}"/>
    <dgm:cxn modelId="{F2265D22-5016-4CC1-A9EF-FE3165DDB0C3}" type="presOf" srcId="{8F2BECD2-CAB0-43CA-9DD5-EB66E48BFFE9}" destId="{4E42510B-9C9F-4AF6-896C-A43E5A5814DC}" srcOrd="0" destOrd="0" presId="urn:microsoft.com/office/officeart/2005/8/layout/hProcess6"/>
    <dgm:cxn modelId="{8FA48327-8A52-44D1-AE15-3A5DF1579B23}" type="presParOf" srcId="{4E42510B-9C9F-4AF6-896C-A43E5A5814DC}" destId="{57A1E9C0-04E8-48E2-ADFC-BB467C1A2F96}" srcOrd="0" destOrd="0" presId="urn:microsoft.com/office/officeart/2005/8/layout/hProcess6"/>
    <dgm:cxn modelId="{8EADE79C-FBDF-47B7-85DA-FD0E100D0D83}" type="presParOf" srcId="{57A1E9C0-04E8-48E2-ADFC-BB467C1A2F96}" destId="{4553A193-917E-4BF9-89AA-3F13E14EC10B}" srcOrd="0" destOrd="0" presId="urn:microsoft.com/office/officeart/2005/8/layout/hProcess6"/>
    <dgm:cxn modelId="{79313216-0B84-47C1-9D3D-D685D73BDF33}" type="presParOf" srcId="{57A1E9C0-04E8-48E2-ADFC-BB467C1A2F96}" destId="{0A9F8DD3-F695-4926-A657-F988415136A7}" srcOrd="1" destOrd="0" presId="urn:microsoft.com/office/officeart/2005/8/layout/hProcess6"/>
    <dgm:cxn modelId="{6D0C8DE6-5FBF-455C-AAEF-71765AB182F5}" type="presParOf" srcId="{57A1E9C0-04E8-48E2-ADFC-BB467C1A2F96}" destId="{CF957D7C-C9FE-493C-969A-9C299F503886}" srcOrd="2" destOrd="0" presId="urn:microsoft.com/office/officeart/2005/8/layout/hProcess6"/>
    <dgm:cxn modelId="{6CE2B242-C077-4AF6-AA69-71530EF7BF25}" type="presParOf" srcId="{57A1E9C0-04E8-48E2-ADFC-BB467C1A2F96}" destId="{B5B4D981-6CF1-4D3B-A0D6-439B6B02B9E3}" srcOrd="3" destOrd="0" presId="urn:microsoft.com/office/officeart/2005/8/layout/hProcess6"/>
    <dgm:cxn modelId="{347489D2-20E1-4B1C-B575-CA13FD86983C}" type="presParOf" srcId="{4E42510B-9C9F-4AF6-896C-A43E5A5814DC}" destId="{A075C98D-989E-47BA-8BA4-762B9510F18C}" srcOrd="1" destOrd="0" presId="urn:microsoft.com/office/officeart/2005/8/layout/hProcess6"/>
    <dgm:cxn modelId="{F599D0E8-D637-4CCE-A51C-6ACF900AF5D3}" type="presParOf" srcId="{4E42510B-9C9F-4AF6-896C-A43E5A5814DC}" destId="{99FDD59B-7123-4C7F-BA86-25DEC9EF9D97}" srcOrd="2" destOrd="0" presId="urn:microsoft.com/office/officeart/2005/8/layout/hProcess6"/>
    <dgm:cxn modelId="{879B0FDE-0D85-4BD9-941C-AA803D1FC1E1}" type="presParOf" srcId="{99FDD59B-7123-4C7F-BA86-25DEC9EF9D97}" destId="{93EB4768-2EA5-409A-9464-848E0ABAA66D}" srcOrd="0" destOrd="0" presId="urn:microsoft.com/office/officeart/2005/8/layout/hProcess6"/>
    <dgm:cxn modelId="{D30D9713-555C-454E-A6F0-BC1649B8947F}" type="presParOf" srcId="{99FDD59B-7123-4C7F-BA86-25DEC9EF9D97}" destId="{7AA4CC18-73E1-43B7-84E8-2E2ABC39B2BE}" srcOrd="1" destOrd="0" presId="urn:microsoft.com/office/officeart/2005/8/layout/hProcess6"/>
    <dgm:cxn modelId="{A4A67377-B758-4CED-B7BB-E509C253E6C1}" type="presParOf" srcId="{99FDD59B-7123-4C7F-BA86-25DEC9EF9D97}" destId="{55E12C53-FAEC-484E-9B2C-F548E94B2BB7}" srcOrd="2" destOrd="0" presId="urn:microsoft.com/office/officeart/2005/8/layout/hProcess6"/>
    <dgm:cxn modelId="{513FC931-0CBB-4A10-BCE1-ED28520AE8A6}" type="presParOf" srcId="{99FDD59B-7123-4C7F-BA86-25DEC9EF9D97}" destId="{5BE242CD-6662-4036-9349-357B72A1E481}" srcOrd="3" destOrd="0" presId="urn:microsoft.com/office/officeart/2005/8/layout/hProcess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F2BECD2-CAB0-43CA-9DD5-EB66E48BFFE9}" type="doc">
      <dgm:prSet loTypeId="urn:microsoft.com/office/officeart/2005/8/layout/hProcess6" loCatId="process" qsTypeId="urn:microsoft.com/office/officeart/2005/8/quickstyle/3d2" qsCatId="3D" csTypeId="urn:microsoft.com/office/officeart/2005/8/colors/accent3_1" csCatId="accent3" phldr="1"/>
      <dgm:spPr/>
      <dgm:t>
        <a:bodyPr/>
        <a:lstStyle/>
        <a:p>
          <a:endParaRPr lang="en-AU"/>
        </a:p>
      </dgm:t>
    </dgm:pt>
    <dgm:pt modelId="{5F7A6E63-143C-43DF-8124-4861D3C69EC1}">
      <dgm:prSet phldrT="[Text]" custT="1"/>
      <dgm:spPr/>
      <dgm:t>
        <a:bodyPr/>
        <a:lstStyle/>
        <a:p>
          <a:r>
            <a:rPr lang="en-AU" sz="1600" dirty="0" smtClean="0"/>
            <a:t>Sub</a:t>
          </a:r>
        </a:p>
        <a:p>
          <a:r>
            <a:rPr lang="en-AU" sz="1600" dirty="0" smtClean="0"/>
            <a:t>conscious</a:t>
          </a:r>
          <a:endParaRPr lang="en-AU" sz="1600" dirty="0"/>
        </a:p>
      </dgm:t>
    </dgm:pt>
    <dgm:pt modelId="{E24AD3D5-6626-4090-919E-B681881B2BCE}" type="parTrans" cxnId="{BD2E4605-7C6E-441F-B680-B45003378F77}">
      <dgm:prSet/>
      <dgm:spPr/>
      <dgm:t>
        <a:bodyPr/>
        <a:lstStyle/>
        <a:p>
          <a:endParaRPr lang="en-AU"/>
        </a:p>
      </dgm:t>
    </dgm:pt>
    <dgm:pt modelId="{CDB3E7A7-4A0C-4C06-9853-6FEDF88FBEB3}" type="sibTrans" cxnId="{BD2E4605-7C6E-441F-B680-B45003378F77}">
      <dgm:prSet/>
      <dgm:spPr/>
      <dgm:t>
        <a:bodyPr/>
        <a:lstStyle/>
        <a:p>
          <a:endParaRPr lang="en-AU"/>
        </a:p>
      </dgm:t>
    </dgm:pt>
    <dgm:pt modelId="{20EEAF8C-13D5-4702-A332-950E41580A2C}">
      <dgm:prSet phldrT="[Text]"/>
      <dgm:spPr/>
      <dgm:t>
        <a:bodyPr/>
        <a:lstStyle/>
        <a:p>
          <a:r>
            <a:rPr lang="en-AU" dirty="0" smtClean="0"/>
            <a:t>“I know what I should do...”</a:t>
          </a:r>
          <a:endParaRPr lang="en-AU" dirty="0"/>
        </a:p>
      </dgm:t>
    </dgm:pt>
    <dgm:pt modelId="{8B62524B-437A-4B89-9D6A-3CC16F8492B2}" type="parTrans" cxnId="{ECF62310-091D-4BEC-A460-40D1E8E8D43A}">
      <dgm:prSet/>
      <dgm:spPr/>
      <dgm:t>
        <a:bodyPr/>
        <a:lstStyle/>
        <a:p>
          <a:endParaRPr lang="en-AU"/>
        </a:p>
      </dgm:t>
    </dgm:pt>
    <dgm:pt modelId="{8D1E1F81-0B86-44EC-BF1C-6B9CDEE891EF}" type="sibTrans" cxnId="{ECF62310-091D-4BEC-A460-40D1E8E8D43A}">
      <dgm:prSet/>
      <dgm:spPr/>
      <dgm:t>
        <a:bodyPr/>
        <a:lstStyle/>
        <a:p>
          <a:endParaRPr lang="en-AU"/>
        </a:p>
      </dgm:t>
    </dgm:pt>
    <dgm:pt modelId="{4E42510B-9C9F-4AF6-896C-A43E5A5814DC}" type="pres">
      <dgm:prSet presAssocID="{8F2BECD2-CAB0-43CA-9DD5-EB66E48BFFE9}" presName="theList" presStyleCnt="0">
        <dgm:presLayoutVars>
          <dgm:dir/>
          <dgm:animLvl val="lvl"/>
          <dgm:resizeHandles val="exact"/>
        </dgm:presLayoutVars>
      </dgm:prSet>
      <dgm:spPr/>
      <dgm:t>
        <a:bodyPr/>
        <a:lstStyle/>
        <a:p>
          <a:endParaRPr lang="en-AU"/>
        </a:p>
      </dgm:t>
    </dgm:pt>
    <dgm:pt modelId="{99FDD59B-7123-4C7F-BA86-25DEC9EF9D97}" type="pres">
      <dgm:prSet presAssocID="{5F7A6E63-143C-43DF-8124-4861D3C69EC1}" presName="compNode" presStyleCnt="0"/>
      <dgm:spPr/>
    </dgm:pt>
    <dgm:pt modelId="{93EB4768-2EA5-409A-9464-848E0ABAA66D}" type="pres">
      <dgm:prSet presAssocID="{5F7A6E63-143C-43DF-8124-4861D3C69EC1}" presName="noGeometry" presStyleCnt="0"/>
      <dgm:spPr/>
    </dgm:pt>
    <dgm:pt modelId="{7AA4CC18-73E1-43B7-84E8-2E2ABC39B2BE}" type="pres">
      <dgm:prSet presAssocID="{5F7A6E63-143C-43DF-8124-4861D3C69EC1}" presName="childTextVisible" presStyleLbl="bgAccFollowNode1" presStyleIdx="0" presStyleCnt="1" custScaleX="45993" custScaleY="44458" custLinFactNeighborX="-49321" custLinFactNeighborY="-1048">
        <dgm:presLayoutVars>
          <dgm:bulletEnabled val="1"/>
        </dgm:presLayoutVars>
      </dgm:prSet>
      <dgm:spPr/>
      <dgm:t>
        <a:bodyPr/>
        <a:lstStyle/>
        <a:p>
          <a:endParaRPr lang="en-AU"/>
        </a:p>
      </dgm:t>
    </dgm:pt>
    <dgm:pt modelId="{55E12C53-FAEC-484E-9B2C-F548E94B2BB7}" type="pres">
      <dgm:prSet presAssocID="{5F7A6E63-143C-43DF-8124-4861D3C69EC1}" presName="childTextHidden" presStyleLbl="bgAccFollowNode1" presStyleIdx="0" presStyleCnt="1"/>
      <dgm:spPr/>
      <dgm:t>
        <a:bodyPr/>
        <a:lstStyle/>
        <a:p>
          <a:endParaRPr lang="en-AU"/>
        </a:p>
      </dgm:t>
    </dgm:pt>
    <dgm:pt modelId="{5BE242CD-6662-4036-9349-357B72A1E481}" type="pres">
      <dgm:prSet presAssocID="{5F7A6E63-143C-43DF-8124-4861D3C69EC1}" presName="parentText" presStyleLbl="node1" presStyleIdx="0" presStyleCnt="1" custScaleX="70257" custScaleY="70257" custLinFactNeighborX="-54984" custLinFactNeighborY="-686">
        <dgm:presLayoutVars>
          <dgm:chMax val="1"/>
          <dgm:bulletEnabled val="1"/>
        </dgm:presLayoutVars>
      </dgm:prSet>
      <dgm:spPr/>
      <dgm:t>
        <a:bodyPr/>
        <a:lstStyle/>
        <a:p>
          <a:endParaRPr lang="en-AU"/>
        </a:p>
      </dgm:t>
    </dgm:pt>
  </dgm:ptLst>
  <dgm:cxnLst>
    <dgm:cxn modelId="{FA545489-ECEC-4CAB-9D67-6E3C75E1DD71}" type="presOf" srcId="{20EEAF8C-13D5-4702-A332-950E41580A2C}" destId="{7AA4CC18-73E1-43B7-84E8-2E2ABC39B2BE}" srcOrd="0" destOrd="0" presId="urn:microsoft.com/office/officeart/2005/8/layout/hProcess6"/>
    <dgm:cxn modelId="{BD2E4605-7C6E-441F-B680-B45003378F77}" srcId="{8F2BECD2-CAB0-43CA-9DD5-EB66E48BFFE9}" destId="{5F7A6E63-143C-43DF-8124-4861D3C69EC1}" srcOrd="0" destOrd="0" parTransId="{E24AD3D5-6626-4090-919E-B681881B2BCE}" sibTransId="{CDB3E7A7-4A0C-4C06-9853-6FEDF88FBEB3}"/>
    <dgm:cxn modelId="{ECF62310-091D-4BEC-A460-40D1E8E8D43A}" srcId="{5F7A6E63-143C-43DF-8124-4861D3C69EC1}" destId="{20EEAF8C-13D5-4702-A332-950E41580A2C}" srcOrd="0" destOrd="0" parTransId="{8B62524B-437A-4B89-9D6A-3CC16F8492B2}" sibTransId="{8D1E1F81-0B86-44EC-BF1C-6B9CDEE891EF}"/>
    <dgm:cxn modelId="{9F4AD46E-178E-4195-93E7-1DCCABEA7CA5}" type="presOf" srcId="{20EEAF8C-13D5-4702-A332-950E41580A2C}" destId="{55E12C53-FAEC-484E-9B2C-F548E94B2BB7}" srcOrd="1" destOrd="0" presId="urn:microsoft.com/office/officeart/2005/8/layout/hProcess6"/>
    <dgm:cxn modelId="{F99ECBC4-6663-4F5D-9A00-2E5E15C1CC1B}" type="presOf" srcId="{5F7A6E63-143C-43DF-8124-4861D3C69EC1}" destId="{5BE242CD-6662-4036-9349-357B72A1E481}" srcOrd="0" destOrd="0" presId="urn:microsoft.com/office/officeart/2005/8/layout/hProcess6"/>
    <dgm:cxn modelId="{BB4BF276-901D-46BB-9842-AA9E4E2119EE}" type="presOf" srcId="{8F2BECD2-CAB0-43CA-9DD5-EB66E48BFFE9}" destId="{4E42510B-9C9F-4AF6-896C-A43E5A5814DC}" srcOrd="0" destOrd="0" presId="urn:microsoft.com/office/officeart/2005/8/layout/hProcess6"/>
    <dgm:cxn modelId="{D5923800-C8FC-44A2-A39B-4FE0B2789300}" type="presParOf" srcId="{4E42510B-9C9F-4AF6-896C-A43E5A5814DC}" destId="{99FDD59B-7123-4C7F-BA86-25DEC9EF9D97}" srcOrd="0" destOrd="0" presId="urn:microsoft.com/office/officeart/2005/8/layout/hProcess6"/>
    <dgm:cxn modelId="{1D5FB756-98E3-45B2-8DB3-DF33A69F389B}" type="presParOf" srcId="{99FDD59B-7123-4C7F-BA86-25DEC9EF9D97}" destId="{93EB4768-2EA5-409A-9464-848E0ABAA66D}" srcOrd="0" destOrd="0" presId="urn:microsoft.com/office/officeart/2005/8/layout/hProcess6"/>
    <dgm:cxn modelId="{4D28BE25-C1C1-4660-85E1-CB3963817094}" type="presParOf" srcId="{99FDD59B-7123-4C7F-BA86-25DEC9EF9D97}" destId="{7AA4CC18-73E1-43B7-84E8-2E2ABC39B2BE}" srcOrd="1" destOrd="0" presId="urn:microsoft.com/office/officeart/2005/8/layout/hProcess6"/>
    <dgm:cxn modelId="{61807C4A-C65C-44EB-A64C-21B106840CC5}" type="presParOf" srcId="{99FDD59B-7123-4C7F-BA86-25DEC9EF9D97}" destId="{55E12C53-FAEC-484E-9B2C-F548E94B2BB7}" srcOrd="2" destOrd="0" presId="urn:microsoft.com/office/officeart/2005/8/layout/hProcess6"/>
    <dgm:cxn modelId="{B1A6EC0E-3FA6-4A5A-AA90-2AF18753FDFE}" type="presParOf" srcId="{99FDD59B-7123-4C7F-BA86-25DEC9EF9D97}" destId="{5BE242CD-6662-4036-9349-357B72A1E481}" srcOrd="3" destOrd="0" presId="urn:microsoft.com/office/officeart/2005/8/layout/hProcess6"/>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537E7E6-3850-4F55-A43A-71067E9D7E77}" type="doc">
      <dgm:prSet loTypeId="urn:microsoft.com/office/officeart/2005/8/layout/cycle5" loCatId="cycle" qsTypeId="urn:microsoft.com/office/officeart/2005/8/quickstyle/3d2" qsCatId="3D" csTypeId="urn:microsoft.com/office/officeart/2005/8/colors/accent4_1" csCatId="accent4" phldr="1"/>
      <dgm:spPr/>
      <dgm:t>
        <a:bodyPr/>
        <a:lstStyle/>
        <a:p>
          <a:endParaRPr lang="en-AU"/>
        </a:p>
      </dgm:t>
    </dgm:pt>
    <dgm:pt modelId="{1AF6ABD0-C4E0-44D0-94A3-933C3914A97A}">
      <dgm:prSet phldrT="[Text]"/>
      <dgm:spPr/>
      <dgm:t>
        <a:bodyPr/>
        <a:lstStyle/>
        <a:p>
          <a:r>
            <a:rPr lang="en-AU" dirty="0" smtClean="0"/>
            <a:t>Action</a:t>
          </a:r>
          <a:endParaRPr lang="en-AU" dirty="0"/>
        </a:p>
      </dgm:t>
    </dgm:pt>
    <dgm:pt modelId="{34F25032-E3B8-4511-9BBD-D50704A55CA3}" type="parTrans" cxnId="{03A1D2EF-F959-45F0-A39C-761DD7DB8AD6}">
      <dgm:prSet/>
      <dgm:spPr/>
      <dgm:t>
        <a:bodyPr/>
        <a:lstStyle/>
        <a:p>
          <a:endParaRPr lang="en-AU"/>
        </a:p>
      </dgm:t>
    </dgm:pt>
    <dgm:pt modelId="{CD4F8541-2786-4F8D-925C-8A699201935A}" type="sibTrans" cxnId="{03A1D2EF-F959-45F0-A39C-761DD7DB8AD6}">
      <dgm:prSet/>
      <dgm:spPr/>
      <dgm:t>
        <a:bodyPr/>
        <a:lstStyle/>
        <a:p>
          <a:endParaRPr lang="en-AU"/>
        </a:p>
      </dgm:t>
    </dgm:pt>
    <dgm:pt modelId="{018512DE-C18B-4AF9-AB91-9DA7168E034B}">
      <dgm:prSet phldrT="[Text]"/>
      <dgm:spPr/>
      <dgm:t>
        <a:bodyPr/>
        <a:lstStyle/>
        <a:p>
          <a:r>
            <a:rPr lang="en-AU" dirty="0" smtClean="0"/>
            <a:t>Challenge</a:t>
          </a:r>
          <a:endParaRPr lang="en-AU" dirty="0"/>
        </a:p>
      </dgm:t>
    </dgm:pt>
    <dgm:pt modelId="{48F70142-CA1E-4C04-B43D-6BCB3302CAF4}" type="parTrans" cxnId="{6CBCA3BB-E437-46F9-ADE4-A174671F4E3D}">
      <dgm:prSet/>
      <dgm:spPr/>
      <dgm:t>
        <a:bodyPr/>
        <a:lstStyle/>
        <a:p>
          <a:endParaRPr lang="en-AU"/>
        </a:p>
      </dgm:t>
    </dgm:pt>
    <dgm:pt modelId="{5BDC70FC-C7DF-4E1B-B1A1-BA3B478369F2}" type="sibTrans" cxnId="{6CBCA3BB-E437-46F9-ADE4-A174671F4E3D}">
      <dgm:prSet/>
      <dgm:spPr/>
      <dgm:t>
        <a:bodyPr/>
        <a:lstStyle/>
        <a:p>
          <a:endParaRPr lang="en-AU"/>
        </a:p>
      </dgm:t>
    </dgm:pt>
    <dgm:pt modelId="{54F07FA7-C2E8-4F72-90D9-991302ACD6E1}">
      <dgm:prSet phldrT="[Text]"/>
      <dgm:spPr/>
      <dgm:t>
        <a:bodyPr/>
        <a:lstStyle/>
        <a:p>
          <a:r>
            <a:rPr lang="en-AU" dirty="0" smtClean="0"/>
            <a:t>Achievement</a:t>
          </a:r>
          <a:endParaRPr lang="en-AU" dirty="0"/>
        </a:p>
      </dgm:t>
    </dgm:pt>
    <dgm:pt modelId="{AF26ADF2-C615-4CFF-8E89-E3949517378B}" type="parTrans" cxnId="{DB81CFE1-1C37-421F-ADF3-32B1C70F5B91}">
      <dgm:prSet/>
      <dgm:spPr/>
      <dgm:t>
        <a:bodyPr/>
        <a:lstStyle/>
        <a:p>
          <a:endParaRPr lang="en-AU"/>
        </a:p>
      </dgm:t>
    </dgm:pt>
    <dgm:pt modelId="{E222955C-D031-4AF6-9D1C-8EDF8320C567}" type="sibTrans" cxnId="{DB81CFE1-1C37-421F-ADF3-32B1C70F5B91}">
      <dgm:prSet/>
      <dgm:spPr/>
      <dgm:t>
        <a:bodyPr/>
        <a:lstStyle/>
        <a:p>
          <a:endParaRPr lang="en-AU"/>
        </a:p>
      </dgm:t>
    </dgm:pt>
    <dgm:pt modelId="{5A45CB9A-5C8D-4A30-A6C6-5CEEBB9558D6}">
      <dgm:prSet phldrT="[Text]"/>
      <dgm:spPr/>
      <dgm:t>
        <a:bodyPr/>
        <a:lstStyle/>
        <a:p>
          <a:r>
            <a:rPr lang="en-AU" dirty="0" smtClean="0"/>
            <a:t>Motivation</a:t>
          </a:r>
          <a:endParaRPr lang="en-AU" dirty="0"/>
        </a:p>
      </dgm:t>
    </dgm:pt>
    <dgm:pt modelId="{C49C5162-7A42-48A1-8F1B-7793939278F6}" type="parTrans" cxnId="{C1CF7365-87A2-4CC8-A3ED-C27E7D0150A1}">
      <dgm:prSet/>
      <dgm:spPr/>
      <dgm:t>
        <a:bodyPr/>
        <a:lstStyle/>
        <a:p>
          <a:endParaRPr lang="en-AU"/>
        </a:p>
      </dgm:t>
    </dgm:pt>
    <dgm:pt modelId="{0F5FA203-361A-4B16-9524-A33180E70758}" type="sibTrans" cxnId="{C1CF7365-87A2-4CC8-A3ED-C27E7D0150A1}">
      <dgm:prSet/>
      <dgm:spPr/>
      <dgm:t>
        <a:bodyPr/>
        <a:lstStyle/>
        <a:p>
          <a:endParaRPr lang="en-AU"/>
        </a:p>
      </dgm:t>
    </dgm:pt>
    <dgm:pt modelId="{768B62FC-35B4-4034-A6C9-36C730E8A511}">
      <dgm:prSet phldrT="[Text]"/>
      <dgm:spPr/>
      <dgm:t>
        <a:bodyPr/>
        <a:lstStyle/>
        <a:p>
          <a:r>
            <a:rPr lang="en-AU" dirty="0" smtClean="0"/>
            <a:t>Consistency</a:t>
          </a:r>
          <a:endParaRPr lang="en-AU" dirty="0"/>
        </a:p>
      </dgm:t>
    </dgm:pt>
    <dgm:pt modelId="{895A7B8B-D01A-4E32-8810-754C7F883B73}" type="parTrans" cxnId="{962C8D3A-EF41-413D-8E0B-6D6AB7F6A346}">
      <dgm:prSet/>
      <dgm:spPr/>
      <dgm:t>
        <a:bodyPr/>
        <a:lstStyle/>
        <a:p>
          <a:endParaRPr lang="en-AU"/>
        </a:p>
      </dgm:t>
    </dgm:pt>
    <dgm:pt modelId="{AF699CEF-69F5-445C-B8F9-8F4440660D44}" type="sibTrans" cxnId="{962C8D3A-EF41-413D-8E0B-6D6AB7F6A346}">
      <dgm:prSet/>
      <dgm:spPr/>
      <dgm:t>
        <a:bodyPr/>
        <a:lstStyle/>
        <a:p>
          <a:endParaRPr lang="en-AU"/>
        </a:p>
      </dgm:t>
    </dgm:pt>
    <dgm:pt modelId="{467C69E6-0BFC-415B-95D9-8F4DAE3B0AFA}" type="pres">
      <dgm:prSet presAssocID="{B537E7E6-3850-4F55-A43A-71067E9D7E77}" presName="cycle" presStyleCnt="0">
        <dgm:presLayoutVars>
          <dgm:dir/>
          <dgm:resizeHandles val="exact"/>
        </dgm:presLayoutVars>
      </dgm:prSet>
      <dgm:spPr/>
      <dgm:t>
        <a:bodyPr/>
        <a:lstStyle/>
        <a:p>
          <a:endParaRPr lang="en-AU"/>
        </a:p>
      </dgm:t>
    </dgm:pt>
    <dgm:pt modelId="{3D28E89E-9BFA-4628-B167-60B8F58F157F}" type="pres">
      <dgm:prSet presAssocID="{1AF6ABD0-C4E0-44D0-94A3-933C3914A97A}" presName="node" presStyleLbl="node1" presStyleIdx="0" presStyleCnt="5" custRadScaleRad="112259" custRadScaleInc="-352302">
        <dgm:presLayoutVars>
          <dgm:bulletEnabled val="1"/>
        </dgm:presLayoutVars>
      </dgm:prSet>
      <dgm:spPr/>
      <dgm:t>
        <a:bodyPr/>
        <a:lstStyle/>
        <a:p>
          <a:endParaRPr lang="en-AU"/>
        </a:p>
      </dgm:t>
    </dgm:pt>
    <dgm:pt modelId="{6B4094B2-0E37-4F72-891D-648E745F87FA}" type="pres">
      <dgm:prSet presAssocID="{1AF6ABD0-C4E0-44D0-94A3-933C3914A97A}" presName="spNode" presStyleCnt="0"/>
      <dgm:spPr/>
    </dgm:pt>
    <dgm:pt modelId="{5F6E9920-56A3-40BE-961F-1D1C927FCDFE}" type="pres">
      <dgm:prSet presAssocID="{CD4F8541-2786-4F8D-925C-8A699201935A}" presName="sibTrans" presStyleLbl="sibTrans1D1" presStyleIdx="0" presStyleCnt="5"/>
      <dgm:spPr/>
      <dgm:t>
        <a:bodyPr/>
        <a:lstStyle/>
        <a:p>
          <a:endParaRPr lang="en-AU"/>
        </a:p>
      </dgm:t>
    </dgm:pt>
    <dgm:pt modelId="{6ED29553-5CE3-4FE7-AB18-818EF352B7C5}" type="pres">
      <dgm:prSet presAssocID="{018512DE-C18B-4AF9-AB91-9DA7168E034B}" presName="node" presStyleLbl="node1" presStyleIdx="1" presStyleCnt="5" custAng="0" custRadScaleRad="102824" custRadScaleInc="-435083">
        <dgm:presLayoutVars>
          <dgm:bulletEnabled val="1"/>
        </dgm:presLayoutVars>
      </dgm:prSet>
      <dgm:spPr/>
      <dgm:t>
        <a:bodyPr/>
        <a:lstStyle/>
        <a:p>
          <a:endParaRPr lang="en-AU"/>
        </a:p>
      </dgm:t>
    </dgm:pt>
    <dgm:pt modelId="{0A25BD76-4CB5-4CCF-8B09-171881721ABC}" type="pres">
      <dgm:prSet presAssocID="{018512DE-C18B-4AF9-AB91-9DA7168E034B}" presName="spNode" presStyleCnt="0"/>
      <dgm:spPr/>
    </dgm:pt>
    <dgm:pt modelId="{86F7A19A-2B01-44FF-9507-531D8F3D9415}" type="pres">
      <dgm:prSet presAssocID="{5BDC70FC-C7DF-4E1B-B1A1-BA3B478369F2}" presName="sibTrans" presStyleLbl="sibTrans1D1" presStyleIdx="1" presStyleCnt="5"/>
      <dgm:spPr/>
      <dgm:t>
        <a:bodyPr/>
        <a:lstStyle/>
        <a:p>
          <a:endParaRPr lang="en-AU"/>
        </a:p>
      </dgm:t>
    </dgm:pt>
    <dgm:pt modelId="{73C7DDAE-DE54-4EAB-8988-E7D98A44662E}" type="pres">
      <dgm:prSet presAssocID="{54F07FA7-C2E8-4F72-90D9-991302ACD6E1}" presName="node" presStyleLbl="node1" presStyleIdx="2" presStyleCnt="5" custRadScaleRad="109855" custRadScaleInc="-442484">
        <dgm:presLayoutVars>
          <dgm:bulletEnabled val="1"/>
        </dgm:presLayoutVars>
      </dgm:prSet>
      <dgm:spPr/>
      <dgm:t>
        <a:bodyPr/>
        <a:lstStyle/>
        <a:p>
          <a:endParaRPr lang="en-AU"/>
        </a:p>
      </dgm:t>
    </dgm:pt>
    <dgm:pt modelId="{C74EC28D-C5C0-4E7B-8E2B-3C194B51CB90}" type="pres">
      <dgm:prSet presAssocID="{54F07FA7-C2E8-4F72-90D9-991302ACD6E1}" presName="spNode" presStyleCnt="0"/>
      <dgm:spPr/>
    </dgm:pt>
    <dgm:pt modelId="{32C5C712-38A7-46C0-8D28-3154C112CBB6}" type="pres">
      <dgm:prSet presAssocID="{E222955C-D031-4AF6-9D1C-8EDF8320C567}" presName="sibTrans" presStyleLbl="sibTrans1D1" presStyleIdx="2" presStyleCnt="5"/>
      <dgm:spPr/>
      <dgm:t>
        <a:bodyPr/>
        <a:lstStyle/>
        <a:p>
          <a:endParaRPr lang="en-AU"/>
        </a:p>
      </dgm:t>
    </dgm:pt>
    <dgm:pt modelId="{645833B5-473A-4F7C-A70A-6F13DD103CDE}" type="pres">
      <dgm:prSet presAssocID="{5A45CB9A-5C8D-4A30-A6C6-5CEEBB9558D6}" presName="node" presStyleLbl="node1" presStyleIdx="3" presStyleCnt="5" custRadScaleRad="124420" custRadScaleInc="-545474">
        <dgm:presLayoutVars>
          <dgm:bulletEnabled val="1"/>
        </dgm:presLayoutVars>
      </dgm:prSet>
      <dgm:spPr/>
      <dgm:t>
        <a:bodyPr/>
        <a:lstStyle/>
        <a:p>
          <a:endParaRPr lang="en-AU"/>
        </a:p>
      </dgm:t>
    </dgm:pt>
    <dgm:pt modelId="{E22BC412-BB1C-410B-BAD0-B609401E8A27}" type="pres">
      <dgm:prSet presAssocID="{5A45CB9A-5C8D-4A30-A6C6-5CEEBB9558D6}" presName="spNode" presStyleCnt="0"/>
      <dgm:spPr/>
    </dgm:pt>
    <dgm:pt modelId="{F4598844-DB11-4200-8195-2528592B2261}" type="pres">
      <dgm:prSet presAssocID="{0F5FA203-361A-4B16-9524-A33180E70758}" presName="sibTrans" presStyleLbl="sibTrans1D1" presStyleIdx="3" presStyleCnt="5"/>
      <dgm:spPr/>
      <dgm:t>
        <a:bodyPr/>
        <a:lstStyle/>
        <a:p>
          <a:endParaRPr lang="en-AU"/>
        </a:p>
      </dgm:t>
    </dgm:pt>
    <dgm:pt modelId="{9343EC24-9352-49BF-9D93-FFF27A8BD1D9}" type="pres">
      <dgm:prSet presAssocID="{768B62FC-35B4-4034-A6C9-36C730E8A511}" presName="node" presStyleLbl="node1" presStyleIdx="4" presStyleCnt="5" custRadScaleRad="76712" custRadScaleInc="-482321">
        <dgm:presLayoutVars>
          <dgm:bulletEnabled val="1"/>
        </dgm:presLayoutVars>
      </dgm:prSet>
      <dgm:spPr/>
      <dgm:t>
        <a:bodyPr/>
        <a:lstStyle/>
        <a:p>
          <a:endParaRPr lang="en-AU"/>
        </a:p>
      </dgm:t>
    </dgm:pt>
    <dgm:pt modelId="{F911CED4-50C6-44E3-B69F-04A92F623567}" type="pres">
      <dgm:prSet presAssocID="{768B62FC-35B4-4034-A6C9-36C730E8A511}" presName="spNode" presStyleCnt="0"/>
      <dgm:spPr/>
    </dgm:pt>
    <dgm:pt modelId="{45CB7D1C-3F4F-49F6-B154-1AEBFC7047E5}" type="pres">
      <dgm:prSet presAssocID="{AF699CEF-69F5-445C-B8F9-8F4440660D44}" presName="sibTrans" presStyleLbl="sibTrans1D1" presStyleIdx="4" presStyleCnt="5"/>
      <dgm:spPr/>
      <dgm:t>
        <a:bodyPr/>
        <a:lstStyle/>
        <a:p>
          <a:endParaRPr lang="en-AU"/>
        </a:p>
      </dgm:t>
    </dgm:pt>
  </dgm:ptLst>
  <dgm:cxnLst>
    <dgm:cxn modelId="{E81B1C8A-5310-4CE6-9A4A-8FD843944D3B}" type="presOf" srcId="{5BDC70FC-C7DF-4E1B-B1A1-BA3B478369F2}" destId="{86F7A19A-2B01-44FF-9507-531D8F3D9415}" srcOrd="0" destOrd="0" presId="urn:microsoft.com/office/officeart/2005/8/layout/cycle5"/>
    <dgm:cxn modelId="{C1CF7365-87A2-4CC8-A3ED-C27E7D0150A1}" srcId="{B537E7E6-3850-4F55-A43A-71067E9D7E77}" destId="{5A45CB9A-5C8D-4A30-A6C6-5CEEBB9558D6}" srcOrd="3" destOrd="0" parTransId="{C49C5162-7A42-48A1-8F1B-7793939278F6}" sibTransId="{0F5FA203-361A-4B16-9524-A33180E70758}"/>
    <dgm:cxn modelId="{BDDB07AE-72FE-40DE-9959-63988367E2AE}" type="presOf" srcId="{0F5FA203-361A-4B16-9524-A33180E70758}" destId="{F4598844-DB11-4200-8195-2528592B2261}" srcOrd="0" destOrd="0" presId="urn:microsoft.com/office/officeart/2005/8/layout/cycle5"/>
    <dgm:cxn modelId="{962C8D3A-EF41-413D-8E0B-6D6AB7F6A346}" srcId="{B537E7E6-3850-4F55-A43A-71067E9D7E77}" destId="{768B62FC-35B4-4034-A6C9-36C730E8A511}" srcOrd="4" destOrd="0" parTransId="{895A7B8B-D01A-4E32-8810-754C7F883B73}" sibTransId="{AF699CEF-69F5-445C-B8F9-8F4440660D44}"/>
    <dgm:cxn modelId="{956FFEDE-C1FA-4147-958E-165653418C7A}" type="presOf" srcId="{54F07FA7-C2E8-4F72-90D9-991302ACD6E1}" destId="{73C7DDAE-DE54-4EAB-8988-E7D98A44662E}" srcOrd="0" destOrd="0" presId="urn:microsoft.com/office/officeart/2005/8/layout/cycle5"/>
    <dgm:cxn modelId="{83A63445-430E-426D-AD4D-573D636F1197}" type="presOf" srcId="{B537E7E6-3850-4F55-A43A-71067E9D7E77}" destId="{467C69E6-0BFC-415B-95D9-8F4DAE3B0AFA}" srcOrd="0" destOrd="0" presId="urn:microsoft.com/office/officeart/2005/8/layout/cycle5"/>
    <dgm:cxn modelId="{F831F96B-7BDE-449D-8A53-89ADEC9D7B98}" type="presOf" srcId="{1AF6ABD0-C4E0-44D0-94A3-933C3914A97A}" destId="{3D28E89E-9BFA-4628-B167-60B8F58F157F}" srcOrd="0" destOrd="0" presId="urn:microsoft.com/office/officeart/2005/8/layout/cycle5"/>
    <dgm:cxn modelId="{F8DE68D6-D51A-416D-8F5B-2E7404C866ED}" type="presOf" srcId="{768B62FC-35B4-4034-A6C9-36C730E8A511}" destId="{9343EC24-9352-49BF-9D93-FFF27A8BD1D9}" srcOrd="0" destOrd="0" presId="urn:microsoft.com/office/officeart/2005/8/layout/cycle5"/>
    <dgm:cxn modelId="{03A1D2EF-F959-45F0-A39C-761DD7DB8AD6}" srcId="{B537E7E6-3850-4F55-A43A-71067E9D7E77}" destId="{1AF6ABD0-C4E0-44D0-94A3-933C3914A97A}" srcOrd="0" destOrd="0" parTransId="{34F25032-E3B8-4511-9BBD-D50704A55CA3}" sibTransId="{CD4F8541-2786-4F8D-925C-8A699201935A}"/>
    <dgm:cxn modelId="{6CBCA3BB-E437-46F9-ADE4-A174671F4E3D}" srcId="{B537E7E6-3850-4F55-A43A-71067E9D7E77}" destId="{018512DE-C18B-4AF9-AB91-9DA7168E034B}" srcOrd="1" destOrd="0" parTransId="{48F70142-CA1E-4C04-B43D-6BCB3302CAF4}" sibTransId="{5BDC70FC-C7DF-4E1B-B1A1-BA3B478369F2}"/>
    <dgm:cxn modelId="{883E4B49-BF59-438D-AC0E-17AAE38AFE54}" type="presOf" srcId="{5A45CB9A-5C8D-4A30-A6C6-5CEEBB9558D6}" destId="{645833B5-473A-4F7C-A70A-6F13DD103CDE}" srcOrd="0" destOrd="0" presId="urn:microsoft.com/office/officeart/2005/8/layout/cycle5"/>
    <dgm:cxn modelId="{5B801F08-A9AB-4C29-9013-9647B871AF39}" type="presOf" srcId="{AF699CEF-69F5-445C-B8F9-8F4440660D44}" destId="{45CB7D1C-3F4F-49F6-B154-1AEBFC7047E5}" srcOrd="0" destOrd="0" presId="urn:microsoft.com/office/officeart/2005/8/layout/cycle5"/>
    <dgm:cxn modelId="{0F42D15F-6D2C-47F9-A0B4-ED8CC0E82E3D}" type="presOf" srcId="{E222955C-D031-4AF6-9D1C-8EDF8320C567}" destId="{32C5C712-38A7-46C0-8D28-3154C112CBB6}" srcOrd="0" destOrd="0" presId="urn:microsoft.com/office/officeart/2005/8/layout/cycle5"/>
    <dgm:cxn modelId="{E11B6731-B0F1-4F79-9841-95C84338663B}" type="presOf" srcId="{018512DE-C18B-4AF9-AB91-9DA7168E034B}" destId="{6ED29553-5CE3-4FE7-AB18-818EF352B7C5}" srcOrd="0" destOrd="0" presId="urn:microsoft.com/office/officeart/2005/8/layout/cycle5"/>
    <dgm:cxn modelId="{84C3CC3D-C749-4923-AFDA-F8072B073210}" type="presOf" srcId="{CD4F8541-2786-4F8D-925C-8A699201935A}" destId="{5F6E9920-56A3-40BE-961F-1D1C927FCDFE}" srcOrd="0" destOrd="0" presId="urn:microsoft.com/office/officeart/2005/8/layout/cycle5"/>
    <dgm:cxn modelId="{DB81CFE1-1C37-421F-ADF3-32B1C70F5B91}" srcId="{B537E7E6-3850-4F55-A43A-71067E9D7E77}" destId="{54F07FA7-C2E8-4F72-90D9-991302ACD6E1}" srcOrd="2" destOrd="0" parTransId="{AF26ADF2-C615-4CFF-8E89-E3949517378B}" sibTransId="{E222955C-D031-4AF6-9D1C-8EDF8320C567}"/>
    <dgm:cxn modelId="{6AE03E7D-7F0D-4089-8853-4FF3F3ED443F}" type="presParOf" srcId="{467C69E6-0BFC-415B-95D9-8F4DAE3B0AFA}" destId="{3D28E89E-9BFA-4628-B167-60B8F58F157F}" srcOrd="0" destOrd="0" presId="urn:microsoft.com/office/officeart/2005/8/layout/cycle5"/>
    <dgm:cxn modelId="{FC791B24-636C-47C8-9D27-488E1BBC9BEC}" type="presParOf" srcId="{467C69E6-0BFC-415B-95D9-8F4DAE3B0AFA}" destId="{6B4094B2-0E37-4F72-891D-648E745F87FA}" srcOrd="1" destOrd="0" presId="urn:microsoft.com/office/officeart/2005/8/layout/cycle5"/>
    <dgm:cxn modelId="{C3B853D4-8DBA-4C1A-9B94-658ACBE4A15F}" type="presParOf" srcId="{467C69E6-0BFC-415B-95D9-8F4DAE3B0AFA}" destId="{5F6E9920-56A3-40BE-961F-1D1C927FCDFE}" srcOrd="2" destOrd="0" presId="urn:microsoft.com/office/officeart/2005/8/layout/cycle5"/>
    <dgm:cxn modelId="{AC28D33C-0705-4585-9FEF-EAF27298092A}" type="presParOf" srcId="{467C69E6-0BFC-415B-95D9-8F4DAE3B0AFA}" destId="{6ED29553-5CE3-4FE7-AB18-818EF352B7C5}" srcOrd="3" destOrd="0" presId="urn:microsoft.com/office/officeart/2005/8/layout/cycle5"/>
    <dgm:cxn modelId="{5061EE79-DFD4-4283-B2F3-77A5E64F8D51}" type="presParOf" srcId="{467C69E6-0BFC-415B-95D9-8F4DAE3B0AFA}" destId="{0A25BD76-4CB5-4CCF-8B09-171881721ABC}" srcOrd="4" destOrd="0" presId="urn:microsoft.com/office/officeart/2005/8/layout/cycle5"/>
    <dgm:cxn modelId="{4BFF885D-DBDC-44BA-87B5-8A56F1975BB9}" type="presParOf" srcId="{467C69E6-0BFC-415B-95D9-8F4DAE3B0AFA}" destId="{86F7A19A-2B01-44FF-9507-531D8F3D9415}" srcOrd="5" destOrd="0" presId="urn:microsoft.com/office/officeart/2005/8/layout/cycle5"/>
    <dgm:cxn modelId="{A074BB02-CA7E-444A-AD6C-83B251273021}" type="presParOf" srcId="{467C69E6-0BFC-415B-95D9-8F4DAE3B0AFA}" destId="{73C7DDAE-DE54-4EAB-8988-E7D98A44662E}" srcOrd="6" destOrd="0" presId="urn:microsoft.com/office/officeart/2005/8/layout/cycle5"/>
    <dgm:cxn modelId="{748FD1DB-8FAB-45E8-B2EA-7E462449FA04}" type="presParOf" srcId="{467C69E6-0BFC-415B-95D9-8F4DAE3B0AFA}" destId="{C74EC28D-C5C0-4E7B-8E2B-3C194B51CB90}" srcOrd="7" destOrd="0" presId="urn:microsoft.com/office/officeart/2005/8/layout/cycle5"/>
    <dgm:cxn modelId="{F1E4D348-74CB-4512-B175-A28B75175BAD}" type="presParOf" srcId="{467C69E6-0BFC-415B-95D9-8F4DAE3B0AFA}" destId="{32C5C712-38A7-46C0-8D28-3154C112CBB6}" srcOrd="8" destOrd="0" presId="urn:microsoft.com/office/officeart/2005/8/layout/cycle5"/>
    <dgm:cxn modelId="{28321221-3AA2-499C-86E7-0D84C2E493C1}" type="presParOf" srcId="{467C69E6-0BFC-415B-95D9-8F4DAE3B0AFA}" destId="{645833B5-473A-4F7C-A70A-6F13DD103CDE}" srcOrd="9" destOrd="0" presId="urn:microsoft.com/office/officeart/2005/8/layout/cycle5"/>
    <dgm:cxn modelId="{532F4083-D206-4074-B608-3C8E79D11A38}" type="presParOf" srcId="{467C69E6-0BFC-415B-95D9-8F4DAE3B0AFA}" destId="{E22BC412-BB1C-410B-BAD0-B609401E8A27}" srcOrd="10" destOrd="0" presId="urn:microsoft.com/office/officeart/2005/8/layout/cycle5"/>
    <dgm:cxn modelId="{C408B49C-66D3-4A91-AEAE-25EDDC36D959}" type="presParOf" srcId="{467C69E6-0BFC-415B-95D9-8F4DAE3B0AFA}" destId="{F4598844-DB11-4200-8195-2528592B2261}" srcOrd="11" destOrd="0" presId="urn:microsoft.com/office/officeart/2005/8/layout/cycle5"/>
    <dgm:cxn modelId="{5314B0C7-1245-44EB-8D6F-EAEC9A097AB5}" type="presParOf" srcId="{467C69E6-0BFC-415B-95D9-8F4DAE3B0AFA}" destId="{9343EC24-9352-49BF-9D93-FFF27A8BD1D9}" srcOrd="12" destOrd="0" presId="urn:microsoft.com/office/officeart/2005/8/layout/cycle5"/>
    <dgm:cxn modelId="{98F34021-7933-4471-B09E-F5D30812D0C4}" type="presParOf" srcId="{467C69E6-0BFC-415B-95D9-8F4DAE3B0AFA}" destId="{F911CED4-50C6-44E3-B69F-04A92F623567}" srcOrd="13" destOrd="0" presId="urn:microsoft.com/office/officeart/2005/8/layout/cycle5"/>
    <dgm:cxn modelId="{443A2FB8-98FF-4BC6-B81D-5ABE454B071B}" type="presParOf" srcId="{467C69E6-0BFC-415B-95D9-8F4DAE3B0AFA}" destId="{45CB7D1C-3F4F-49F6-B154-1AEBFC7047E5}"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537E7E6-3850-4F55-A43A-71067E9D7E77}" type="doc">
      <dgm:prSet loTypeId="urn:microsoft.com/office/officeart/2005/8/layout/cycle5" loCatId="cycle" qsTypeId="urn:microsoft.com/office/officeart/2005/8/quickstyle/3d2" qsCatId="3D" csTypeId="urn:microsoft.com/office/officeart/2005/8/colors/accent4_1" csCatId="accent4" phldr="1"/>
      <dgm:spPr/>
      <dgm:t>
        <a:bodyPr/>
        <a:lstStyle/>
        <a:p>
          <a:endParaRPr lang="en-AU"/>
        </a:p>
      </dgm:t>
    </dgm:pt>
    <dgm:pt modelId="{1AF6ABD0-C4E0-44D0-94A3-933C3914A97A}">
      <dgm:prSet phldrT="[Text]"/>
      <dgm:spPr/>
      <dgm:t>
        <a:bodyPr/>
        <a:lstStyle/>
        <a:p>
          <a:r>
            <a:rPr lang="en-AU" dirty="0" smtClean="0"/>
            <a:t>Action</a:t>
          </a:r>
          <a:endParaRPr lang="en-AU" dirty="0"/>
        </a:p>
      </dgm:t>
    </dgm:pt>
    <dgm:pt modelId="{34F25032-E3B8-4511-9BBD-D50704A55CA3}" type="parTrans" cxnId="{03A1D2EF-F959-45F0-A39C-761DD7DB8AD6}">
      <dgm:prSet/>
      <dgm:spPr/>
      <dgm:t>
        <a:bodyPr/>
        <a:lstStyle/>
        <a:p>
          <a:endParaRPr lang="en-AU"/>
        </a:p>
      </dgm:t>
    </dgm:pt>
    <dgm:pt modelId="{CD4F8541-2786-4F8D-925C-8A699201935A}" type="sibTrans" cxnId="{03A1D2EF-F959-45F0-A39C-761DD7DB8AD6}">
      <dgm:prSet/>
      <dgm:spPr/>
      <dgm:t>
        <a:bodyPr/>
        <a:lstStyle/>
        <a:p>
          <a:endParaRPr lang="en-AU"/>
        </a:p>
      </dgm:t>
    </dgm:pt>
    <dgm:pt modelId="{018512DE-C18B-4AF9-AB91-9DA7168E034B}">
      <dgm:prSet phldrT="[Text]"/>
      <dgm:spPr/>
      <dgm:t>
        <a:bodyPr/>
        <a:lstStyle/>
        <a:p>
          <a:r>
            <a:rPr lang="en-AU" dirty="0" smtClean="0"/>
            <a:t>Challenge</a:t>
          </a:r>
          <a:endParaRPr lang="en-AU" dirty="0"/>
        </a:p>
      </dgm:t>
    </dgm:pt>
    <dgm:pt modelId="{48F70142-CA1E-4C04-B43D-6BCB3302CAF4}" type="parTrans" cxnId="{6CBCA3BB-E437-46F9-ADE4-A174671F4E3D}">
      <dgm:prSet/>
      <dgm:spPr/>
      <dgm:t>
        <a:bodyPr/>
        <a:lstStyle/>
        <a:p>
          <a:endParaRPr lang="en-AU"/>
        </a:p>
      </dgm:t>
    </dgm:pt>
    <dgm:pt modelId="{5BDC70FC-C7DF-4E1B-B1A1-BA3B478369F2}" type="sibTrans" cxnId="{6CBCA3BB-E437-46F9-ADE4-A174671F4E3D}">
      <dgm:prSet/>
      <dgm:spPr/>
      <dgm:t>
        <a:bodyPr/>
        <a:lstStyle/>
        <a:p>
          <a:endParaRPr lang="en-AU"/>
        </a:p>
      </dgm:t>
    </dgm:pt>
    <dgm:pt modelId="{54F07FA7-C2E8-4F72-90D9-991302ACD6E1}">
      <dgm:prSet phldrT="[Text]"/>
      <dgm:spPr/>
      <dgm:t>
        <a:bodyPr/>
        <a:lstStyle/>
        <a:p>
          <a:r>
            <a:rPr lang="en-AU" dirty="0" smtClean="0"/>
            <a:t>Achievement</a:t>
          </a:r>
          <a:endParaRPr lang="en-AU" dirty="0"/>
        </a:p>
      </dgm:t>
    </dgm:pt>
    <dgm:pt modelId="{AF26ADF2-C615-4CFF-8E89-E3949517378B}" type="parTrans" cxnId="{DB81CFE1-1C37-421F-ADF3-32B1C70F5B91}">
      <dgm:prSet/>
      <dgm:spPr/>
      <dgm:t>
        <a:bodyPr/>
        <a:lstStyle/>
        <a:p>
          <a:endParaRPr lang="en-AU"/>
        </a:p>
      </dgm:t>
    </dgm:pt>
    <dgm:pt modelId="{E222955C-D031-4AF6-9D1C-8EDF8320C567}" type="sibTrans" cxnId="{DB81CFE1-1C37-421F-ADF3-32B1C70F5B91}">
      <dgm:prSet/>
      <dgm:spPr/>
      <dgm:t>
        <a:bodyPr/>
        <a:lstStyle/>
        <a:p>
          <a:endParaRPr lang="en-AU"/>
        </a:p>
      </dgm:t>
    </dgm:pt>
    <dgm:pt modelId="{5A45CB9A-5C8D-4A30-A6C6-5CEEBB9558D6}">
      <dgm:prSet phldrT="[Text]"/>
      <dgm:spPr/>
      <dgm:t>
        <a:bodyPr/>
        <a:lstStyle/>
        <a:p>
          <a:r>
            <a:rPr lang="en-AU" dirty="0" smtClean="0"/>
            <a:t>Motivation</a:t>
          </a:r>
          <a:endParaRPr lang="en-AU" dirty="0"/>
        </a:p>
      </dgm:t>
    </dgm:pt>
    <dgm:pt modelId="{C49C5162-7A42-48A1-8F1B-7793939278F6}" type="parTrans" cxnId="{C1CF7365-87A2-4CC8-A3ED-C27E7D0150A1}">
      <dgm:prSet/>
      <dgm:spPr/>
      <dgm:t>
        <a:bodyPr/>
        <a:lstStyle/>
        <a:p>
          <a:endParaRPr lang="en-AU"/>
        </a:p>
      </dgm:t>
    </dgm:pt>
    <dgm:pt modelId="{0F5FA203-361A-4B16-9524-A33180E70758}" type="sibTrans" cxnId="{C1CF7365-87A2-4CC8-A3ED-C27E7D0150A1}">
      <dgm:prSet/>
      <dgm:spPr/>
      <dgm:t>
        <a:bodyPr/>
        <a:lstStyle/>
        <a:p>
          <a:endParaRPr lang="en-AU"/>
        </a:p>
      </dgm:t>
    </dgm:pt>
    <dgm:pt modelId="{768B62FC-35B4-4034-A6C9-36C730E8A511}">
      <dgm:prSet phldrT="[Text]"/>
      <dgm:spPr/>
      <dgm:t>
        <a:bodyPr/>
        <a:lstStyle/>
        <a:p>
          <a:r>
            <a:rPr lang="en-AU" dirty="0" smtClean="0"/>
            <a:t>Consistency</a:t>
          </a:r>
          <a:endParaRPr lang="en-AU" dirty="0"/>
        </a:p>
      </dgm:t>
    </dgm:pt>
    <dgm:pt modelId="{895A7B8B-D01A-4E32-8810-754C7F883B73}" type="parTrans" cxnId="{962C8D3A-EF41-413D-8E0B-6D6AB7F6A346}">
      <dgm:prSet/>
      <dgm:spPr/>
      <dgm:t>
        <a:bodyPr/>
        <a:lstStyle/>
        <a:p>
          <a:endParaRPr lang="en-AU"/>
        </a:p>
      </dgm:t>
    </dgm:pt>
    <dgm:pt modelId="{AF699CEF-69F5-445C-B8F9-8F4440660D44}" type="sibTrans" cxnId="{962C8D3A-EF41-413D-8E0B-6D6AB7F6A346}">
      <dgm:prSet/>
      <dgm:spPr/>
      <dgm:t>
        <a:bodyPr/>
        <a:lstStyle/>
        <a:p>
          <a:endParaRPr lang="en-AU"/>
        </a:p>
      </dgm:t>
    </dgm:pt>
    <dgm:pt modelId="{467C69E6-0BFC-415B-95D9-8F4DAE3B0AFA}" type="pres">
      <dgm:prSet presAssocID="{B537E7E6-3850-4F55-A43A-71067E9D7E77}" presName="cycle" presStyleCnt="0">
        <dgm:presLayoutVars>
          <dgm:dir/>
          <dgm:resizeHandles val="exact"/>
        </dgm:presLayoutVars>
      </dgm:prSet>
      <dgm:spPr/>
      <dgm:t>
        <a:bodyPr/>
        <a:lstStyle/>
        <a:p>
          <a:endParaRPr lang="en-AU"/>
        </a:p>
      </dgm:t>
    </dgm:pt>
    <dgm:pt modelId="{3D28E89E-9BFA-4628-B167-60B8F58F157F}" type="pres">
      <dgm:prSet presAssocID="{1AF6ABD0-C4E0-44D0-94A3-933C3914A97A}" presName="node" presStyleLbl="node1" presStyleIdx="0" presStyleCnt="5" custRadScaleRad="112259" custRadScaleInc="-352302">
        <dgm:presLayoutVars>
          <dgm:bulletEnabled val="1"/>
        </dgm:presLayoutVars>
      </dgm:prSet>
      <dgm:spPr/>
      <dgm:t>
        <a:bodyPr/>
        <a:lstStyle/>
        <a:p>
          <a:endParaRPr lang="en-AU"/>
        </a:p>
      </dgm:t>
    </dgm:pt>
    <dgm:pt modelId="{6B4094B2-0E37-4F72-891D-648E745F87FA}" type="pres">
      <dgm:prSet presAssocID="{1AF6ABD0-C4E0-44D0-94A3-933C3914A97A}" presName="spNode" presStyleCnt="0"/>
      <dgm:spPr/>
    </dgm:pt>
    <dgm:pt modelId="{5F6E9920-56A3-40BE-961F-1D1C927FCDFE}" type="pres">
      <dgm:prSet presAssocID="{CD4F8541-2786-4F8D-925C-8A699201935A}" presName="sibTrans" presStyleLbl="sibTrans1D1" presStyleIdx="0" presStyleCnt="5"/>
      <dgm:spPr/>
      <dgm:t>
        <a:bodyPr/>
        <a:lstStyle/>
        <a:p>
          <a:endParaRPr lang="en-AU"/>
        </a:p>
      </dgm:t>
    </dgm:pt>
    <dgm:pt modelId="{6ED29553-5CE3-4FE7-AB18-818EF352B7C5}" type="pres">
      <dgm:prSet presAssocID="{018512DE-C18B-4AF9-AB91-9DA7168E034B}" presName="node" presStyleLbl="node1" presStyleIdx="1" presStyleCnt="5" custAng="0" custRadScaleRad="102824" custRadScaleInc="-435083">
        <dgm:presLayoutVars>
          <dgm:bulletEnabled val="1"/>
        </dgm:presLayoutVars>
      </dgm:prSet>
      <dgm:spPr/>
      <dgm:t>
        <a:bodyPr/>
        <a:lstStyle/>
        <a:p>
          <a:endParaRPr lang="en-AU"/>
        </a:p>
      </dgm:t>
    </dgm:pt>
    <dgm:pt modelId="{0A25BD76-4CB5-4CCF-8B09-171881721ABC}" type="pres">
      <dgm:prSet presAssocID="{018512DE-C18B-4AF9-AB91-9DA7168E034B}" presName="spNode" presStyleCnt="0"/>
      <dgm:spPr/>
    </dgm:pt>
    <dgm:pt modelId="{86F7A19A-2B01-44FF-9507-531D8F3D9415}" type="pres">
      <dgm:prSet presAssocID="{5BDC70FC-C7DF-4E1B-B1A1-BA3B478369F2}" presName="sibTrans" presStyleLbl="sibTrans1D1" presStyleIdx="1" presStyleCnt="5"/>
      <dgm:spPr/>
      <dgm:t>
        <a:bodyPr/>
        <a:lstStyle/>
        <a:p>
          <a:endParaRPr lang="en-AU"/>
        </a:p>
      </dgm:t>
    </dgm:pt>
    <dgm:pt modelId="{73C7DDAE-DE54-4EAB-8988-E7D98A44662E}" type="pres">
      <dgm:prSet presAssocID="{54F07FA7-C2E8-4F72-90D9-991302ACD6E1}" presName="node" presStyleLbl="node1" presStyleIdx="2" presStyleCnt="5" custRadScaleRad="109855" custRadScaleInc="-442484">
        <dgm:presLayoutVars>
          <dgm:bulletEnabled val="1"/>
        </dgm:presLayoutVars>
      </dgm:prSet>
      <dgm:spPr/>
      <dgm:t>
        <a:bodyPr/>
        <a:lstStyle/>
        <a:p>
          <a:endParaRPr lang="en-AU"/>
        </a:p>
      </dgm:t>
    </dgm:pt>
    <dgm:pt modelId="{C74EC28D-C5C0-4E7B-8E2B-3C194B51CB90}" type="pres">
      <dgm:prSet presAssocID="{54F07FA7-C2E8-4F72-90D9-991302ACD6E1}" presName="spNode" presStyleCnt="0"/>
      <dgm:spPr/>
    </dgm:pt>
    <dgm:pt modelId="{32C5C712-38A7-46C0-8D28-3154C112CBB6}" type="pres">
      <dgm:prSet presAssocID="{E222955C-D031-4AF6-9D1C-8EDF8320C567}" presName="sibTrans" presStyleLbl="sibTrans1D1" presStyleIdx="2" presStyleCnt="5"/>
      <dgm:spPr/>
      <dgm:t>
        <a:bodyPr/>
        <a:lstStyle/>
        <a:p>
          <a:endParaRPr lang="en-AU"/>
        </a:p>
      </dgm:t>
    </dgm:pt>
    <dgm:pt modelId="{645833B5-473A-4F7C-A70A-6F13DD103CDE}" type="pres">
      <dgm:prSet presAssocID="{5A45CB9A-5C8D-4A30-A6C6-5CEEBB9558D6}" presName="node" presStyleLbl="node1" presStyleIdx="3" presStyleCnt="5" custRadScaleRad="124420" custRadScaleInc="-545474">
        <dgm:presLayoutVars>
          <dgm:bulletEnabled val="1"/>
        </dgm:presLayoutVars>
      </dgm:prSet>
      <dgm:spPr/>
      <dgm:t>
        <a:bodyPr/>
        <a:lstStyle/>
        <a:p>
          <a:endParaRPr lang="en-AU"/>
        </a:p>
      </dgm:t>
    </dgm:pt>
    <dgm:pt modelId="{E22BC412-BB1C-410B-BAD0-B609401E8A27}" type="pres">
      <dgm:prSet presAssocID="{5A45CB9A-5C8D-4A30-A6C6-5CEEBB9558D6}" presName="spNode" presStyleCnt="0"/>
      <dgm:spPr/>
    </dgm:pt>
    <dgm:pt modelId="{F4598844-DB11-4200-8195-2528592B2261}" type="pres">
      <dgm:prSet presAssocID="{0F5FA203-361A-4B16-9524-A33180E70758}" presName="sibTrans" presStyleLbl="sibTrans1D1" presStyleIdx="3" presStyleCnt="5"/>
      <dgm:spPr/>
      <dgm:t>
        <a:bodyPr/>
        <a:lstStyle/>
        <a:p>
          <a:endParaRPr lang="en-AU"/>
        </a:p>
      </dgm:t>
    </dgm:pt>
    <dgm:pt modelId="{9343EC24-9352-49BF-9D93-FFF27A8BD1D9}" type="pres">
      <dgm:prSet presAssocID="{768B62FC-35B4-4034-A6C9-36C730E8A511}" presName="node" presStyleLbl="node1" presStyleIdx="4" presStyleCnt="5" custRadScaleRad="76712" custRadScaleInc="-482321">
        <dgm:presLayoutVars>
          <dgm:bulletEnabled val="1"/>
        </dgm:presLayoutVars>
      </dgm:prSet>
      <dgm:spPr/>
      <dgm:t>
        <a:bodyPr/>
        <a:lstStyle/>
        <a:p>
          <a:endParaRPr lang="en-AU"/>
        </a:p>
      </dgm:t>
    </dgm:pt>
    <dgm:pt modelId="{F911CED4-50C6-44E3-B69F-04A92F623567}" type="pres">
      <dgm:prSet presAssocID="{768B62FC-35B4-4034-A6C9-36C730E8A511}" presName="spNode" presStyleCnt="0"/>
      <dgm:spPr/>
    </dgm:pt>
    <dgm:pt modelId="{45CB7D1C-3F4F-49F6-B154-1AEBFC7047E5}" type="pres">
      <dgm:prSet presAssocID="{AF699CEF-69F5-445C-B8F9-8F4440660D44}" presName="sibTrans" presStyleLbl="sibTrans1D1" presStyleIdx="4" presStyleCnt="5"/>
      <dgm:spPr/>
      <dgm:t>
        <a:bodyPr/>
        <a:lstStyle/>
        <a:p>
          <a:endParaRPr lang="en-AU"/>
        </a:p>
      </dgm:t>
    </dgm:pt>
  </dgm:ptLst>
  <dgm:cxnLst>
    <dgm:cxn modelId="{A693B125-E433-481B-BE35-9D879808F0E2}" type="presOf" srcId="{0F5FA203-361A-4B16-9524-A33180E70758}" destId="{F4598844-DB11-4200-8195-2528592B2261}" srcOrd="0" destOrd="0" presId="urn:microsoft.com/office/officeart/2005/8/layout/cycle5"/>
    <dgm:cxn modelId="{C1CF7365-87A2-4CC8-A3ED-C27E7D0150A1}" srcId="{B537E7E6-3850-4F55-A43A-71067E9D7E77}" destId="{5A45CB9A-5C8D-4A30-A6C6-5CEEBB9558D6}" srcOrd="3" destOrd="0" parTransId="{C49C5162-7A42-48A1-8F1B-7793939278F6}" sibTransId="{0F5FA203-361A-4B16-9524-A33180E70758}"/>
    <dgm:cxn modelId="{962C8D3A-EF41-413D-8E0B-6D6AB7F6A346}" srcId="{B537E7E6-3850-4F55-A43A-71067E9D7E77}" destId="{768B62FC-35B4-4034-A6C9-36C730E8A511}" srcOrd="4" destOrd="0" parTransId="{895A7B8B-D01A-4E32-8810-754C7F883B73}" sibTransId="{AF699CEF-69F5-445C-B8F9-8F4440660D44}"/>
    <dgm:cxn modelId="{ABC99DFC-31E3-433E-9747-936FE595013F}" type="presOf" srcId="{5A45CB9A-5C8D-4A30-A6C6-5CEEBB9558D6}" destId="{645833B5-473A-4F7C-A70A-6F13DD103CDE}" srcOrd="0" destOrd="0" presId="urn:microsoft.com/office/officeart/2005/8/layout/cycle5"/>
    <dgm:cxn modelId="{6FBFD0BB-247B-43D1-840F-AD7E6AA0F9B5}" type="presOf" srcId="{E222955C-D031-4AF6-9D1C-8EDF8320C567}" destId="{32C5C712-38A7-46C0-8D28-3154C112CBB6}" srcOrd="0" destOrd="0" presId="urn:microsoft.com/office/officeart/2005/8/layout/cycle5"/>
    <dgm:cxn modelId="{4ACC2F17-9927-4B7B-9D94-4C06DD65A520}" type="presOf" srcId="{CD4F8541-2786-4F8D-925C-8A699201935A}" destId="{5F6E9920-56A3-40BE-961F-1D1C927FCDFE}" srcOrd="0" destOrd="0" presId="urn:microsoft.com/office/officeart/2005/8/layout/cycle5"/>
    <dgm:cxn modelId="{58CB40B9-AA2E-4B1E-910C-9B8BE5888050}" type="presOf" srcId="{018512DE-C18B-4AF9-AB91-9DA7168E034B}" destId="{6ED29553-5CE3-4FE7-AB18-818EF352B7C5}" srcOrd="0" destOrd="0" presId="urn:microsoft.com/office/officeart/2005/8/layout/cycle5"/>
    <dgm:cxn modelId="{EAE9BEAF-8203-428E-99EE-E8065AC427F0}" type="presOf" srcId="{1AF6ABD0-C4E0-44D0-94A3-933C3914A97A}" destId="{3D28E89E-9BFA-4628-B167-60B8F58F157F}" srcOrd="0" destOrd="0" presId="urn:microsoft.com/office/officeart/2005/8/layout/cycle5"/>
    <dgm:cxn modelId="{B55809DD-B642-449F-8A24-04C2B7199387}" type="presOf" srcId="{54F07FA7-C2E8-4F72-90D9-991302ACD6E1}" destId="{73C7DDAE-DE54-4EAB-8988-E7D98A44662E}" srcOrd="0" destOrd="0" presId="urn:microsoft.com/office/officeart/2005/8/layout/cycle5"/>
    <dgm:cxn modelId="{03A1D2EF-F959-45F0-A39C-761DD7DB8AD6}" srcId="{B537E7E6-3850-4F55-A43A-71067E9D7E77}" destId="{1AF6ABD0-C4E0-44D0-94A3-933C3914A97A}" srcOrd="0" destOrd="0" parTransId="{34F25032-E3B8-4511-9BBD-D50704A55CA3}" sibTransId="{CD4F8541-2786-4F8D-925C-8A699201935A}"/>
    <dgm:cxn modelId="{6CBCA3BB-E437-46F9-ADE4-A174671F4E3D}" srcId="{B537E7E6-3850-4F55-A43A-71067E9D7E77}" destId="{018512DE-C18B-4AF9-AB91-9DA7168E034B}" srcOrd="1" destOrd="0" parTransId="{48F70142-CA1E-4C04-B43D-6BCB3302CAF4}" sibTransId="{5BDC70FC-C7DF-4E1B-B1A1-BA3B478369F2}"/>
    <dgm:cxn modelId="{0E64EFD4-1F03-423B-961B-1C0A66FF0DF9}" type="presOf" srcId="{B537E7E6-3850-4F55-A43A-71067E9D7E77}" destId="{467C69E6-0BFC-415B-95D9-8F4DAE3B0AFA}" srcOrd="0" destOrd="0" presId="urn:microsoft.com/office/officeart/2005/8/layout/cycle5"/>
    <dgm:cxn modelId="{F49C0729-B559-426C-AA3B-D8591CE9ADD1}" type="presOf" srcId="{768B62FC-35B4-4034-A6C9-36C730E8A511}" destId="{9343EC24-9352-49BF-9D93-FFF27A8BD1D9}" srcOrd="0" destOrd="0" presId="urn:microsoft.com/office/officeart/2005/8/layout/cycle5"/>
    <dgm:cxn modelId="{820376EC-D474-49C8-8C49-A3E02E06EC42}" type="presOf" srcId="{AF699CEF-69F5-445C-B8F9-8F4440660D44}" destId="{45CB7D1C-3F4F-49F6-B154-1AEBFC7047E5}" srcOrd="0" destOrd="0" presId="urn:microsoft.com/office/officeart/2005/8/layout/cycle5"/>
    <dgm:cxn modelId="{D2DE6228-DAA4-45B5-A695-057975E341DD}" type="presOf" srcId="{5BDC70FC-C7DF-4E1B-B1A1-BA3B478369F2}" destId="{86F7A19A-2B01-44FF-9507-531D8F3D9415}" srcOrd="0" destOrd="0" presId="urn:microsoft.com/office/officeart/2005/8/layout/cycle5"/>
    <dgm:cxn modelId="{DB81CFE1-1C37-421F-ADF3-32B1C70F5B91}" srcId="{B537E7E6-3850-4F55-A43A-71067E9D7E77}" destId="{54F07FA7-C2E8-4F72-90D9-991302ACD6E1}" srcOrd="2" destOrd="0" parTransId="{AF26ADF2-C615-4CFF-8E89-E3949517378B}" sibTransId="{E222955C-D031-4AF6-9D1C-8EDF8320C567}"/>
    <dgm:cxn modelId="{490DA258-C33A-4E40-992F-285B92381179}" type="presParOf" srcId="{467C69E6-0BFC-415B-95D9-8F4DAE3B0AFA}" destId="{3D28E89E-9BFA-4628-B167-60B8F58F157F}" srcOrd="0" destOrd="0" presId="urn:microsoft.com/office/officeart/2005/8/layout/cycle5"/>
    <dgm:cxn modelId="{20F604CD-7A46-4D78-A75F-812D4F23862A}" type="presParOf" srcId="{467C69E6-0BFC-415B-95D9-8F4DAE3B0AFA}" destId="{6B4094B2-0E37-4F72-891D-648E745F87FA}" srcOrd="1" destOrd="0" presId="urn:microsoft.com/office/officeart/2005/8/layout/cycle5"/>
    <dgm:cxn modelId="{BDD8AED7-A123-4A85-8C49-DFC64ADAEE30}" type="presParOf" srcId="{467C69E6-0BFC-415B-95D9-8F4DAE3B0AFA}" destId="{5F6E9920-56A3-40BE-961F-1D1C927FCDFE}" srcOrd="2" destOrd="0" presId="urn:microsoft.com/office/officeart/2005/8/layout/cycle5"/>
    <dgm:cxn modelId="{6CA1336F-FAC3-4406-B3FE-54B889383AD5}" type="presParOf" srcId="{467C69E6-0BFC-415B-95D9-8F4DAE3B0AFA}" destId="{6ED29553-5CE3-4FE7-AB18-818EF352B7C5}" srcOrd="3" destOrd="0" presId="urn:microsoft.com/office/officeart/2005/8/layout/cycle5"/>
    <dgm:cxn modelId="{0466EF28-B418-4A34-872A-91E0D4A9A5B3}" type="presParOf" srcId="{467C69E6-0BFC-415B-95D9-8F4DAE3B0AFA}" destId="{0A25BD76-4CB5-4CCF-8B09-171881721ABC}" srcOrd="4" destOrd="0" presId="urn:microsoft.com/office/officeart/2005/8/layout/cycle5"/>
    <dgm:cxn modelId="{E1D09663-0E3D-45DE-85B3-7DF9F512901D}" type="presParOf" srcId="{467C69E6-0BFC-415B-95D9-8F4DAE3B0AFA}" destId="{86F7A19A-2B01-44FF-9507-531D8F3D9415}" srcOrd="5" destOrd="0" presId="urn:microsoft.com/office/officeart/2005/8/layout/cycle5"/>
    <dgm:cxn modelId="{EC400469-4B5E-47C5-89CB-628C7BAAC019}" type="presParOf" srcId="{467C69E6-0BFC-415B-95D9-8F4DAE3B0AFA}" destId="{73C7DDAE-DE54-4EAB-8988-E7D98A44662E}" srcOrd="6" destOrd="0" presId="urn:microsoft.com/office/officeart/2005/8/layout/cycle5"/>
    <dgm:cxn modelId="{9082EF37-D5DB-4D6B-A2C5-85F59D2D0A5D}" type="presParOf" srcId="{467C69E6-0BFC-415B-95D9-8F4DAE3B0AFA}" destId="{C74EC28D-C5C0-4E7B-8E2B-3C194B51CB90}" srcOrd="7" destOrd="0" presId="urn:microsoft.com/office/officeart/2005/8/layout/cycle5"/>
    <dgm:cxn modelId="{11C7C273-459F-49FD-BD0A-A723F097834A}" type="presParOf" srcId="{467C69E6-0BFC-415B-95D9-8F4DAE3B0AFA}" destId="{32C5C712-38A7-46C0-8D28-3154C112CBB6}" srcOrd="8" destOrd="0" presId="urn:microsoft.com/office/officeart/2005/8/layout/cycle5"/>
    <dgm:cxn modelId="{45A79A5C-81E8-4EFC-96DC-8084799E0055}" type="presParOf" srcId="{467C69E6-0BFC-415B-95D9-8F4DAE3B0AFA}" destId="{645833B5-473A-4F7C-A70A-6F13DD103CDE}" srcOrd="9" destOrd="0" presId="urn:microsoft.com/office/officeart/2005/8/layout/cycle5"/>
    <dgm:cxn modelId="{7A804C0D-CCAE-4B53-81B8-9CFD9D37A076}" type="presParOf" srcId="{467C69E6-0BFC-415B-95D9-8F4DAE3B0AFA}" destId="{E22BC412-BB1C-410B-BAD0-B609401E8A27}" srcOrd="10" destOrd="0" presId="urn:microsoft.com/office/officeart/2005/8/layout/cycle5"/>
    <dgm:cxn modelId="{16FBB71A-D854-400F-BE0F-2ECDFFDF42BD}" type="presParOf" srcId="{467C69E6-0BFC-415B-95D9-8F4DAE3B0AFA}" destId="{F4598844-DB11-4200-8195-2528592B2261}" srcOrd="11" destOrd="0" presId="urn:microsoft.com/office/officeart/2005/8/layout/cycle5"/>
    <dgm:cxn modelId="{0DD09BAE-1AA8-48FF-93C5-E448E1AE52E8}" type="presParOf" srcId="{467C69E6-0BFC-415B-95D9-8F4DAE3B0AFA}" destId="{9343EC24-9352-49BF-9D93-FFF27A8BD1D9}" srcOrd="12" destOrd="0" presId="urn:microsoft.com/office/officeart/2005/8/layout/cycle5"/>
    <dgm:cxn modelId="{F159D0F7-8D7C-47BA-8E96-D303017C5738}" type="presParOf" srcId="{467C69E6-0BFC-415B-95D9-8F4DAE3B0AFA}" destId="{F911CED4-50C6-44E3-B69F-04A92F623567}" srcOrd="13" destOrd="0" presId="urn:microsoft.com/office/officeart/2005/8/layout/cycle5"/>
    <dgm:cxn modelId="{0B6EAA9A-77A9-4DFE-BF09-D4A242B66152}" type="presParOf" srcId="{467C69E6-0BFC-415B-95D9-8F4DAE3B0AFA}" destId="{45CB7D1C-3F4F-49F6-B154-1AEBFC7047E5}"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537E7E6-3850-4F55-A43A-71067E9D7E77}" type="doc">
      <dgm:prSet loTypeId="urn:microsoft.com/office/officeart/2005/8/layout/cycle5" loCatId="cycle" qsTypeId="urn:microsoft.com/office/officeart/2005/8/quickstyle/3d2" qsCatId="3D" csTypeId="urn:microsoft.com/office/officeart/2005/8/colors/accent4_1" csCatId="accent4" phldr="1"/>
      <dgm:spPr/>
      <dgm:t>
        <a:bodyPr/>
        <a:lstStyle/>
        <a:p>
          <a:endParaRPr lang="en-AU"/>
        </a:p>
      </dgm:t>
    </dgm:pt>
    <dgm:pt modelId="{1AF6ABD0-C4E0-44D0-94A3-933C3914A97A}">
      <dgm:prSet phldrT="[Text]"/>
      <dgm:spPr/>
      <dgm:t>
        <a:bodyPr/>
        <a:lstStyle/>
        <a:p>
          <a:r>
            <a:rPr lang="en-AU" dirty="0" smtClean="0"/>
            <a:t>Action</a:t>
          </a:r>
          <a:endParaRPr lang="en-AU" dirty="0"/>
        </a:p>
      </dgm:t>
    </dgm:pt>
    <dgm:pt modelId="{34F25032-E3B8-4511-9BBD-D50704A55CA3}" type="parTrans" cxnId="{03A1D2EF-F959-45F0-A39C-761DD7DB8AD6}">
      <dgm:prSet/>
      <dgm:spPr/>
      <dgm:t>
        <a:bodyPr/>
        <a:lstStyle/>
        <a:p>
          <a:endParaRPr lang="en-AU"/>
        </a:p>
      </dgm:t>
    </dgm:pt>
    <dgm:pt modelId="{CD4F8541-2786-4F8D-925C-8A699201935A}" type="sibTrans" cxnId="{03A1D2EF-F959-45F0-A39C-761DD7DB8AD6}">
      <dgm:prSet/>
      <dgm:spPr/>
      <dgm:t>
        <a:bodyPr/>
        <a:lstStyle/>
        <a:p>
          <a:endParaRPr lang="en-AU"/>
        </a:p>
      </dgm:t>
    </dgm:pt>
    <dgm:pt modelId="{018512DE-C18B-4AF9-AB91-9DA7168E034B}">
      <dgm:prSet phldrT="[Text]"/>
      <dgm:spPr/>
      <dgm:t>
        <a:bodyPr/>
        <a:lstStyle/>
        <a:p>
          <a:r>
            <a:rPr lang="en-AU" dirty="0" smtClean="0"/>
            <a:t>Challenge</a:t>
          </a:r>
          <a:endParaRPr lang="en-AU" dirty="0"/>
        </a:p>
      </dgm:t>
    </dgm:pt>
    <dgm:pt modelId="{48F70142-CA1E-4C04-B43D-6BCB3302CAF4}" type="parTrans" cxnId="{6CBCA3BB-E437-46F9-ADE4-A174671F4E3D}">
      <dgm:prSet/>
      <dgm:spPr/>
      <dgm:t>
        <a:bodyPr/>
        <a:lstStyle/>
        <a:p>
          <a:endParaRPr lang="en-AU"/>
        </a:p>
      </dgm:t>
    </dgm:pt>
    <dgm:pt modelId="{5BDC70FC-C7DF-4E1B-B1A1-BA3B478369F2}" type="sibTrans" cxnId="{6CBCA3BB-E437-46F9-ADE4-A174671F4E3D}">
      <dgm:prSet/>
      <dgm:spPr/>
      <dgm:t>
        <a:bodyPr/>
        <a:lstStyle/>
        <a:p>
          <a:endParaRPr lang="en-AU"/>
        </a:p>
      </dgm:t>
    </dgm:pt>
    <dgm:pt modelId="{54F07FA7-C2E8-4F72-90D9-991302ACD6E1}">
      <dgm:prSet phldrT="[Text]"/>
      <dgm:spPr/>
      <dgm:t>
        <a:bodyPr/>
        <a:lstStyle/>
        <a:p>
          <a:r>
            <a:rPr lang="en-AU" dirty="0" smtClean="0"/>
            <a:t>Achievement</a:t>
          </a:r>
          <a:endParaRPr lang="en-AU" dirty="0"/>
        </a:p>
      </dgm:t>
    </dgm:pt>
    <dgm:pt modelId="{AF26ADF2-C615-4CFF-8E89-E3949517378B}" type="parTrans" cxnId="{DB81CFE1-1C37-421F-ADF3-32B1C70F5B91}">
      <dgm:prSet/>
      <dgm:spPr/>
      <dgm:t>
        <a:bodyPr/>
        <a:lstStyle/>
        <a:p>
          <a:endParaRPr lang="en-AU"/>
        </a:p>
      </dgm:t>
    </dgm:pt>
    <dgm:pt modelId="{E222955C-D031-4AF6-9D1C-8EDF8320C567}" type="sibTrans" cxnId="{DB81CFE1-1C37-421F-ADF3-32B1C70F5B91}">
      <dgm:prSet/>
      <dgm:spPr/>
      <dgm:t>
        <a:bodyPr/>
        <a:lstStyle/>
        <a:p>
          <a:endParaRPr lang="en-AU"/>
        </a:p>
      </dgm:t>
    </dgm:pt>
    <dgm:pt modelId="{5A45CB9A-5C8D-4A30-A6C6-5CEEBB9558D6}">
      <dgm:prSet phldrT="[Text]"/>
      <dgm:spPr/>
      <dgm:t>
        <a:bodyPr/>
        <a:lstStyle/>
        <a:p>
          <a:r>
            <a:rPr lang="en-AU" dirty="0" smtClean="0"/>
            <a:t>Motivation</a:t>
          </a:r>
          <a:endParaRPr lang="en-AU" dirty="0"/>
        </a:p>
      </dgm:t>
    </dgm:pt>
    <dgm:pt modelId="{C49C5162-7A42-48A1-8F1B-7793939278F6}" type="parTrans" cxnId="{C1CF7365-87A2-4CC8-A3ED-C27E7D0150A1}">
      <dgm:prSet/>
      <dgm:spPr/>
      <dgm:t>
        <a:bodyPr/>
        <a:lstStyle/>
        <a:p>
          <a:endParaRPr lang="en-AU"/>
        </a:p>
      </dgm:t>
    </dgm:pt>
    <dgm:pt modelId="{0F5FA203-361A-4B16-9524-A33180E70758}" type="sibTrans" cxnId="{C1CF7365-87A2-4CC8-A3ED-C27E7D0150A1}">
      <dgm:prSet/>
      <dgm:spPr/>
      <dgm:t>
        <a:bodyPr/>
        <a:lstStyle/>
        <a:p>
          <a:endParaRPr lang="en-AU"/>
        </a:p>
      </dgm:t>
    </dgm:pt>
    <dgm:pt modelId="{768B62FC-35B4-4034-A6C9-36C730E8A511}">
      <dgm:prSet phldrT="[Text]"/>
      <dgm:spPr/>
      <dgm:t>
        <a:bodyPr/>
        <a:lstStyle/>
        <a:p>
          <a:r>
            <a:rPr lang="en-AU" dirty="0" smtClean="0"/>
            <a:t>Consistency</a:t>
          </a:r>
          <a:endParaRPr lang="en-AU" dirty="0"/>
        </a:p>
      </dgm:t>
    </dgm:pt>
    <dgm:pt modelId="{895A7B8B-D01A-4E32-8810-754C7F883B73}" type="parTrans" cxnId="{962C8D3A-EF41-413D-8E0B-6D6AB7F6A346}">
      <dgm:prSet/>
      <dgm:spPr/>
      <dgm:t>
        <a:bodyPr/>
        <a:lstStyle/>
        <a:p>
          <a:endParaRPr lang="en-AU"/>
        </a:p>
      </dgm:t>
    </dgm:pt>
    <dgm:pt modelId="{AF699CEF-69F5-445C-B8F9-8F4440660D44}" type="sibTrans" cxnId="{962C8D3A-EF41-413D-8E0B-6D6AB7F6A346}">
      <dgm:prSet/>
      <dgm:spPr/>
      <dgm:t>
        <a:bodyPr/>
        <a:lstStyle/>
        <a:p>
          <a:endParaRPr lang="en-AU"/>
        </a:p>
      </dgm:t>
    </dgm:pt>
    <dgm:pt modelId="{467C69E6-0BFC-415B-95D9-8F4DAE3B0AFA}" type="pres">
      <dgm:prSet presAssocID="{B537E7E6-3850-4F55-A43A-71067E9D7E77}" presName="cycle" presStyleCnt="0">
        <dgm:presLayoutVars>
          <dgm:dir/>
          <dgm:resizeHandles val="exact"/>
        </dgm:presLayoutVars>
      </dgm:prSet>
      <dgm:spPr/>
      <dgm:t>
        <a:bodyPr/>
        <a:lstStyle/>
        <a:p>
          <a:endParaRPr lang="en-AU"/>
        </a:p>
      </dgm:t>
    </dgm:pt>
    <dgm:pt modelId="{3D28E89E-9BFA-4628-B167-60B8F58F157F}" type="pres">
      <dgm:prSet presAssocID="{1AF6ABD0-C4E0-44D0-94A3-933C3914A97A}" presName="node" presStyleLbl="node1" presStyleIdx="0" presStyleCnt="5" custRadScaleRad="112259" custRadScaleInc="-352302">
        <dgm:presLayoutVars>
          <dgm:bulletEnabled val="1"/>
        </dgm:presLayoutVars>
      </dgm:prSet>
      <dgm:spPr/>
      <dgm:t>
        <a:bodyPr/>
        <a:lstStyle/>
        <a:p>
          <a:endParaRPr lang="en-AU"/>
        </a:p>
      </dgm:t>
    </dgm:pt>
    <dgm:pt modelId="{6B4094B2-0E37-4F72-891D-648E745F87FA}" type="pres">
      <dgm:prSet presAssocID="{1AF6ABD0-C4E0-44D0-94A3-933C3914A97A}" presName="spNode" presStyleCnt="0"/>
      <dgm:spPr/>
    </dgm:pt>
    <dgm:pt modelId="{5F6E9920-56A3-40BE-961F-1D1C927FCDFE}" type="pres">
      <dgm:prSet presAssocID="{CD4F8541-2786-4F8D-925C-8A699201935A}" presName="sibTrans" presStyleLbl="sibTrans1D1" presStyleIdx="0" presStyleCnt="5"/>
      <dgm:spPr/>
      <dgm:t>
        <a:bodyPr/>
        <a:lstStyle/>
        <a:p>
          <a:endParaRPr lang="en-AU"/>
        </a:p>
      </dgm:t>
    </dgm:pt>
    <dgm:pt modelId="{6ED29553-5CE3-4FE7-AB18-818EF352B7C5}" type="pres">
      <dgm:prSet presAssocID="{018512DE-C18B-4AF9-AB91-9DA7168E034B}" presName="node" presStyleLbl="node1" presStyleIdx="1" presStyleCnt="5" custAng="0" custRadScaleRad="102824" custRadScaleInc="-435083">
        <dgm:presLayoutVars>
          <dgm:bulletEnabled val="1"/>
        </dgm:presLayoutVars>
      </dgm:prSet>
      <dgm:spPr/>
      <dgm:t>
        <a:bodyPr/>
        <a:lstStyle/>
        <a:p>
          <a:endParaRPr lang="en-AU"/>
        </a:p>
      </dgm:t>
    </dgm:pt>
    <dgm:pt modelId="{0A25BD76-4CB5-4CCF-8B09-171881721ABC}" type="pres">
      <dgm:prSet presAssocID="{018512DE-C18B-4AF9-AB91-9DA7168E034B}" presName="spNode" presStyleCnt="0"/>
      <dgm:spPr/>
    </dgm:pt>
    <dgm:pt modelId="{86F7A19A-2B01-44FF-9507-531D8F3D9415}" type="pres">
      <dgm:prSet presAssocID="{5BDC70FC-C7DF-4E1B-B1A1-BA3B478369F2}" presName="sibTrans" presStyleLbl="sibTrans1D1" presStyleIdx="1" presStyleCnt="5"/>
      <dgm:spPr/>
      <dgm:t>
        <a:bodyPr/>
        <a:lstStyle/>
        <a:p>
          <a:endParaRPr lang="en-AU"/>
        </a:p>
      </dgm:t>
    </dgm:pt>
    <dgm:pt modelId="{73C7DDAE-DE54-4EAB-8988-E7D98A44662E}" type="pres">
      <dgm:prSet presAssocID="{54F07FA7-C2E8-4F72-90D9-991302ACD6E1}" presName="node" presStyleLbl="node1" presStyleIdx="2" presStyleCnt="5" custRadScaleRad="109855" custRadScaleInc="-442484">
        <dgm:presLayoutVars>
          <dgm:bulletEnabled val="1"/>
        </dgm:presLayoutVars>
      </dgm:prSet>
      <dgm:spPr/>
      <dgm:t>
        <a:bodyPr/>
        <a:lstStyle/>
        <a:p>
          <a:endParaRPr lang="en-AU"/>
        </a:p>
      </dgm:t>
    </dgm:pt>
    <dgm:pt modelId="{C74EC28D-C5C0-4E7B-8E2B-3C194B51CB90}" type="pres">
      <dgm:prSet presAssocID="{54F07FA7-C2E8-4F72-90D9-991302ACD6E1}" presName="spNode" presStyleCnt="0"/>
      <dgm:spPr/>
    </dgm:pt>
    <dgm:pt modelId="{32C5C712-38A7-46C0-8D28-3154C112CBB6}" type="pres">
      <dgm:prSet presAssocID="{E222955C-D031-4AF6-9D1C-8EDF8320C567}" presName="sibTrans" presStyleLbl="sibTrans1D1" presStyleIdx="2" presStyleCnt="5"/>
      <dgm:spPr/>
      <dgm:t>
        <a:bodyPr/>
        <a:lstStyle/>
        <a:p>
          <a:endParaRPr lang="en-AU"/>
        </a:p>
      </dgm:t>
    </dgm:pt>
    <dgm:pt modelId="{645833B5-473A-4F7C-A70A-6F13DD103CDE}" type="pres">
      <dgm:prSet presAssocID="{5A45CB9A-5C8D-4A30-A6C6-5CEEBB9558D6}" presName="node" presStyleLbl="node1" presStyleIdx="3" presStyleCnt="5" custRadScaleRad="124420" custRadScaleInc="-545474">
        <dgm:presLayoutVars>
          <dgm:bulletEnabled val="1"/>
        </dgm:presLayoutVars>
      </dgm:prSet>
      <dgm:spPr/>
      <dgm:t>
        <a:bodyPr/>
        <a:lstStyle/>
        <a:p>
          <a:endParaRPr lang="en-AU"/>
        </a:p>
      </dgm:t>
    </dgm:pt>
    <dgm:pt modelId="{E22BC412-BB1C-410B-BAD0-B609401E8A27}" type="pres">
      <dgm:prSet presAssocID="{5A45CB9A-5C8D-4A30-A6C6-5CEEBB9558D6}" presName="spNode" presStyleCnt="0"/>
      <dgm:spPr/>
    </dgm:pt>
    <dgm:pt modelId="{F4598844-DB11-4200-8195-2528592B2261}" type="pres">
      <dgm:prSet presAssocID="{0F5FA203-361A-4B16-9524-A33180E70758}" presName="sibTrans" presStyleLbl="sibTrans1D1" presStyleIdx="3" presStyleCnt="5"/>
      <dgm:spPr/>
      <dgm:t>
        <a:bodyPr/>
        <a:lstStyle/>
        <a:p>
          <a:endParaRPr lang="en-AU"/>
        </a:p>
      </dgm:t>
    </dgm:pt>
    <dgm:pt modelId="{9343EC24-9352-49BF-9D93-FFF27A8BD1D9}" type="pres">
      <dgm:prSet presAssocID="{768B62FC-35B4-4034-A6C9-36C730E8A511}" presName="node" presStyleLbl="node1" presStyleIdx="4" presStyleCnt="5" custRadScaleRad="76712" custRadScaleInc="-482321">
        <dgm:presLayoutVars>
          <dgm:bulletEnabled val="1"/>
        </dgm:presLayoutVars>
      </dgm:prSet>
      <dgm:spPr/>
      <dgm:t>
        <a:bodyPr/>
        <a:lstStyle/>
        <a:p>
          <a:endParaRPr lang="en-AU"/>
        </a:p>
      </dgm:t>
    </dgm:pt>
    <dgm:pt modelId="{F911CED4-50C6-44E3-B69F-04A92F623567}" type="pres">
      <dgm:prSet presAssocID="{768B62FC-35B4-4034-A6C9-36C730E8A511}" presName="spNode" presStyleCnt="0"/>
      <dgm:spPr/>
    </dgm:pt>
    <dgm:pt modelId="{45CB7D1C-3F4F-49F6-B154-1AEBFC7047E5}" type="pres">
      <dgm:prSet presAssocID="{AF699CEF-69F5-445C-B8F9-8F4440660D44}" presName="sibTrans" presStyleLbl="sibTrans1D1" presStyleIdx="4" presStyleCnt="5"/>
      <dgm:spPr/>
      <dgm:t>
        <a:bodyPr/>
        <a:lstStyle/>
        <a:p>
          <a:endParaRPr lang="en-AU"/>
        </a:p>
      </dgm:t>
    </dgm:pt>
  </dgm:ptLst>
  <dgm:cxnLst>
    <dgm:cxn modelId="{C1CF7365-87A2-4CC8-A3ED-C27E7D0150A1}" srcId="{B537E7E6-3850-4F55-A43A-71067E9D7E77}" destId="{5A45CB9A-5C8D-4A30-A6C6-5CEEBB9558D6}" srcOrd="3" destOrd="0" parTransId="{C49C5162-7A42-48A1-8F1B-7793939278F6}" sibTransId="{0F5FA203-361A-4B16-9524-A33180E70758}"/>
    <dgm:cxn modelId="{E6E1F1C5-74AF-4500-9018-7C49DA5FBEBF}" type="presOf" srcId="{5BDC70FC-C7DF-4E1B-B1A1-BA3B478369F2}" destId="{86F7A19A-2B01-44FF-9507-531D8F3D9415}" srcOrd="0" destOrd="0" presId="urn:microsoft.com/office/officeart/2005/8/layout/cycle5"/>
    <dgm:cxn modelId="{D44B14CD-771B-4F52-8DD8-6229BD9D7F3E}" type="presOf" srcId="{54F07FA7-C2E8-4F72-90D9-991302ACD6E1}" destId="{73C7DDAE-DE54-4EAB-8988-E7D98A44662E}" srcOrd="0" destOrd="0" presId="urn:microsoft.com/office/officeart/2005/8/layout/cycle5"/>
    <dgm:cxn modelId="{962C8D3A-EF41-413D-8E0B-6D6AB7F6A346}" srcId="{B537E7E6-3850-4F55-A43A-71067E9D7E77}" destId="{768B62FC-35B4-4034-A6C9-36C730E8A511}" srcOrd="4" destOrd="0" parTransId="{895A7B8B-D01A-4E32-8810-754C7F883B73}" sibTransId="{AF699CEF-69F5-445C-B8F9-8F4440660D44}"/>
    <dgm:cxn modelId="{41865957-AA79-4153-9291-12436835304D}" type="presOf" srcId="{AF699CEF-69F5-445C-B8F9-8F4440660D44}" destId="{45CB7D1C-3F4F-49F6-B154-1AEBFC7047E5}" srcOrd="0" destOrd="0" presId="urn:microsoft.com/office/officeart/2005/8/layout/cycle5"/>
    <dgm:cxn modelId="{DFE5C430-AEAB-41FA-909A-B5E819B40406}" type="presOf" srcId="{CD4F8541-2786-4F8D-925C-8A699201935A}" destId="{5F6E9920-56A3-40BE-961F-1D1C927FCDFE}" srcOrd="0" destOrd="0" presId="urn:microsoft.com/office/officeart/2005/8/layout/cycle5"/>
    <dgm:cxn modelId="{DC2DD09B-7A50-4A75-B967-1582D4525B22}" type="presOf" srcId="{1AF6ABD0-C4E0-44D0-94A3-933C3914A97A}" destId="{3D28E89E-9BFA-4628-B167-60B8F58F157F}" srcOrd="0" destOrd="0" presId="urn:microsoft.com/office/officeart/2005/8/layout/cycle5"/>
    <dgm:cxn modelId="{3A543A59-4BDF-445D-9CDF-6257B0EA0C2F}" type="presOf" srcId="{768B62FC-35B4-4034-A6C9-36C730E8A511}" destId="{9343EC24-9352-49BF-9D93-FFF27A8BD1D9}" srcOrd="0" destOrd="0" presId="urn:microsoft.com/office/officeart/2005/8/layout/cycle5"/>
    <dgm:cxn modelId="{441F5818-DA4A-4003-9F7E-277DF6D75D25}" type="presOf" srcId="{E222955C-D031-4AF6-9D1C-8EDF8320C567}" destId="{32C5C712-38A7-46C0-8D28-3154C112CBB6}" srcOrd="0" destOrd="0" presId="urn:microsoft.com/office/officeart/2005/8/layout/cycle5"/>
    <dgm:cxn modelId="{03A1D2EF-F959-45F0-A39C-761DD7DB8AD6}" srcId="{B537E7E6-3850-4F55-A43A-71067E9D7E77}" destId="{1AF6ABD0-C4E0-44D0-94A3-933C3914A97A}" srcOrd="0" destOrd="0" parTransId="{34F25032-E3B8-4511-9BBD-D50704A55CA3}" sibTransId="{CD4F8541-2786-4F8D-925C-8A699201935A}"/>
    <dgm:cxn modelId="{6CBCA3BB-E437-46F9-ADE4-A174671F4E3D}" srcId="{B537E7E6-3850-4F55-A43A-71067E9D7E77}" destId="{018512DE-C18B-4AF9-AB91-9DA7168E034B}" srcOrd="1" destOrd="0" parTransId="{48F70142-CA1E-4C04-B43D-6BCB3302CAF4}" sibTransId="{5BDC70FC-C7DF-4E1B-B1A1-BA3B478369F2}"/>
    <dgm:cxn modelId="{7670832B-BD4B-4367-9EB6-C8A03B99208A}" type="presOf" srcId="{B537E7E6-3850-4F55-A43A-71067E9D7E77}" destId="{467C69E6-0BFC-415B-95D9-8F4DAE3B0AFA}" srcOrd="0" destOrd="0" presId="urn:microsoft.com/office/officeart/2005/8/layout/cycle5"/>
    <dgm:cxn modelId="{A58220D7-B1BA-4744-B33D-73E3DC2C9D7D}" type="presOf" srcId="{0F5FA203-361A-4B16-9524-A33180E70758}" destId="{F4598844-DB11-4200-8195-2528592B2261}" srcOrd="0" destOrd="0" presId="urn:microsoft.com/office/officeart/2005/8/layout/cycle5"/>
    <dgm:cxn modelId="{9DB5FD58-DDA9-4231-84BD-D8895A2C8D99}" type="presOf" srcId="{018512DE-C18B-4AF9-AB91-9DA7168E034B}" destId="{6ED29553-5CE3-4FE7-AB18-818EF352B7C5}" srcOrd="0" destOrd="0" presId="urn:microsoft.com/office/officeart/2005/8/layout/cycle5"/>
    <dgm:cxn modelId="{DB81CFE1-1C37-421F-ADF3-32B1C70F5B91}" srcId="{B537E7E6-3850-4F55-A43A-71067E9D7E77}" destId="{54F07FA7-C2E8-4F72-90D9-991302ACD6E1}" srcOrd="2" destOrd="0" parTransId="{AF26ADF2-C615-4CFF-8E89-E3949517378B}" sibTransId="{E222955C-D031-4AF6-9D1C-8EDF8320C567}"/>
    <dgm:cxn modelId="{857CEB28-54EB-42EC-8E79-9185D63CCF2C}" type="presOf" srcId="{5A45CB9A-5C8D-4A30-A6C6-5CEEBB9558D6}" destId="{645833B5-473A-4F7C-A70A-6F13DD103CDE}" srcOrd="0" destOrd="0" presId="urn:microsoft.com/office/officeart/2005/8/layout/cycle5"/>
    <dgm:cxn modelId="{ACF778BE-9C21-410B-9DAC-F17A970533D4}" type="presParOf" srcId="{467C69E6-0BFC-415B-95D9-8F4DAE3B0AFA}" destId="{3D28E89E-9BFA-4628-B167-60B8F58F157F}" srcOrd="0" destOrd="0" presId="urn:microsoft.com/office/officeart/2005/8/layout/cycle5"/>
    <dgm:cxn modelId="{75EDE9E1-A2E4-4BBF-80D7-937F7F1BEDCA}" type="presParOf" srcId="{467C69E6-0BFC-415B-95D9-8F4DAE3B0AFA}" destId="{6B4094B2-0E37-4F72-891D-648E745F87FA}" srcOrd="1" destOrd="0" presId="urn:microsoft.com/office/officeart/2005/8/layout/cycle5"/>
    <dgm:cxn modelId="{91B24864-FB25-451C-91DA-2076E8D32DEC}" type="presParOf" srcId="{467C69E6-0BFC-415B-95D9-8F4DAE3B0AFA}" destId="{5F6E9920-56A3-40BE-961F-1D1C927FCDFE}" srcOrd="2" destOrd="0" presId="urn:microsoft.com/office/officeart/2005/8/layout/cycle5"/>
    <dgm:cxn modelId="{55F3A7C1-5A52-4941-8C81-35E2B066283D}" type="presParOf" srcId="{467C69E6-0BFC-415B-95D9-8F4DAE3B0AFA}" destId="{6ED29553-5CE3-4FE7-AB18-818EF352B7C5}" srcOrd="3" destOrd="0" presId="urn:microsoft.com/office/officeart/2005/8/layout/cycle5"/>
    <dgm:cxn modelId="{197D64C7-3935-4B63-ABB4-760D3E893A0D}" type="presParOf" srcId="{467C69E6-0BFC-415B-95D9-8F4DAE3B0AFA}" destId="{0A25BD76-4CB5-4CCF-8B09-171881721ABC}" srcOrd="4" destOrd="0" presId="urn:microsoft.com/office/officeart/2005/8/layout/cycle5"/>
    <dgm:cxn modelId="{7CED9D61-CC0C-4A48-ACC9-6F976E7FECD7}" type="presParOf" srcId="{467C69E6-0BFC-415B-95D9-8F4DAE3B0AFA}" destId="{86F7A19A-2B01-44FF-9507-531D8F3D9415}" srcOrd="5" destOrd="0" presId="urn:microsoft.com/office/officeart/2005/8/layout/cycle5"/>
    <dgm:cxn modelId="{97E67869-20F3-43F3-B479-FFBA708D0E97}" type="presParOf" srcId="{467C69E6-0BFC-415B-95D9-8F4DAE3B0AFA}" destId="{73C7DDAE-DE54-4EAB-8988-E7D98A44662E}" srcOrd="6" destOrd="0" presId="urn:microsoft.com/office/officeart/2005/8/layout/cycle5"/>
    <dgm:cxn modelId="{E67716F4-4A0B-4D0E-A2B7-26CA2AE64B40}" type="presParOf" srcId="{467C69E6-0BFC-415B-95D9-8F4DAE3B0AFA}" destId="{C74EC28D-C5C0-4E7B-8E2B-3C194B51CB90}" srcOrd="7" destOrd="0" presId="urn:microsoft.com/office/officeart/2005/8/layout/cycle5"/>
    <dgm:cxn modelId="{B361ECA1-0809-4A9A-B9A8-08F1FEC3CE49}" type="presParOf" srcId="{467C69E6-0BFC-415B-95D9-8F4DAE3B0AFA}" destId="{32C5C712-38A7-46C0-8D28-3154C112CBB6}" srcOrd="8" destOrd="0" presId="urn:microsoft.com/office/officeart/2005/8/layout/cycle5"/>
    <dgm:cxn modelId="{43CDA6C5-76D0-4D0B-BB89-48FC330FA597}" type="presParOf" srcId="{467C69E6-0BFC-415B-95D9-8F4DAE3B0AFA}" destId="{645833B5-473A-4F7C-A70A-6F13DD103CDE}" srcOrd="9" destOrd="0" presId="urn:microsoft.com/office/officeart/2005/8/layout/cycle5"/>
    <dgm:cxn modelId="{FD7E336A-CD5C-41EF-B842-ABE679224958}" type="presParOf" srcId="{467C69E6-0BFC-415B-95D9-8F4DAE3B0AFA}" destId="{E22BC412-BB1C-410B-BAD0-B609401E8A27}" srcOrd="10" destOrd="0" presId="urn:microsoft.com/office/officeart/2005/8/layout/cycle5"/>
    <dgm:cxn modelId="{D56ABB59-F553-44B7-B454-8759D8F4D441}" type="presParOf" srcId="{467C69E6-0BFC-415B-95D9-8F4DAE3B0AFA}" destId="{F4598844-DB11-4200-8195-2528592B2261}" srcOrd="11" destOrd="0" presId="urn:microsoft.com/office/officeart/2005/8/layout/cycle5"/>
    <dgm:cxn modelId="{6789639E-FCD2-47D2-B544-9DD5D054682C}" type="presParOf" srcId="{467C69E6-0BFC-415B-95D9-8F4DAE3B0AFA}" destId="{9343EC24-9352-49BF-9D93-FFF27A8BD1D9}" srcOrd="12" destOrd="0" presId="urn:microsoft.com/office/officeart/2005/8/layout/cycle5"/>
    <dgm:cxn modelId="{F68DF4F0-2683-4E4E-A7D7-4F2FF3F27138}" type="presParOf" srcId="{467C69E6-0BFC-415B-95D9-8F4DAE3B0AFA}" destId="{F911CED4-50C6-44E3-B69F-04A92F623567}" srcOrd="13" destOrd="0" presId="urn:microsoft.com/office/officeart/2005/8/layout/cycle5"/>
    <dgm:cxn modelId="{0D4BD0AE-415B-41CD-A313-5F401AAB37EC}" type="presParOf" srcId="{467C69E6-0BFC-415B-95D9-8F4DAE3B0AFA}" destId="{45CB7D1C-3F4F-49F6-B154-1AEBFC7047E5}"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537E7E6-3850-4F55-A43A-71067E9D7E77}" type="doc">
      <dgm:prSet loTypeId="urn:microsoft.com/office/officeart/2005/8/layout/cycle5" loCatId="cycle" qsTypeId="urn:microsoft.com/office/officeart/2005/8/quickstyle/3d2" qsCatId="3D" csTypeId="urn:microsoft.com/office/officeart/2005/8/colors/accent4_1" csCatId="accent4" phldr="1"/>
      <dgm:spPr/>
      <dgm:t>
        <a:bodyPr/>
        <a:lstStyle/>
        <a:p>
          <a:endParaRPr lang="en-AU"/>
        </a:p>
      </dgm:t>
    </dgm:pt>
    <dgm:pt modelId="{1AF6ABD0-C4E0-44D0-94A3-933C3914A97A}">
      <dgm:prSet phldrT="[Text]"/>
      <dgm:spPr/>
      <dgm:t>
        <a:bodyPr/>
        <a:lstStyle/>
        <a:p>
          <a:r>
            <a:rPr lang="en-AU" dirty="0" smtClean="0"/>
            <a:t>Action</a:t>
          </a:r>
          <a:endParaRPr lang="en-AU" dirty="0"/>
        </a:p>
      </dgm:t>
    </dgm:pt>
    <dgm:pt modelId="{34F25032-E3B8-4511-9BBD-D50704A55CA3}" type="parTrans" cxnId="{03A1D2EF-F959-45F0-A39C-761DD7DB8AD6}">
      <dgm:prSet/>
      <dgm:spPr/>
      <dgm:t>
        <a:bodyPr/>
        <a:lstStyle/>
        <a:p>
          <a:endParaRPr lang="en-AU"/>
        </a:p>
      </dgm:t>
    </dgm:pt>
    <dgm:pt modelId="{CD4F8541-2786-4F8D-925C-8A699201935A}" type="sibTrans" cxnId="{03A1D2EF-F959-45F0-A39C-761DD7DB8AD6}">
      <dgm:prSet/>
      <dgm:spPr/>
      <dgm:t>
        <a:bodyPr/>
        <a:lstStyle/>
        <a:p>
          <a:endParaRPr lang="en-AU"/>
        </a:p>
      </dgm:t>
    </dgm:pt>
    <dgm:pt modelId="{018512DE-C18B-4AF9-AB91-9DA7168E034B}">
      <dgm:prSet phldrT="[Text]"/>
      <dgm:spPr/>
      <dgm:t>
        <a:bodyPr/>
        <a:lstStyle/>
        <a:p>
          <a:r>
            <a:rPr lang="en-AU" dirty="0" smtClean="0"/>
            <a:t>Challenge</a:t>
          </a:r>
          <a:endParaRPr lang="en-AU" dirty="0"/>
        </a:p>
      </dgm:t>
    </dgm:pt>
    <dgm:pt modelId="{48F70142-CA1E-4C04-B43D-6BCB3302CAF4}" type="parTrans" cxnId="{6CBCA3BB-E437-46F9-ADE4-A174671F4E3D}">
      <dgm:prSet/>
      <dgm:spPr/>
      <dgm:t>
        <a:bodyPr/>
        <a:lstStyle/>
        <a:p>
          <a:endParaRPr lang="en-AU"/>
        </a:p>
      </dgm:t>
    </dgm:pt>
    <dgm:pt modelId="{5BDC70FC-C7DF-4E1B-B1A1-BA3B478369F2}" type="sibTrans" cxnId="{6CBCA3BB-E437-46F9-ADE4-A174671F4E3D}">
      <dgm:prSet/>
      <dgm:spPr/>
      <dgm:t>
        <a:bodyPr/>
        <a:lstStyle/>
        <a:p>
          <a:endParaRPr lang="en-AU"/>
        </a:p>
      </dgm:t>
    </dgm:pt>
    <dgm:pt modelId="{54F07FA7-C2E8-4F72-90D9-991302ACD6E1}">
      <dgm:prSet phldrT="[Text]"/>
      <dgm:spPr/>
      <dgm:t>
        <a:bodyPr/>
        <a:lstStyle/>
        <a:p>
          <a:r>
            <a:rPr lang="en-AU" dirty="0" smtClean="0"/>
            <a:t>Achievement</a:t>
          </a:r>
          <a:endParaRPr lang="en-AU" dirty="0"/>
        </a:p>
      </dgm:t>
    </dgm:pt>
    <dgm:pt modelId="{AF26ADF2-C615-4CFF-8E89-E3949517378B}" type="parTrans" cxnId="{DB81CFE1-1C37-421F-ADF3-32B1C70F5B91}">
      <dgm:prSet/>
      <dgm:spPr/>
      <dgm:t>
        <a:bodyPr/>
        <a:lstStyle/>
        <a:p>
          <a:endParaRPr lang="en-AU"/>
        </a:p>
      </dgm:t>
    </dgm:pt>
    <dgm:pt modelId="{E222955C-D031-4AF6-9D1C-8EDF8320C567}" type="sibTrans" cxnId="{DB81CFE1-1C37-421F-ADF3-32B1C70F5B91}">
      <dgm:prSet/>
      <dgm:spPr/>
      <dgm:t>
        <a:bodyPr/>
        <a:lstStyle/>
        <a:p>
          <a:endParaRPr lang="en-AU"/>
        </a:p>
      </dgm:t>
    </dgm:pt>
    <dgm:pt modelId="{5A45CB9A-5C8D-4A30-A6C6-5CEEBB9558D6}">
      <dgm:prSet phldrT="[Text]"/>
      <dgm:spPr/>
      <dgm:t>
        <a:bodyPr/>
        <a:lstStyle/>
        <a:p>
          <a:r>
            <a:rPr lang="en-AU" dirty="0" smtClean="0"/>
            <a:t>Motivation</a:t>
          </a:r>
          <a:endParaRPr lang="en-AU" dirty="0"/>
        </a:p>
      </dgm:t>
    </dgm:pt>
    <dgm:pt modelId="{C49C5162-7A42-48A1-8F1B-7793939278F6}" type="parTrans" cxnId="{C1CF7365-87A2-4CC8-A3ED-C27E7D0150A1}">
      <dgm:prSet/>
      <dgm:spPr/>
      <dgm:t>
        <a:bodyPr/>
        <a:lstStyle/>
        <a:p>
          <a:endParaRPr lang="en-AU"/>
        </a:p>
      </dgm:t>
    </dgm:pt>
    <dgm:pt modelId="{0F5FA203-361A-4B16-9524-A33180E70758}" type="sibTrans" cxnId="{C1CF7365-87A2-4CC8-A3ED-C27E7D0150A1}">
      <dgm:prSet/>
      <dgm:spPr/>
      <dgm:t>
        <a:bodyPr/>
        <a:lstStyle/>
        <a:p>
          <a:endParaRPr lang="en-AU"/>
        </a:p>
      </dgm:t>
    </dgm:pt>
    <dgm:pt modelId="{768B62FC-35B4-4034-A6C9-36C730E8A511}">
      <dgm:prSet phldrT="[Text]"/>
      <dgm:spPr/>
      <dgm:t>
        <a:bodyPr/>
        <a:lstStyle/>
        <a:p>
          <a:r>
            <a:rPr lang="en-AU" dirty="0" smtClean="0"/>
            <a:t>Consistency</a:t>
          </a:r>
          <a:endParaRPr lang="en-AU" dirty="0"/>
        </a:p>
      </dgm:t>
    </dgm:pt>
    <dgm:pt modelId="{895A7B8B-D01A-4E32-8810-754C7F883B73}" type="parTrans" cxnId="{962C8D3A-EF41-413D-8E0B-6D6AB7F6A346}">
      <dgm:prSet/>
      <dgm:spPr/>
      <dgm:t>
        <a:bodyPr/>
        <a:lstStyle/>
        <a:p>
          <a:endParaRPr lang="en-AU"/>
        </a:p>
      </dgm:t>
    </dgm:pt>
    <dgm:pt modelId="{AF699CEF-69F5-445C-B8F9-8F4440660D44}" type="sibTrans" cxnId="{962C8D3A-EF41-413D-8E0B-6D6AB7F6A346}">
      <dgm:prSet/>
      <dgm:spPr/>
      <dgm:t>
        <a:bodyPr/>
        <a:lstStyle/>
        <a:p>
          <a:endParaRPr lang="en-AU"/>
        </a:p>
      </dgm:t>
    </dgm:pt>
    <dgm:pt modelId="{467C69E6-0BFC-415B-95D9-8F4DAE3B0AFA}" type="pres">
      <dgm:prSet presAssocID="{B537E7E6-3850-4F55-A43A-71067E9D7E77}" presName="cycle" presStyleCnt="0">
        <dgm:presLayoutVars>
          <dgm:dir/>
          <dgm:resizeHandles val="exact"/>
        </dgm:presLayoutVars>
      </dgm:prSet>
      <dgm:spPr/>
      <dgm:t>
        <a:bodyPr/>
        <a:lstStyle/>
        <a:p>
          <a:endParaRPr lang="en-AU"/>
        </a:p>
      </dgm:t>
    </dgm:pt>
    <dgm:pt modelId="{3D28E89E-9BFA-4628-B167-60B8F58F157F}" type="pres">
      <dgm:prSet presAssocID="{1AF6ABD0-C4E0-44D0-94A3-933C3914A97A}" presName="node" presStyleLbl="node1" presStyleIdx="0" presStyleCnt="5" custRadScaleRad="112259" custRadScaleInc="-352302">
        <dgm:presLayoutVars>
          <dgm:bulletEnabled val="1"/>
        </dgm:presLayoutVars>
      </dgm:prSet>
      <dgm:spPr/>
      <dgm:t>
        <a:bodyPr/>
        <a:lstStyle/>
        <a:p>
          <a:endParaRPr lang="en-AU"/>
        </a:p>
      </dgm:t>
    </dgm:pt>
    <dgm:pt modelId="{6B4094B2-0E37-4F72-891D-648E745F87FA}" type="pres">
      <dgm:prSet presAssocID="{1AF6ABD0-C4E0-44D0-94A3-933C3914A97A}" presName="spNode" presStyleCnt="0"/>
      <dgm:spPr/>
    </dgm:pt>
    <dgm:pt modelId="{5F6E9920-56A3-40BE-961F-1D1C927FCDFE}" type="pres">
      <dgm:prSet presAssocID="{CD4F8541-2786-4F8D-925C-8A699201935A}" presName="sibTrans" presStyleLbl="sibTrans1D1" presStyleIdx="0" presStyleCnt="5"/>
      <dgm:spPr/>
      <dgm:t>
        <a:bodyPr/>
        <a:lstStyle/>
        <a:p>
          <a:endParaRPr lang="en-AU"/>
        </a:p>
      </dgm:t>
    </dgm:pt>
    <dgm:pt modelId="{6ED29553-5CE3-4FE7-AB18-818EF352B7C5}" type="pres">
      <dgm:prSet presAssocID="{018512DE-C18B-4AF9-AB91-9DA7168E034B}" presName="node" presStyleLbl="node1" presStyleIdx="1" presStyleCnt="5" custAng="0" custRadScaleRad="102824" custRadScaleInc="-435083">
        <dgm:presLayoutVars>
          <dgm:bulletEnabled val="1"/>
        </dgm:presLayoutVars>
      </dgm:prSet>
      <dgm:spPr/>
      <dgm:t>
        <a:bodyPr/>
        <a:lstStyle/>
        <a:p>
          <a:endParaRPr lang="en-AU"/>
        </a:p>
      </dgm:t>
    </dgm:pt>
    <dgm:pt modelId="{0A25BD76-4CB5-4CCF-8B09-171881721ABC}" type="pres">
      <dgm:prSet presAssocID="{018512DE-C18B-4AF9-AB91-9DA7168E034B}" presName="spNode" presStyleCnt="0"/>
      <dgm:spPr/>
    </dgm:pt>
    <dgm:pt modelId="{86F7A19A-2B01-44FF-9507-531D8F3D9415}" type="pres">
      <dgm:prSet presAssocID="{5BDC70FC-C7DF-4E1B-B1A1-BA3B478369F2}" presName="sibTrans" presStyleLbl="sibTrans1D1" presStyleIdx="1" presStyleCnt="5"/>
      <dgm:spPr/>
      <dgm:t>
        <a:bodyPr/>
        <a:lstStyle/>
        <a:p>
          <a:endParaRPr lang="en-AU"/>
        </a:p>
      </dgm:t>
    </dgm:pt>
    <dgm:pt modelId="{73C7DDAE-DE54-4EAB-8988-E7D98A44662E}" type="pres">
      <dgm:prSet presAssocID="{54F07FA7-C2E8-4F72-90D9-991302ACD6E1}" presName="node" presStyleLbl="node1" presStyleIdx="2" presStyleCnt="5" custRadScaleRad="109855" custRadScaleInc="-442484">
        <dgm:presLayoutVars>
          <dgm:bulletEnabled val="1"/>
        </dgm:presLayoutVars>
      </dgm:prSet>
      <dgm:spPr/>
      <dgm:t>
        <a:bodyPr/>
        <a:lstStyle/>
        <a:p>
          <a:endParaRPr lang="en-AU"/>
        </a:p>
      </dgm:t>
    </dgm:pt>
    <dgm:pt modelId="{C74EC28D-C5C0-4E7B-8E2B-3C194B51CB90}" type="pres">
      <dgm:prSet presAssocID="{54F07FA7-C2E8-4F72-90D9-991302ACD6E1}" presName="spNode" presStyleCnt="0"/>
      <dgm:spPr/>
    </dgm:pt>
    <dgm:pt modelId="{32C5C712-38A7-46C0-8D28-3154C112CBB6}" type="pres">
      <dgm:prSet presAssocID="{E222955C-D031-4AF6-9D1C-8EDF8320C567}" presName="sibTrans" presStyleLbl="sibTrans1D1" presStyleIdx="2" presStyleCnt="5"/>
      <dgm:spPr/>
      <dgm:t>
        <a:bodyPr/>
        <a:lstStyle/>
        <a:p>
          <a:endParaRPr lang="en-AU"/>
        </a:p>
      </dgm:t>
    </dgm:pt>
    <dgm:pt modelId="{645833B5-473A-4F7C-A70A-6F13DD103CDE}" type="pres">
      <dgm:prSet presAssocID="{5A45CB9A-5C8D-4A30-A6C6-5CEEBB9558D6}" presName="node" presStyleLbl="node1" presStyleIdx="3" presStyleCnt="5" custRadScaleRad="124420" custRadScaleInc="-545474">
        <dgm:presLayoutVars>
          <dgm:bulletEnabled val="1"/>
        </dgm:presLayoutVars>
      </dgm:prSet>
      <dgm:spPr/>
      <dgm:t>
        <a:bodyPr/>
        <a:lstStyle/>
        <a:p>
          <a:endParaRPr lang="en-AU"/>
        </a:p>
      </dgm:t>
    </dgm:pt>
    <dgm:pt modelId="{E22BC412-BB1C-410B-BAD0-B609401E8A27}" type="pres">
      <dgm:prSet presAssocID="{5A45CB9A-5C8D-4A30-A6C6-5CEEBB9558D6}" presName="spNode" presStyleCnt="0"/>
      <dgm:spPr/>
    </dgm:pt>
    <dgm:pt modelId="{F4598844-DB11-4200-8195-2528592B2261}" type="pres">
      <dgm:prSet presAssocID="{0F5FA203-361A-4B16-9524-A33180E70758}" presName="sibTrans" presStyleLbl="sibTrans1D1" presStyleIdx="3" presStyleCnt="5"/>
      <dgm:spPr/>
      <dgm:t>
        <a:bodyPr/>
        <a:lstStyle/>
        <a:p>
          <a:endParaRPr lang="en-AU"/>
        </a:p>
      </dgm:t>
    </dgm:pt>
    <dgm:pt modelId="{9343EC24-9352-49BF-9D93-FFF27A8BD1D9}" type="pres">
      <dgm:prSet presAssocID="{768B62FC-35B4-4034-A6C9-36C730E8A511}" presName="node" presStyleLbl="node1" presStyleIdx="4" presStyleCnt="5" custRadScaleRad="76712" custRadScaleInc="-482321">
        <dgm:presLayoutVars>
          <dgm:bulletEnabled val="1"/>
        </dgm:presLayoutVars>
      </dgm:prSet>
      <dgm:spPr/>
      <dgm:t>
        <a:bodyPr/>
        <a:lstStyle/>
        <a:p>
          <a:endParaRPr lang="en-AU"/>
        </a:p>
      </dgm:t>
    </dgm:pt>
    <dgm:pt modelId="{F911CED4-50C6-44E3-B69F-04A92F623567}" type="pres">
      <dgm:prSet presAssocID="{768B62FC-35B4-4034-A6C9-36C730E8A511}" presName="spNode" presStyleCnt="0"/>
      <dgm:spPr/>
    </dgm:pt>
    <dgm:pt modelId="{45CB7D1C-3F4F-49F6-B154-1AEBFC7047E5}" type="pres">
      <dgm:prSet presAssocID="{AF699CEF-69F5-445C-B8F9-8F4440660D44}" presName="sibTrans" presStyleLbl="sibTrans1D1" presStyleIdx="4" presStyleCnt="5"/>
      <dgm:spPr/>
      <dgm:t>
        <a:bodyPr/>
        <a:lstStyle/>
        <a:p>
          <a:endParaRPr lang="en-AU"/>
        </a:p>
      </dgm:t>
    </dgm:pt>
  </dgm:ptLst>
  <dgm:cxnLst>
    <dgm:cxn modelId="{58EF7B2B-E56A-435B-9645-B81A0CD790BE}" type="presOf" srcId="{018512DE-C18B-4AF9-AB91-9DA7168E034B}" destId="{6ED29553-5CE3-4FE7-AB18-818EF352B7C5}" srcOrd="0" destOrd="0" presId="urn:microsoft.com/office/officeart/2005/8/layout/cycle5"/>
    <dgm:cxn modelId="{6CBCA3BB-E437-46F9-ADE4-A174671F4E3D}" srcId="{B537E7E6-3850-4F55-A43A-71067E9D7E77}" destId="{018512DE-C18B-4AF9-AB91-9DA7168E034B}" srcOrd="1" destOrd="0" parTransId="{48F70142-CA1E-4C04-B43D-6BCB3302CAF4}" sibTransId="{5BDC70FC-C7DF-4E1B-B1A1-BA3B478369F2}"/>
    <dgm:cxn modelId="{03A1D2EF-F959-45F0-A39C-761DD7DB8AD6}" srcId="{B537E7E6-3850-4F55-A43A-71067E9D7E77}" destId="{1AF6ABD0-C4E0-44D0-94A3-933C3914A97A}" srcOrd="0" destOrd="0" parTransId="{34F25032-E3B8-4511-9BBD-D50704A55CA3}" sibTransId="{CD4F8541-2786-4F8D-925C-8A699201935A}"/>
    <dgm:cxn modelId="{0FEA8B75-06ED-4270-B7AC-48ED8D8144C5}" type="presOf" srcId="{54F07FA7-C2E8-4F72-90D9-991302ACD6E1}" destId="{73C7DDAE-DE54-4EAB-8988-E7D98A44662E}" srcOrd="0" destOrd="0" presId="urn:microsoft.com/office/officeart/2005/8/layout/cycle5"/>
    <dgm:cxn modelId="{61E42C31-9F47-4EB2-BAB4-350A5EF83DE8}" type="presOf" srcId="{B537E7E6-3850-4F55-A43A-71067E9D7E77}" destId="{467C69E6-0BFC-415B-95D9-8F4DAE3B0AFA}" srcOrd="0" destOrd="0" presId="urn:microsoft.com/office/officeart/2005/8/layout/cycle5"/>
    <dgm:cxn modelId="{C1CF7365-87A2-4CC8-A3ED-C27E7D0150A1}" srcId="{B537E7E6-3850-4F55-A43A-71067E9D7E77}" destId="{5A45CB9A-5C8D-4A30-A6C6-5CEEBB9558D6}" srcOrd="3" destOrd="0" parTransId="{C49C5162-7A42-48A1-8F1B-7793939278F6}" sibTransId="{0F5FA203-361A-4B16-9524-A33180E70758}"/>
    <dgm:cxn modelId="{D2F851DD-10DF-4D4C-A857-33B7067AA7B2}" type="presOf" srcId="{0F5FA203-361A-4B16-9524-A33180E70758}" destId="{F4598844-DB11-4200-8195-2528592B2261}" srcOrd="0" destOrd="0" presId="urn:microsoft.com/office/officeart/2005/8/layout/cycle5"/>
    <dgm:cxn modelId="{399A4ADD-A807-4BB7-A858-C05BED48C8D6}" type="presOf" srcId="{5BDC70FC-C7DF-4E1B-B1A1-BA3B478369F2}" destId="{86F7A19A-2B01-44FF-9507-531D8F3D9415}" srcOrd="0" destOrd="0" presId="urn:microsoft.com/office/officeart/2005/8/layout/cycle5"/>
    <dgm:cxn modelId="{942ADC3A-53EC-4FD0-A0EC-60BB9B8D65DA}" type="presOf" srcId="{1AF6ABD0-C4E0-44D0-94A3-933C3914A97A}" destId="{3D28E89E-9BFA-4628-B167-60B8F58F157F}" srcOrd="0" destOrd="0" presId="urn:microsoft.com/office/officeart/2005/8/layout/cycle5"/>
    <dgm:cxn modelId="{C199C896-96BF-44D0-BE80-C1241D7E567D}" type="presOf" srcId="{5A45CB9A-5C8D-4A30-A6C6-5CEEBB9558D6}" destId="{645833B5-473A-4F7C-A70A-6F13DD103CDE}" srcOrd="0" destOrd="0" presId="urn:microsoft.com/office/officeart/2005/8/layout/cycle5"/>
    <dgm:cxn modelId="{47DAF11E-B6D7-4352-B279-98F04C02834E}" type="presOf" srcId="{E222955C-D031-4AF6-9D1C-8EDF8320C567}" destId="{32C5C712-38A7-46C0-8D28-3154C112CBB6}" srcOrd="0" destOrd="0" presId="urn:microsoft.com/office/officeart/2005/8/layout/cycle5"/>
    <dgm:cxn modelId="{4890D169-2546-4668-B7CF-D3C7473CCDE8}" type="presOf" srcId="{AF699CEF-69F5-445C-B8F9-8F4440660D44}" destId="{45CB7D1C-3F4F-49F6-B154-1AEBFC7047E5}" srcOrd="0" destOrd="0" presId="urn:microsoft.com/office/officeart/2005/8/layout/cycle5"/>
    <dgm:cxn modelId="{0C6881E8-3B0D-491E-B147-66D358019B9C}" type="presOf" srcId="{768B62FC-35B4-4034-A6C9-36C730E8A511}" destId="{9343EC24-9352-49BF-9D93-FFF27A8BD1D9}" srcOrd="0" destOrd="0" presId="urn:microsoft.com/office/officeart/2005/8/layout/cycle5"/>
    <dgm:cxn modelId="{DB81CFE1-1C37-421F-ADF3-32B1C70F5B91}" srcId="{B537E7E6-3850-4F55-A43A-71067E9D7E77}" destId="{54F07FA7-C2E8-4F72-90D9-991302ACD6E1}" srcOrd="2" destOrd="0" parTransId="{AF26ADF2-C615-4CFF-8E89-E3949517378B}" sibTransId="{E222955C-D031-4AF6-9D1C-8EDF8320C567}"/>
    <dgm:cxn modelId="{96198197-A5FC-4E61-8DC3-01391C714139}" type="presOf" srcId="{CD4F8541-2786-4F8D-925C-8A699201935A}" destId="{5F6E9920-56A3-40BE-961F-1D1C927FCDFE}" srcOrd="0" destOrd="0" presId="urn:microsoft.com/office/officeart/2005/8/layout/cycle5"/>
    <dgm:cxn modelId="{962C8D3A-EF41-413D-8E0B-6D6AB7F6A346}" srcId="{B537E7E6-3850-4F55-A43A-71067E9D7E77}" destId="{768B62FC-35B4-4034-A6C9-36C730E8A511}" srcOrd="4" destOrd="0" parTransId="{895A7B8B-D01A-4E32-8810-754C7F883B73}" sibTransId="{AF699CEF-69F5-445C-B8F9-8F4440660D44}"/>
    <dgm:cxn modelId="{B4605A51-AE3F-443C-979A-6E0735C27D78}" type="presParOf" srcId="{467C69E6-0BFC-415B-95D9-8F4DAE3B0AFA}" destId="{3D28E89E-9BFA-4628-B167-60B8F58F157F}" srcOrd="0" destOrd="0" presId="urn:microsoft.com/office/officeart/2005/8/layout/cycle5"/>
    <dgm:cxn modelId="{CFCE093C-8503-4DFD-969E-77AEE9C7E5E5}" type="presParOf" srcId="{467C69E6-0BFC-415B-95D9-8F4DAE3B0AFA}" destId="{6B4094B2-0E37-4F72-891D-648E745F87FA}" srcOrd="1" destOrd="0" presId="urn:microsoft.com/office/officeart/2005/8/layout/cycle5"/>
    <dgm:cxn modelId="{236C51B2-24B0-494A-9FB7-FF70A0E0FBB3}" type="presParOf" srcId="{467C69E6-0BFC-415B-95D9-8F4DAE3B0AFA}" destId="{5F6E9920-56A3-40BE-961F-1D1C927FCDFE}" srcOrd="2" destOrd="0" presId="urn:microsoft.com/office/officeart/2005/8/layout/cycle5"/>
    <dgm:cxn modelId="{D8041C7B-CFE1-4C0B-A4AE-9590B17715A2}" type="presParOf" srcId="{467C69E6-0BFC-415B-95D9-8F4DAE3B0AFA}" destId="{6ED29553-5CE3-4FE7-AB18-818EF352B7C5}" srcOrd="3" destOrd="0" presId="urn:microsoft.com/office/officeart/2005/8/layout/cycle5"/>
    <dgm:cxn modelId="{4B50ABC9-8D03-490B-8F39-07317D8AEE16}" type="presParOf" srcId="{467C69E6-0BFC-415B-95D9-8F4DAE3B0AFA}" destId="{0A25BD76-4CB5-4CCF-8B09-171881721ABC}" srcOrd="4" destOrd="0" presId="urn:microsoft.com/office/officeart/2005/8/layout/cycle5"/>
    <dgm:cxn modelId="{971B5F2B-89EA-41D3-817F-176F78D33706}" type="presParOf" srcId="{467C69E6-0BFC-415B-95D9-8F4DAE3B0AFA}" destId="{86F7A19A-2B01-44FF-9507-531D8F3D9415}" srcOrd="5" destOrd="0" presId="urn:microsoft.com/office/officeart/2005/8/layout/cycle5"/>
    <dgm:cxn modelId="{98AEF02B-4DC0-488A-8D30-D36FBE6D10C0}" type="presParOf" srcId="{467C69E6-0BFC-415B-95D9-8F4DAE3B0AFA}" destId="{73C7DDAE-DE54-4EAB-8988-E7D98A44662E}" srcOrd="6" destOrd="0" presId="urn:microsoft.com/office/officeart/2005/8/layout/cycle5"/>
    <dgm:cxn modelId="{3CD47918-D54E-487C-9220-75E1D0ADABB3}" type="presParOf" srcId="{467C69E6-0BFC-415B-95D9-8F4DAE3B0AFA}" destId="{C74EC28D-C5C0-4E7B-8E2B-3C194B51CB90}" srcOrd="7" destOrd="0" presId="urn:microsoft.com/office/officeart/2005/8/layout/cycle5"/>
    <dgm:cxn modelId="{67842B77-1C08-446F-9982-1AFFDE7E96AF}" type="presParOf" srcId="{467C69E6-0BFC-415B-95D9-8F4DAE3B0AFA}" destId="{32C5C712-38A7-46C0-8D28-3154C112CBB6}" srcOrd="8" destOrd="0" presId="urn:microsoft.com/office/officeart/2005/8/layout/cycle5"/>
    <dgm:cxn modelId="{8AFEDA61-A162-4B52-8520-5535CE47F89F}" type="presParOf" srcId="{467C69E6-0BFC-415B-95D9-8F4DAE3B0AFA}" destId="{645833B5-473A-4F7C-A70A-6F13DD103CDE}" srcOrd="9" destOrd="0" presId="urn:microsoft.com/office/officeart/2005/8/layout/cycle5"/>
    <dgm:cxn modelId="{64EE5D1B-E8C7-49FF-8259-09141948E854}" type="presParOf" srcId="{467C69E6-0BFC-415B-95D9-8F4DAE3B0AFA}" destId="{E22BC412-BB1C-410B-BAD0-B609401E8A27}" srcOrd="10" destOrd="0" presId="urn:microsoft.com/office/officeart/2005/8/layout/cycle5"/>
    <dgm:cxn modelId="{9E531DA6-5831-46F5-823D-918E0322C70D}" type="presParOf" srcId="{467C69E6-0BFC-415B-95D9-8F4DAE3B0AFA}" destId="{F4598844-DB11-4200-8195-2528592B2261}" srcOrd="11" destOrd="0" presId="urn:microsoft.com/office/officeart/2005/8/layout/cycle5"/>
    <dgm:cxn modelId="{50F2B526-2340-4D6F-A8DF-7EF8D62F19A6}" type="presParOf" srcId="{467C69E6-0BFC-415B-95D9-8F4DAE3B0AFA}" destId="{9343EC24-9352-49BF-9D93-FFF27A8BD1D9}" srcOrd="12" destOrd="0" presId="urn:microsoft.com/office/officeart/2005/8/layout/cycle5"/>
    <dgm:cxn modelId="{18F886D7-EC65-4260-B71C-B5906EA38974}" type="presParOf" srcId="{467C69E6-0BFC-415B-95D9-8F4DAE3B0AFA}" destId="{F911CED4-50C6-44E3-B69F-04A92F623567}" srcOrd="13" destOrd="0" presId="urn:microsoft.com/office/officeart/2005/8/layout/cycle5"/>
    <dgm:cxn modelId="{A3AB69B2-E8D0-4B6B-9D2C-BDCE267ED6E9}" type="presParOf" srcId="{467C69E6-0BFC-415B-95D9-8F4DAE3B0AFA}" destId="{45CB7D1C-3F4F-49F6-B154-1AEBFC7047E5}"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9F8DD3-F695-4926-A657-F988415136A7}">
      <dsp:nvSpPr>
        <dsp:cNvPr id="0" name=""/>
        <dsp:cNvSpPr/>
      </dsp:nvSpPr>
      <dsp:spPr>
        <a:xfrm>
          <a:off x="1271795" y="0"/>
          <a:ext cx="2107611" cy="1780834"/>
        </a:xfrm>
        <a:prstGeom prst="rightArrow">
          <a:avLst>
            <a:gd name="adj1" fmla="val 70000"/>
            <a:gd name="adj2" fmla="val 50000"/>
          </a:avLst>
        </a:prstGeom>
        <a:solidFill>
          <a:schemeClr val="lt1">
            <a:alpha val="90000"/>
            <a:tint val="40000"/>
            <a:hueOff val="0"/>
            <a:satOff val="0"/>
            <a:lumOff val="0"/>
            <a:alphaOff val="0"/>
          </a:schemeClr>
        </a:solidFill>
        <a:ln w="9525" cap="flat" cmpd="sng" algn="ctr">
          <a:solidFill>
            <a:schemeClr val="accent3">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3500" tIns="15875" rIns="31750" bIns="15875" numCol="1" spcCol="1270" anchor="ctr" anchorCtr="0">
          <a:noAutofit/>
        </a:bodyPr>
        <a:lstStyle/>
        <a:p>
          <a:pPr lvl="0" algn="ctr" defTabSz="1111250">
            <a:lnSpc>
              <a:spcPct val="90000"/>
            </a:lnSpc>
            <a:spcBef>
              <a:spcPct val="0"/>
            </a:spcBef>
            <a:spcAft>
              <a:spcPct val="35000"/>
            </a:spcAft>
          </a:pPr>
          <a:r>
            <a:rPr lang="en-AU" sz="2500" kern="1200" dirty="0" smtClean="0"/>
            <a:t>“...but I don’t do it!”</a:t>
          </a:r>
          <a:endParaRPr lang="en-AU" sz="2500" kern="1200" dirty="0"/>
        </a:p>
      </dsp:txBody>
      <dsp:txXfrm>
        <a:off x="1798698" y="267125"/>
        <a:ext cx="1027460" cy="1246584"/>
      </dsp:txXfrm>
    </dsp:sp>
    <dsp:sp modelId="{B5B4D981-6CF1-4D3B-A0D6-439B6B02B9E3}">
      <dsp:nvSpPr>
        <dsp:cNvPr id="0" name=""/>
        <dsp:cNvSpPr/>
      </dsp:nvSpPr>
      <dsp:spPr>
        <a:xfrm>
          <a:off x="50792" y="145587"/>
          <a:ext cx="1516528" cy="1516528"/>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AU" sz="1700" kern="1200" dirty="0" smtClean="0"/>
            <a:t>Conscious</a:t>
          </a:r>
          <a:endParaRPr lang="en-AU" sz="1700" kern="1200" dirty="0"/>
        </a:p>
      </dsp:txBody>
      <dsp:txXfrm>
        <a:off x="272882" y="367677"/>
        <a:ext cx="1072348" cy="1072348"/>
      </dsp:txXfrm>
    </dsp:sp>
    <dsp:sp modelId="{7AA4CC18-73E1-43B7-84E8-2E2ABC39B2BE}">
      <dsp:nvSpPr>
        <dsp:cNvPr id="0" name=""/>
        <dsp:cNvSpPr/>
      </dsp:nvSpPr>
      <dsp:spPr>
        <a:xfrm>
          <a:off x="1278528" y="2162191"/>
          <a:ext cx="2107611" cy="1780834"/>
        </a:xfrm>
        <a:prstGeom prst="rightArrow">
          <a:avLst>
            <a:gd name="adj1" fmla="val 70000"/>
            <a:gd name="adj2" fmla="val 50000"/>
          </a:avLst>
        </a:prstGeom>
        <a:solidFill>
          <a:schemeClr val="lt1">
            <a:alpha val="90000"/>
            <a:tint val="40000"/>
            <a:hueOff val="0"/>
            <a:satOff val="0"/>
            <a:lumOff val="0"/>
            <a:alphaOff val="0"/>
          </a:schemeClr>
        </a:solidFill>
        <a:ln w="9525" cap="flat" cmpd="sng" algn="ctr">
          <a:solidFill>
            <a:schemeClr val="accent3">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3500" tIns="15875" rIns="31750" bIns="15875" numCol="1" spcCol="1270" anchor="ctr" anchorCtr="0">
          <a:noAutofit/>
        </a:bodyPr>
        <a:lstStyle/>
        <a:p>
          <a:pPr lvl="0" algn="ctr" defTabSz="1111250">
            <a:lnSpc>
              <a:spcPct val="90000"/>
            </a:lnSpc>
            <a:spcBef>
              <a:spcPct val="0"/>
            </a:spcBef>
            <a:spcAft>
              <a:spcPct val="35000"/>
            </a:spcAft>
          </a:pPr>
          <a:r>
            <a:rPr lang="en-AU" sz="2500" kern="1200" dirty="0" smtClean="0"/>
            <a:t>“...and I do it!”</a:t>
          </a:r>
          <a:endParaRPr lang="en-AU" sz="2500" kern="1200" dirty="0"/>
        </a:p>
      </dsp:txBody>
      <dsp:txXfrm>
        <a:off x="1805431" y="2429316"/>
        <a:ext cx="1027460" cy="1246584"/>
      </dsp:txXfrm>
    </dsp:sp>
    <dsp:sp modelId="{5BE242CD-6662-4036-9349-357B72A1E481}">
      <dsp:nvSpPr>
        <dsp:cNvPr id="0" name=""/>
        <dsp:cNvSpPr/>
      </dsp:nvSpPr>
      <dsp:spPr>
        <a:xfrm>
          <a:off x="57525" y="2276159"/>
          <a:ext cx="1516528" cy="1516528"/>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AU" sz="1700" kern="1200" dirty="0" smtClean="0"/>
            <a:t>Conscious</a:t>
          </a:r>
          <a:endParaRPr lang="en-AU" sz="1700" kern="1200" dirty="0"/>
        </a:p>
      </dsp:txBody>
      <dsp:txXfrm>
        <a:off x="279615" y="2498249"/>
        <a:ext cx="1072348" cy="10723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A4CC18-73E1-43B7-84E8-2E2ABC39B2BE}">
      <dsp:nvSpPr>
        <dsp:cNvPr id="0" name=""/>
        <dsp:cNvSpPr/>
      </dsp:nvSpPr>
      <dsp:spPr>
        <a:xfrm>
          <a:off x="1070392" y="1099598"/>
          <a:ext cx="2165042" cy="1829357"/>
        </a:xfrm>
        <a:prstGeom prst="rightArrow">
          <a:avLst>
            <a:gd name="adj1" fmla="val 70000"/>
            <a:gd name="adj2" fmla="val 50000"/>
          </a:avLst>
        </a:prstGeom>
        <a:solidFill>
          <a:schemeClr val="lt1">
            <a:alpha val="90000"/>
            <a:tint val="40000"/>
            <a:hueOff val="0"/>
            <a:satOff val="0"/>
            <a:lumOff val="0"/>
            <a:alphaOff val="0"/>
          </a:schemeClr>
        </a:solidFill>
        <a:ln w="9525" cap="flat" cmpd="sng" algn="ctr">
          <a:solidFill>
            <a:schemeClr val="accent3">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8420" tIns="14605" rIns="29210" bIns="14605" numCol="1" spcCol="1270" anchor="ctr" anchorCtr="0">
          <a:noAutofit/>
        </a:bodyPr>
        <a:lstStyle/>
        <a:p>
          <a:pPr lvl="0" algn="ctr" defTabSz="1022350">
            <a:lnSpc>
              <a:spcPct val="90000"/>
            </a:lnSpc>
            <a:spcBef>
              <a:spcPct val="0"/>
            </a:spcBef>
            <a:spcAft>
              <a:spcPct val="35000"/>
            </a:spcAft>
          </a:pPr>
          <a:r>
            <a:rPr lang="en-AU" sz="2300" kern="1200" dirty="0" smtClean="0"/>
            <a:t>“I know what I should do...”</a:t>
          </a:r>
          <a:endParaRPr lang="en-AU" sz="2300" kern="1200" dirty="0"/>
        </a:p>
      </dsp:txBody>
      <dsp:txXfrm>
        <a:off x="1611652" y="1374002"/>
        <a:ext cx="1055458" cy="1280549"/>
      </dsp:txXfrm>
    </dsp:sp>
    <dsp:sp modelId="{5BE242CD-6662-4036-9349-357B72A1E481}">
      <dsp:nvSpPr>
        <dsp:cNvPr id="0" name=""/>
        <dsp:cNvSpPr/>
      </dsp:nvSpPr>
      <dsp:spPr>
        <a:xfrm>
          <a:off x="3" y="1214446"/>
          <a:ext cx="1653614" cy="1653614"/>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AU" sz="1600" kern="1200" dirty="0" smtClean="0"/>
            <a:t>Sub</a:t>
          </a:r>
        </a:p>
        <a:p>
          <a:pPr lvl="0" algn="ctr" defTabSz="711200">
            <a:lnSpc>
              <a:spcPct val="90000"/>
            </a:lnSpc>
            <a:spcBef>
              <a:spcPct val="0"/>
            </a:spcBef>
            <a:spcAft>
              <a:spcPct val="35000"/>
            </a:spcAft>
          </a:pPr>
          <a:r>
            <a:rPr lang="en-AU" sz="1600" kern="1200" dirty="0" smtClean="0"/>
            <a:t>conscious</a:t>
          </a:r>
          <a:endParaRPr lang="en-AU" sz="1600" kern="1200" dirty="0"/>
        </a:p>
      </dsp:txBody>
      <dsp:txXfrm>
        <a:off x="242169" y="1456612"/>
        <a:ext cx="1169282" cy="11692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28E89E-9BFA-4628-B167-60B8F58F157F}">
      <dsp:nvSpPr>
        <dsp:cNvPr id="0" name=""/>
        <dsp:cNvSpPr/>
      </dsp:nvSpPr>
      <dsp:spPr>
        <a:xfrm>
          <a:off x="1249263" y="1569739"/>
          <a:ext cx="1351061" cy="87819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Action</a:t>
          </a:r>
          <a:endParaRPr lang="en-AU" sz="1500" kern="1200" dirty="0"/>
        </a:p>
      </dsp:txBody>
      <dsp:txXfrm>
        <a:off x="1292133" y="1612609"/>
        <a:ext cx="1265321" cy="792450"/>
      </dsp:txXfrm>
    </dsp:sp>
    <dsp:sp modelId="{5F6E9920-56A3-40BE-961F-1D1C927FCDFE}">
      <dsp:nvSpPr>
        <dsp:cNvPr id="0" name=""/>
        <dsp:cNvSpPr/>
      </dsp:nvSpPr>
      <dsp:spPr>
        <a:xfrm>
          <a:off x="1741145" y="760796"/>
          <a:ext cx="3510283" cy="3510283"/>
        </a:xfrm>
        <a:custGeom>
          <a:avLst/>
          <a:gdLst/>
          <a:ahLst/>
          <a:cxnLst/>
          <a:rect l="0" t="0" r="0" b="0"/>
          <a:pathLst>
            <a:path>
              <a:moveTo>
                <a:pt x="348004" y="706100"/>
              </a:moveTo>
              <a:arcTo wR="1755141" hR="1755141" stAng="13002303" swAng="741441"/>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6ED29553-5CE3-4FE7-AB18-818EF352B7C5}">
      <dsp:nvSpPr>
        <dsp:cNvPr id="0" name=""/>
        <dsp:cNvSpPr/>
      </dsp:nvSpPr>
      <dsp:spPr>
        <a:xfrm>
          <a:off x="2243129" y="233360"/>
          <a:ext cx="1351061" cy="87819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Challenge</a:t>
          </a:r>
          <a:endParaRPr lang="en-AU" sz="1500" kern="1200" dirty="0"/>
        </a:p>
      </dsp:txBody>
      <dsp:txXfrm>
        <a:off x="2285999" y="276230"/>
        <a:ext cx="1265321" cy="792450"/>
      </dsp:txXfrm>
    </dsp:sp>
    <dsp:sp modelId="{86F7A19A-2B01-44FF-9507-531D8F3D9415}">
      <dsp:nvSpPr>
        <dsp:cNvPr id="0" name=""/>
        <dsp:cNvSpPr/>
      </dsp:nvSpPr>
      <dsp:spPr>
        <a:xfrm>
          <a:off x="2407568" y="320330"/>
          <a:ext cx="3510283" cy="3510283"/>
        </a:xfrm>
        <a:custGeom>
          <a:avLst/>
          <a:gdLst/>
          <a:ahLst/>
          <a:cxnLst/>
          <a:rect l="0" t="0" r="0" b="0"/>
          <a:pathLst>
            <a:path>
              <a:moveTo>
                <a:pt x="1340590" y="49659"/>
              </a:moveTo>
              <a:arcTo wR="1755141" hR="1755141" stAng="15380285" swAng="956859"/>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73C7DDAE-DE54-4EAB-8988-E7D98A44662E}">
      <dsp:nvSpPr>
        <dsp:cNvPr id="0" name=""/>
        <dsp:cNvSpPr/>
      </dsp:nvSpPr>
      <dsp:spPr>
        <a:xfrm>
          <a:off x="4392524" y="233361"/>
          <a:ext cx="1351061" cy="87819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Achievement</a:t>
          </a:r>
          <a:endParaRPr lang="en-AU" sz="1500" kern="1200" dirty="0"/>
        </a:p>
      </dsp:txBody>
      <dsp:txXfrm>
        <a:off x="4435394" y="276231"/>
        <a:ext cx="1265321" cy="792450"/>
      </dsp:txXfrm>
    </dsp:sp>
    <dsp:sp modelId="{32C5C712-38A7-46C0-8D28-3154C112CBB6}">
      <dsp:nvSpPr>
        <dsp:cNvPr id="0" name=""/>
        <dsp:cNvSpPr/>
      </dsp:nvSpPr>
      <dsp:spPr>
        <a:xfrm>
          <a:off x="2807826" y="852616"/>
          <a:ext cx="3510283" cy="3510283"/>
        </a:xfrm>
        <a:custGeom>
          <a:avLst/>
          <a:gdLst/>
          <a:ahLst/>
          <a:cxnLst/>
          <a:rect l="0" t="0" r="0" b="0"/>
          <a:pathLst>
            <a:path>
              <a:moveTo>
                <a:pt x="2785190" y="334042"/>
              </a:moveTo>
              <a:arcTo wR="1755141" hR="1755141" stAng="18356133" swAng="803393"/>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645833B5-473A-4F7C-A70A-6F13DD103CDE}">
      <dsp:nvSpPr>
        <dsp:cNvPr id="0" name=""/>
        <dsp:cNvSpPr/>
      </dsp:nvSpPr>
      <dsp:spPr>
        <a:xfrm>
          <a:off x="5386390" y="1569737"/>
          <a:ext cx="1351061" cy="87819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Motivation</a:t>
          </a:r>
          <a:endParaRPr lang="en-AU" sz="1500" kern="1200" dirty="0"/>
        </a:p>
      </dsp:txBody>
      <dsp:txXfrm>
        <a:off x="5429260" y="1612607"/>
        <a:ext cx="1265321" cy="792450"/>
      </dsp:txXfrm>
    </dsp:sp>
    <dsp:sp modelId="{F4598844-DB11-4200-8195-2528592B2261}">
      <dsp:nvSpPr>
        <dsp:cNvPr id="0" name=""/>
        <dsp:cNvSpPr/>
      </dsp:nvSpPr>
      <dsp:spPr>
        <a:xfrm>
          <a:off x="2832194" y="-269216"/>
          <a:ext cx="3510283" cy="3510283"/>
        </a:xfrm>
        <a:custGeom>
          <a:avLst/>
          <a:gdLst/>
          <a:ahLst/>
          <a:cxnLst/>
          <a:rect l="0" t="0" r="0" b="0"/>
          <a:pathLst>
            <a:path>
              <a:moveTo>
                <a:pt x="3034110" y="2957123"/>
              </a:moveTo>
              <a:arcTo wR="1755141" hR="1755141" stAng="2593357" swAng="1901317"/>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9343EC24-9352-49BF-9D93-FFF27A8BD1D9}">
      <dsp:nvSpPr>
        <dsp:cNvPr id="0" name=""/>
        <dsp:cNvSpPr/>
      </dsp:nvSpPr>
      <dsp:spPr>
        <a:xfrm>
          <a:off x="3392396" y="3090872"/>
          <a:ext cx="1351061" cy="87819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Consistency</a:t>
          </a:r>
          <a:endParaRPr lang="en-AU" sz="1500" kern="1200" dirty="0"/>
        </a:p>
      </dsp:txBody>
      <dsp:txXfrm>
        <a:off x="3435266" y="3133742"/>
        <a:ext cx="1265321" cy="792450"/>
      </dsp:txXfrm>
    </dsp:sp>
    <dsp:sp modelId="{45CB7D1C-3F4F-49F6-B154-1AEBFC7047E5}">
      <dsp:nvSpPr>
        <dsp:cNvPr id="0" name=""/>
        <dsp:cNvSpPr/>
      </dsp:nvSpPr>
      <dsp:spPr>
        <a:xfrm>
          <a:off x="1763749" y="-57252"/>
          <a:ext cx="3510283" cy="3510283"/>
        </a:xfrm>
        <a:custGeom>
          <a:avLst/>
          <a:gdLst/>
          <a:ahLst/>
          <a:cxnLst/>
          <a:rect l="0" t="0" r="0" b="0"/>
          <a:pathLst>
            <a:path>
              <a:moveTo>
                <a:pt x="1280483" y="3444881"/>
              </a:moveTo>
              <a:arcTo wR="1755141" hR="1755141" stAng="6341422" swAng="2247202"/>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28E89E-9BFA-4628-B167-60B8F58F157F}">
      <dsp:nvSpPr>
        <dsp:cNvPr id="0" name=""/>
        <dsp:cNvSpPr/>
      </dsp:nvSpPr>
      <dsp:spPr>
        <a:xfrm>
          <a:off x="1249263" y="1569739"/>
          <a:ext cx="1351061" cy="87819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Action</a:t>
          </a:r>
          <a:endParaRPr lang="en-AU" sz="1500" kern="1200" dirty="0"/>
        </a:p>
      </dsp:txBody>
      <dsp:txXfrm>
        <a:off x="1292133" y="1612609"/>
        <a:ext cx="1265321" cy="792450"/>
      </dsp:txXfrm>
    </dsp:sp>
    <dsp:sp modelId="{5F6E9920-56A3-40BE-961F-1D1C927FCDFE}">
      <dsp:nvSpPr>
        <dsp:cNvPr id="0" name=""/>
        <dsp:cNvSpPr/>
      </dsp:nvSpPr>
      <dsp:spPr>
        <a:xfrm>
          <a:off x="1741145" y="760796"/>
          <a:ext cx="3510283" cy="3510283"/>
        </a:xfrm>
        <a:custGeom>
          <a:avLst/>
          <a:gdLst/>
          <a:ahLst/>
          <a:cxnLst/>
          <a:rect l="0" t="0" r="0" b="0"/>
          <a:pathLst>
            <a:path>
              <a:moveTo>
                <a:pt x="348004" y="706100"/>
              </a:moveTo>
              <a:arcTo wR="1755141" hR="1755141" stAng="13002303" swAng="741441"/>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6ED29553-5CE3-4FE7-AB18-818EF352B7C5}">
      <dsp:nvSpPr>
        <dsp:cNvPr id="0" name=""/>
        <dsp:cNvSpPr/>
      </dsp:nvSpPr>
      <dsp:spPr>
        <a:xfrm>
          <a:off x="2243129" y="233360"/>
          <a:ext cx="1351061" cy="87819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Challenge</a:t>
          </a:r>
          <a:endParaRPr lang="en-AU" sz="1500" kern="1200" dirty="0"/>
        </a:p>
      </dsp:txBody>
      <dsp:txXfrm>
        <a:off x="2285999" y="276230"/>
        <a:ext cx="1265321" cy="792450"/>
      </dsp:txXfrm>
    </dsp:sp>
    <dsp:sp modelId="{86F7A19A-2B01-44FF-9507-531D8F3D9415}">
      <dsp:nvSpPr>
        <dsp:cNvPr id="0" name=""/>
        <dsp:cNvSpPr/>
      </dsp:nvSpPr>
      <dsp:spPr>
        <a:xfrm>
          <a:off x="2407568" y="320330"/>
          <a:ext cx="3510283" cy="3510283"/>
        </a:xfrm>
        <a:custGeom>
          <a:avLst/>
          <a:gdLst/>
          <a:ahLst/>
          <a:cxnLst/>
          <a:rect l="0" t="0" r="0" b="0"/>
          <a:pathLst>
            <a:path>
              <a:moveTo>
                <a:pt x="1340590" y="49659"/>
              </a:moveTo>
              <a:arcTo wR="1755141" hR="1755141" stAng="15380285" swAng="956859"/>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73C7DDAE-DE54-4EAB-8988-E7D98A44662E}">
      <dsp:nvSpPr>
        <dsp:cNvPr id="0" name=""/>
        <dsp:cNvSpPr/>
      </dsp:nvSpPr>
      <dsp:spPr>
        <a:xfrm>
          <a:off x="4392524" y="233361"/>
          <a:ext cx="1351061" cy="87819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Achievement</a:t>
          </a:r>
          <a:endParaRPr lang="en-AU" sz="1500" kern="1200" dirty="0"/>
        </a:p>
      </dsp:txBody>
      <dsp:txXfrm>
        <a:off x="4435394" y="276231"/>
        <a:ext cx="1265321" cy="792450"/>
      </dsp:txXfrm>
    </dsp:sp>
    <dsp:sp modelId="{32C5C712-38A7-46C0-8D28-3154C112CBB6}">
      <dsp:nvSpPr>
        <dsp:cNvPr id="0" name=""/>
        <dsp:cNvSpPr/>
      </dsp:nvSpPr>
      <dsp:spPr>
        <a:xfrm>
          <a:off x="2807826" y="852616"/>
          <a:ext cx="3510283" cy="3510283"/>
        </a:xfrm>
        <a:custGeom>
          <a:avLst/>
          <a:gdLst/>
          <a:ahLst/>
          <a:cxnLst/>
          <a:rect l="0" t="0" r="0" b="0"/>
          <a:pathLst>
            <a:path>
              <a:moveTo>
                <a:pt x="2785190" y="334042"/>
              </a:moveTo>
              <a:arcTo wR="1755141" hR="1755141" stAng="18356133" swAng="803393"/>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645833B5-473A-4F7C-A70A-6F13DD103CDE}">
      <dsp:nvSpPr>
        <dsp:cNvPr id="0" name=""/>
        <dsp:cNvSpPr/>
      </dsp:nvSpPr>
      <dsp:spPr>
        <a:xfrm>
          <a:off x="5386390" y="1569737"/>
          <a:ext cx="1351061" cy="87819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Motivation</a:t>
          </a:r>
          <a:endParaRPr lang="en-AU" sz="1500" kern="1200" dirty="0"/>
        </a:p>
      </dsp:txBody>
      <dsp:txXfrm>
        <a:off x="5429260" y="1612607"/>
        <a:ext cx="1265321" cy="792450"/>
      </dsp:txXfrm>
    </dsp:sp>
    <dsp:sp modelId="{F4598844-DB11-4200-8195-2528592B2261}">
      <dsp:nvSpPr>
        <dsp:cNvPr id="0" name=""/>
        <dsp:cNvSpPr/>
      </dsp:nvSpPr>
      <dsp:spPr>
        <a:xfrm>
          <a:off x="2832194" y="-269216"/>
          <a:ext cx="3510283" cy="3510283"/>
        </a:xfrm>
        <a:custGeom>
          <a:avLst/>
          <a:gdLst/>
          <a:ahLst/>
          <a:cxnLst/>
          <a:rect l="0" t="0" r="0" b="0"/>
          <a:pathLst>
            <a:path>
              <a:moveTo>
                <a:pt x="3034110" y="2957123"/>
              </a:moveTo>
              <a:arcTo wR="1755141" hR="1755141" stAng="2593357" swAng="1901317"/>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9343EC24-9352-49BF-9D93-FFF27A8BD1D9}">
      <dsp:nvSpPr>
        <dsp:cNvPr id="0" name=""/>
        <dsp:cNvSpPr/>
      </dsp:nvSpPr>
      <dsp:spPr>
        <a:xfrm>
          <a:off x="3392396" y="3090872"/>
          <a:ext cx="1351061" cy="87819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Consistency</a:t>
          </a:r>
          <a:endParaRPr lang="en-AU" sz="1500" kern="1200" dirty="0"/>
        </a:p>
      </dsp:txBody>
      <dsp:txXfrm>
        <a:off x="3435266" y="3133742"/>
        <a:ext cx="1265321" cy="792450"/>
      </dsp:txXfrm>
    </dsp:sp>
    <dsp:sp modelId="{45CB7D1C-3F4F-49F6-B154-1AEBFC7047E5}">
      <dsp:nvSpPr>
        <dsp:cNvPr id="0" name=""/>
        <dsp:cNvSpPr/>
      </dsp:nvSpPr>
      <dsp:spPr>
        <a:xfrm>
          <a:off x="1763749" y="-57252"/>
          <a:ext cx="3510283" cy="3510283"/>
        </a:xfrm>
        <a:custGeom>
          <a:avLst/>
          <a:gdLst/>
          <a:ahLst/>
          <a:cxnLst/>
          <a:rect l="0" t="0" r="0" b="0"/>
          <a:pathLst>
            <a:path>
              <a:moveTo>
                <a:pt x="1280483" y="3444881"/>
              </a:moveTo>
              <a:arcTo wR="1755141" hR="1755141" stAng="6341422" swAng="2247202"/>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28E89E-9BFA-4628-B167-60B8F58F157F}">
      <dsp:nvSpPr>
        <dsp:cNvPr id="0" name=""/>
        <dsp:cNvSpPr/>
      </dsp:nvSpPr>
      <dsp:spPr>
        <a:xfrm>
          <a:off x="1249263" y="1569739"/>
          <a:ext cx="1351061" cy="87819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Action</a:t>
          </a:r>
          <a:endParaRPr lang="en-AU" sz="1500" kern="1200" dirty="0"/>
        </a:p>
      </dsp:txBody>
      <dsp:txXfrm>
        <a:off x="1292133" y="1612609"/>
        <a:ext cx="1265321" cy="792450"/>
      </dsp:txXfrm>
    </dsp:sp>
    <dsp:sp modelId="{5F6E9920-56A3-40BE-961F-1D1C927FCDFE}">
      <dsp:nvSpPr>
        <dsp:cNvPr id="0" name=""/>
        <dsp:cNvSpPr/>
      </dsp:nvSpPr>
      <dsp:spPr>
        <a:xfrm>
          <a:off x="1741145" y="760796"/>
          <a:ext cx="3510283" cy="3510283"/>
        </a:xfrm>
        <a:custGeom>
          <a:avLst/>
          <a:gdLst/>
          <a:ahLst/>
          <a:cxnLst/>
          <a:rect l="0" t="0" r="0" b="0"/>
          <a:pathLst>
            <a:path>
              <a:moveTo>
                <a:pt x="348004" y="706100"/>
              </a:moveTo>
              <a:arcTo wR="1755141" hR="1755141" stAng="13002303" swAng="741441"/>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6ED29553-5CE3-4FE7-AB18-818EF352B7C5}">
      <dsp:nvSpPr>
        <dsp:cNvPr id="0" name=""/>
        <dsp:cNvSpPr/>
      </dsp:nvSpPr>
      <dsp:spPr>
        <a:xfrm>
          <a:off x="2243129" y="233360"/>
          <a:ext cx="1351061" cy="87819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Challenge</a:t>
          </a:r>
          <a:endParaRPr lang="en-AU" sz="1500" kern="1200" dirty="0"/>
        </a:p>
      </dsp:txBody>
      <dsp:txXfrm>
        <a:off x="2285999" y="276230"/>
        <a:ext cx="1265321" cy="792450"/>
      </dsp:txXfrm>
    </dsp:sp>
    <dsp:sp modelId="{86F7A19A-2B01-44FF-9507-531D8F3D9415}">
      <dsp:nvSpPr>
        <dsp:cNvPr id="0" name=""/>
        <dsp:cNvSpPr/>
      </dsp:nvSpPr>
      <dsp:spPr>
        <a:xfrm>
          <a:off x="2407568" y="320330"/>
          <a:ext cx="3510283" cy="3510283"/>
        </a:xfrm>
        <a:custGeom>
          <a:avLst/>
          <a:gdLst/>
          <a:ahLst/>
          <a:cxnLst/>
          <a:rect l="0" t="0" r="0" b="0"/>
          <a:pathLst>
            <a:path>
              <a:moveTo>
                <a:pt x="1340590" y="49659"/>
              </a:moveTo>
              <a:arcTo wR="1755141" hR="1755141" stAng="15380285" swAng="956859"/>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73C7DDAE-DE54-4EAB-8988-E7D98A44662E}">
      <dsp:nvSpPr>
        <dsp:cNvPr id="0" name=""/>
        <dsp:cNvSpPr/>
      </dsp:nvSpPr>
      <dsp:spPr>
        <a:xfrm>
          <a:off x="4392524" y="233361"/>
          <a:ext cx="1351061" cy="87819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Achievement</a:t>
          </a:r>
          <a:endParaRPr lang="en-AU" sz="1500" kern="1200" dirty="0"/>
        </a:p>
      </dsp:txBody>
      <dsp:txXfrm>
        <a:off x="4435394" y="276231"/>
        <a:ext cx="1265321" cy="792450"/>
      </dsp:txXfrm>
    </dsp:sp>
    <dsp:sp modelId="{32C5C712-38A7-46C0-8D28-3154C112CBB6}">
      <dsp:nvSpPr>
        <dsp:cNvPr id="0" name=""/>
        <dsp:cNvSpPr/>
      </dsp:nvSpPr>
      <dsp:spPr>
        <a:xfrm>
          <a:off x="2807826" y="852616"/>
          <a:ext cx="3510283" cy="3510283"/>
        </a:xfrm>
        <a:custGeom>
          <a:avLst/>
          <a:gdLst/>
          <a:ahLst/>
          <a:cxnLst/>
          <a:rect l="0" t="0" r="0" b="0"/>
          <a:pathLst>
            <a:path>
              <a:moveTo>
                <a:pt x="2785190" y="334042"/>
              </a:moveTo>
              <a:arcTo wR="1755141" hR="1755141" stAng="18356133" swAng="803393"/>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645833B5-473A-4F7C-A70A-6F13DD103CDE}">
      <dsp:nvSpPr>
        <dsp:cNvPr id="0" name=""/>
        <dsp:cNvSpPr/>
      </dsp:nvSpPr>
      <dsp:spPr>
        <a:xfrm>
          <a:off x="5386390" y="1569737"/>
          <a:ext cx="1351061" cy="87819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Motivation</a:t>
          </a:r>
          <a:endParaRPr lang="en-AU" sz="1500" kern="1200" dirty="0"/>
        </a:p>
      </dsp:txBody>
      <dsp:txXfrm>
        <a:off x="5429260" y="1612607"/>
        <a:ext cx="1265321" cy="792450"/>
      </dsp:txXfrm>
    </dsp:sp>
    <dsp:sp modelId="{F4598844-DB11-4200-8195-2528592B2261}">
      <dsp:nvSpPr>
        <dsp:cNvPr id="0" name=""/>
        <dsp:cNvSpPr/>
      </dsp:nvSpPr>
      <dsp:spPr>
        <a:xfrm>
          <a:off x="2832194" y="-269216"/>
          <a:ext cx="3510283" cy="3510283"/>
        </a:xfrm>
        <a:custGeom>
          <a:avLst/>
          <a:gdLst/>
          <a:ahLst/>
          <a:cxnLst/>
          <a:rect l="0" t="0" r="0" b="0"/>
          <a:pathLst>
            <a:path>
              <a:moveTo>
                <a:pt x="3034110" y="2957123"/>
              </a:moveTo>
              <a:arcTo wR="1755141" hR="1755141" stAng="2593357" swAng="1901317"/>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9343EC24-9352-49BF-9D93-FFF27A8BD1D9}">
      <dsp:nvSpPr>
        <dsp:cNvPr id="0" name=""/>
        <dsp:cNvSpPr/>
      </dsp:nvSpPr>
      <dsp:spPr>
        <a:xfrm>
          <a:off x="3392396" y="3090872"/>
          <a:ext cx="1351061" cy="87819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Consistency</a:t>
          </a:r>
          <a:endParaRPr lang="en-AU" sz="1500" kern="1200" dirty="0"/>
        </a:p>
      </dsp:txBody>
      <dsp:txXfrm>
        <a:off x="3435266" y="3133742"/>
        <a:ext cx="1265321" cy="792450"/>
      </dsp:txXfrm>
    </dsp:sp>
    <dsp:sp modelId="{45CB7D1C-3F4F-49F6-B154-1AEBFC7047E5}">
      <dsp:nvSpPr>
        <dsp:cNvPr id="0" name=""/>
        <dsp:cNvSpPr/>
      </dsp:nvSpPr>
      <dsp:spPr>
        <a:xfrm>
          <a:off x="1763749" y="-57252"/>
          <a:ext cx="3510283" cy="3510283"/>
        </a:xfrm>
        <a:custGeom>
          <a:avLst/>
          <a:gdLst/>
          <a:ahLst/>
          <a:cxnLst/>
          <a:rect l="0" t="0" r="0" b="0"/>
          <a:pathLst>
            <a:path>
              <a:moveTo>
                <a:pt x="1280483" y="3444881"/>
              </a:moveTo>
              <a:arcTo wR="1755141" hR="1755141" stAng="6341422" swAng="2247202"/>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28E89E-9BFA-4628-B167-60B8F58F157F}">
      <dsp:nvSpPr>
        <dsp:cNvPr id="0" name=""/>
        <dsp:cNvSpPr/>
      </dsp:nvSpPr>
      <dsp:spPr>
        <a:xfrm>
          <a:off x="1249263" y="1569739"/>
          <a:ext cx="1351061" cy="87819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Action</a:t>
          </a:r>
          <a:endParaRPr lang="en-AU" sz="1500" kern="1200" dirty="0"/>
        </a:p>
      </dsp:txBody>
      <dsp:txXfrm>
        <a:off x="1292133" y="1612609"/>
        <a:ext cx="1265321" cy="792450"/>
      </dsp:txXfrm>
    </dsp:sp>
    <dsp:sp modelId="{5F6E9920-56A3-40BE-961F-1D1C927FCDFE}">
      <dsp:nvSpPr>
        <dsp:cNvPr id="0" name=""/>
        <dsp:cNvSpPr/>
      </dsp:nvSpPr>
      <dsp:spPr>
        <a:xfrm>
          <a:off x="1741145" y="760796"/>
          <a:ext cx="3510283" cy="3510283"/>
        </a:xfrm>
        <a:custGeom>
          <a:avLst/>
          <a:gdLst/>
          <a:ahLst/>
          <a:cxnLst/>
          <a:rect l="0" t="0" r="0" b="0"/>
          <a:pathLst>
            <a:path>
              <a:moveTo>
                <a:pt x="348004" y="706100"/>
              </a:moveTo>
              <a:arcTo wR="1755141" hR="1755141" stAng="13002303" swAng="741441"/>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6ED29553-5CE3-4FE7-AB18-818EF352B7C5}">
      <dsp:nvSpPr>
        <dsp:cNvPr id="0" name=""/>
        <dsp:cNvSpPr/>
      </dsp:nvSpPr>
      <dsp:spPr>
        <a:xfrm>
          <a:off x="2243129" y="233360"/>
          <a:ext cx="1351061" cy="87819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Challenge</a:t>
          </a:r>
          <a:endParaRPr lang="en-AU" sz="1500" kern="1200" dirty="0"/>
        </a:p>
      </dsp:txBody>
      <dsp:txXfrm>
        <a:off x="2285999" y="276230"/>
        <a:ext cx="1265321" cy="792450"/>
      </dsp:txXfrm>
    </dsp:sp>
    <dsp:sp modelId="{86F7A19A-2B01-44FF-9507-531D8F3D9415}">
      <dsp:nvSpPr>
        <dsp:cNvPr id="0" name=""/>
        <dsp:cNvSpPr/>
      </dsp:nvSpPr>
      <dsp:spPr>
        <a:xfrm>
          <a:off x="2407568" y="320330"/>
          <a:ext cx="3510283" cy="3510283"/>
        </a:xfrm>
        <a:custGeom>
          <a:avLst/>
          <a:gdLst/>
          <a:ahLst/>
          <a:cxnLst/>
          <a:rect l="0" t="0" r="0" b="0"/>
          <a:pathLst>
            <a:path>
              <a:moveTo>
                <a:pt x="1340590" y="49659"/>
              </a:moveTo>
              <a:arcTo wR="1755141" hR="1755141" stAng="15380285" swAng="956859"/>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73C7DDAE-DE54-4EAB-8988-E7D98A44662E}">
      <dsp:nvSpPr>
        <dsp:cNvPr id="0" name=""/>
        <dsp:cNvSpPr/>
      </dsp:nvSpPr>
      <dsp:spPr>
        <a:xfrm>
          <a:off x="4392524" y="233361"/>
          <a:ext cx="1351061" cy="87819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Achievement</a:t>
          </a:r>
          <a:endParaRPr lang="en-AU" sz="1500" kern="1200" dirty="0"/>
        </a:p>
      </dsp:txBody>
      <dsp:txXfrm>
        <a:off x="4435394" y="276231"/>
        <a:ext cx="1265321" cy="792450"/>
      </dsp:txXfrm>
    </dsp:sp>
    <dsp:sp modelId="{32C5C712-38A7-46C0-8D28-3154C112CBB6}">
      <dsp:nvSpPr>
        <dsp:cNvPr id="0" name=""/>
        <dsp:cNvSpPr/>
      </dsp:nvSpPr>
      <dsp:spPr>
        <a:xfrm>
          <a:off x="2807826" y="852616"/>
          <a:ext cx="3510283" cy="3510283"/>
        </a:xfrm>
        <a:custGeom>
          <a:avLst/>
          <a:gdLst/>
          <a:ahLst/>
          <a:cxnLst/>
          <a:rect l="0" t="0" r="0" b="0"/>
          <a:pathLst>
            <a:path>
              <a:moveTo>
                <a:pt x="2785190" y="334042"/>
              </a:moveTo>
              <a:arcTo wR="1755141" hR="1755141" stAng="18356133" swAng="803393"/>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645833B5-473A-4F7C-A70A-6F13DD103CDE}">
      <dsp:nvSpPr>
        <dsp:cNvPr id="0" name=""/>
        <dsp:cNvSpPr/>
      </dsp:nvSpPr>
      <dsp:spPr>
        <a:xfrm>
          <a:off x="5386390" y="1569737"/>
          <a:ext cx="1351061" cy="87819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Motivation</a:t>
          </a:r>
          <a:endParaRPr lang="en-AU" sz="1500" kern="1200" dirty="0"/>
        </a:p>
      </dsp:txBody>
      <dsp:txXfrm>
        <a:off x="5429260" y="1612607"/>
        <a:ext cx="1265321" cy="792450"/>
      </dsp:txXfrm>
    </dsp:sp>
    <dsp:sp modelId="{F4598844-DB11-4200-8195-2528592B2261}">
      <dsp:nvSpPr>
        <dsp:cNvPr id="0" name=""/>
        <dsp:cNvSpPr/>
      </dsp:nvSpPr>
      <dsp:spPr>
        <a:xfrm>
          <a:off x="2832194" y="-269216"/>
          <a:ext cx="3510283" cy="3510283"/>
        </a:xfrm>
        <a:custGeom>
          <a:avLst/>
          <a:gdLst/>
          <a:ahLst/>
          <a:cxnLst/>
          <a:rect l="0" t="0" r="0" b="0"/>
          <a:pathLst>
            <a:path>
              <a:moveTo>
                <a:pt x="3034110" y="2957123"/>
              </a:moveTo>
              <a:arcTo wR="1755141" hR="1755141" stAng="2593357" swAng="1901317"/>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9343EC24-9352-49BF-9D93-FFF27A8BD1D9}">
      <dsp:nvSpPr>
        <dsp:cNvPr id="0" name=""/>
        <dsp:cNvSpPr/>
      </dsp:nvSpPr>
      <dsp:spPr>
        <a:xfrm>
          <a:off x="3392396" y="3090872"/>
          <a:ext cx="1351061" cy="87819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Consistency</a:t>
          </a:r>
          <a:endParaRPr lang="en-AU" sz="1500" kern="1200" dirty="0"/>
        </a:p>
      </dsp:txBody>
      <dsp:txXfrm>
        <a:off x="3435266" y="3133742"/>
        <a:ext cx="1265321" cy="792450"/>
      </dsp:txXfrm>
    </dsp:sp>
    <dsp:sp modelId="{45CB7D1C-3F4F-49F6-B154-1AEBFC7047E5}">
      <dsp:nvSpPr>
        <dsp:cNvPr id="0" name=""/>
        <dsp:cNvSpPr/>
      </dsp:nvSpPr>
      <dsp:spPr>
        <a:xfrm>
          <a:off x="1763749" y="-57252"/>
          <a:ext cx="3510283" cy="3510283"/>
        </a:xfrm>
        <a:custGeom>
          <a:avLst/>
          <a:gdLst/>
          <a:ahLst/>
          <a:cxnLst/>
          <a:rect l="0" t="0" r="0" b="0"/>
          <a:pathLst>
            <a:path>
              <a:moveTo>
                <a:pt x="1280483" y="3444881"/>
              </a:moveTo>
              <a:arcTo wR="1755141" hR="1755141" stAng="6341422" swAng="2247202"/>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9786" cy="496967"/>
          </a:xfrm>
          <a:prstGeom prst="rect">
            <a:avLst/>
          </a:prstGeom>
        </p:spPr>
        <p:txBody>
          <a:bodyPr vert="horz" lIns="91431" tIns="45715" rIns="91431" bIns="45715" rtlCol="0"/>
          <a:lstStyle>
            <a:lvl1pPr algn="l">
              <a:defRPr sz="1200"/>
            </a:lvl1pPr>
          </a:lstStyle>
          <a:p>
            <a:endParaRPr lang="en-AU" dirty="0"/>
          </a:p>
        </p:txBody>
      </p:sp>
      <p:sp>
        <p:nvSpPr>
          <p:cNvPr id="3" name="Date Placeholder 2"/>
          <p:cNvSpPr>
            <a:spLocks noGrp="1"/>
          </p:cNvSpPr>
          <p:nvPr>
            <p:ph type="dt" sz="quarter" idx="1"/>
          </p:nvPr>
        </p:nvSpPr>
        <p:spPr>
          <a:xfrm>
            <a:off x="3855839" y="0"/>
            <a:ext cx="2949786" cy="496967"/>
          </a:xfrm>
          <a:prstGeom prst="rect">
            <a:avLst/>
          </a:prstGeom>
        </p:spPr>
        <p:txBody>
          <a:bodyPr vert="horz" lIns="91431" tIns="45715" rIns="91431" bIns="45715" rtlCol="0"/>
          <a:lstStyle>
            <a:lvl1pPr algn="r">
              <a:defRPr sz="1200"/>
            </a:lvl1pPr>
          </a:lstStyle>
          <a:p>
            <a:fld id="{2967F1E4-52D2-4A9C-B92D-649D94CE5243}" type="datetimeFigureOut">
              <a:rPr lang="en-US" smtClean="0"/>
              <a:pPr/>
              <a:t>1/27/2016</a:t>
            </a:fld>
            <a:endParaRPr lang="en-AU" dirty="0"/>
          </a:p>
        </p:txBody>
      </p:sp>
      <p:sp>
        <p:nvSpPr>
          <p:cNvPr id="4" name="Footer Placeholder 3"/>
          <p:cNvSpPr>
            <a:spLocks noGrp="1"/>
          </p:cNvSpPr>
          <p:nvPr>
            <p:ph type="ftr" sz="quarter" idx="2"/>
          </p:nvPr>
        </p:nvSpPr>
        <p:spPr>
          <a:xfrm>
            <a:off x="2" y="9440647"/>
            <a:ext cx="2949786" cy="496967"/>
          </a:xfrm>
          <a:prstGeom prst="rect">
            <a:avLst/>
          </a:prstGeom>
        </p:spPr>
        <p:txBody>
          <a:bodyPr vert="horz" lIns="91431" tIns="45715" rIns="91431" bIns="45715" rtlCol="0" anchor="b"/>
          <a:lstStyle>
            <a:lvl1pPr algn="l">
              <a:defRPr sz="1200"/>
            </a:lvl1pPr>
          </a:lstStyle>
          <a:p>
            <a:endParaRPr lang="en-AU" dirty="0"/>
          </a:p>
        </p:txBody>
      </p:sp>
      <p:sp>
        <p:nvSpPr>
          <p:cNvPr id="5" name="Slide Number Placeholder 4"/>
          <p:cNvSpPr>
            <a:spLocks noGrp="1"/>
          </p:cNvSpPr>
          <p:nvPr>
            <p:ph type="sldNum" sz="quarter" idx="3"/>
          </p:nvPr>
        </p:nvSpPr>
        <p:spPr>
          <a:xfrm>
            <a:off x="3855839" y="9440647"/>
            <a:ext cx="2949786" cy="496967"/>
          </a:xfrm>
          <a:prstGeom prst="rect">
            <a:avLst/>
          </a:prstGeom>
        </p:spPr>
        <p:txBody>
          <a:bodyPr vert="horz" lIns="91431" tIns="45715" rIns="91431" bIns="45715" rtlCol="0" anchor="b"/>
          <a:lstStyle>
            <a:lvl1pPr algn="r">
              <a:defRPr sz="1200"/>
            </a:lvl1pPr>
          </a:lstStyle>
          <a:p>
            <a:fld id="{C7AC008C-3708-4F7F-9BBA-FBCBB6FAAD6D}" type="slidenum">
              <a:rPr lang="en-AU" smtClean="0"/>
              <a:pPr/>
              <a:t>‹#›</a:t>
            </a:fld>
            <a:endParaRPr lang="en-AU" dirty="0"/>
          </a:p>
        </p:txBody>
      </p:sp>
    </p:spTree>
    <p:extLst>
      <p:ext uri="{BB962C8B-B14F-4D97-AF65-F5344CB8AC3E}">
        <p14:creationId xmlns:p14="http://schemas.microsoft.com/office/powerpoint/2010/main" val="20935521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9786" cy="496967"/>
          </a:xfrm>
          <a:prstGeom prst="rect">
            <a:avLst/>
          </a:prstGeom>
        </p:spPr>
        <p:txBody>
          <a:bodyPr vert="horz" lIns="91431" tIns="45715" rIns="91431" bIns="45715" rtlCol="0"/>
          <a:lstStyle>
            <a:lvl1pPr algn="l">
              <a:defRPr sz="1200"/>
            </a:lvl1pPr>
          </a:lstStyle>
          <a:p>
            <a:endParaRPr lang="en-AU" dirty="0"/>
          </a:p>
        </p:txBody>
      </p:sp>
      <p:sp>
        <p:nvSpPr>
          <p:cNvPr id="3" name="Date Placeholder 2"/>
          <p:cNvSpPr>
            <a:spLocks noGrp="1"/>
          </p:cNvSpPr>
          <p:nvPr>
            <p:ph type="dt" idx="1"/>
          </p:nvPr>
        </p:nvSpPr>
        <p:spPr>
          <a:xfrm>
            <a:off x="3855839" y="0"/>
            <a:ext cx="2949786" cy="496967"/>
          </a:xfrm>
          <a:prstGeom prst="rect">
            <a:avLst/>
          </a:prstGeom>
        </p:spPr>
        <p:txBody>
          <a:bodyPr vert="horz" lIns="91431" tIns="45715" rIns="91431" bIns="45715" rtlCol="0"/>
          <a:lstStyle>
            <a:lvl1pPr algn="r">
              <a:defRPr sz="1200"/>
            </a:lvl1pPr>
          </a:lstStyle>
          <a:p>
            <a:fld id="{8164B609-8A31-4925-BEB8-C6FF96DF7908}" type="datetimeFigureOut">
              <a:rPr lang="en-US" smtClean="0"/>
              <a:pPr/>
              <a:t>1/27/2016</a:t>
            </a:fld>
            <a:endParaRPr lang="en-AU" dirty="0"/>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31" tIns="45715" rIns="91431" bIns="45715" rtlCol="0" anchor="ctr"/>
          <a:lstStyle/>
          <a:p>
            <a:endParaRPr lang="en-AU" dirty="0"/>
          </a:p>
        </p:txBody>
      </p:sp>
      <p:sp>
        <p:nvSpPr>
          <p:cNvPr id="5" name="Notes Placeholder 4"/>
          <p:cNvSpPr>
            <a:spLocks noGrp="1"/>
          </p:cNvSpPr>
          <p:nvPr>
            <p:ph type="body" sz="quarter" idx="3"/>
          </p:nvPr>
        </p:nvSpPr>
        <p:spPr>
          <a:xfrm>
            <a:off x="680721" y="4721186"/>
            <a:ext cx="5445760" cy="4472702"/>
          </a:xfrm>
          <a:prstGeom prst="rect">
            <a:avLst/>
          </a:prstGeom>
        </p:spPr>
        <p:txBody>
          <a:bodyPr vert="horz" lIns="91431" tIns="45715" rIns="91431" bIns="4571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2" y="9440647"/>
            <a:ext cx="2949786" cy="496967"/>
          </a:xfrm>
          <a:prstGeom prst="rect">
            <a:avLst/>
          </a:prstGeom>
        </p:spPr>
        <p:txBody>
          <a:bodyPr vert="horz" lIns="91431" tIns="45715" rIns="91431" bIns="45715"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55839" y="9440647"/>
            <a:ext cx="2949786" cy="496967"/>
          </a:xfrm>
          <a:prstGeom prst="rect">
            <a:avLst/>
          </a:prstGeom>
        </p:spPr>
        <p:txBody>
          <a:bodyPr vert="horz" lIns="91431" tIns="45715" rIns="91431" bIns="45715" rtlCol="0" anchor="b"/>
          <a:lstStyle>
            <a:lvl1pPr algn="r">
              <a:defRPr sz="1200"/>
            </a:lvl1pPr>
          </a:lstStyle>
          <a:p>
            <a:fld id="{E09B7ABA-383B-4E65-ABDB-F1A9EF5669FB}" type="slidenum">
              <a:rPr lang="en-AU" smtClean="0"/>
              <a:pPr/>
              <a:t>‹#›</a:t>
            </a:fld>
            <a:endParaRPr lang="en-AU" dirty="0"/>
          </a:p>
        </p:txBody>
      </p:sp>
    </p:spTree>
    <p:extLst>
      <p:ext uri="{BB962C8B-B14F-4D97-AF65-F5344CB8AC3E}">
        <p14:creationId xmlns:p14="http://schemas.microsoft.com/office/powerpoint/2010/main" val="2164650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E09B7ABA-383B-4E65-ABDB-F1A9EF5669FB}" type="slidenum">
              <a:rPr lang="en-AU" smtClean="0"/>
              <a:pPr/>
              <a:t>0</a:t>
            </a:fld>
            <a:endParaRPr lang="en-AU" dirty="0"/>
          </a:p>
        </p:txBody>
      </p:sp>
    </p:spTree>
    <p:extLst>
      <p:ext uri="{BB962C8B-B14F-4D97-AF65-F5344CB8AC3E}">
        <p14:creationId xmlns:p14="http://schemas.microsoft.com/office/powerpoint/2010/main" val="13964630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xfrm>
            <a:off x="1168400" y="1243013"/>
            <a:ext cx="4471988" cy="3354387"/>
          </a:xfrm>
          <a:ln/>
        </p:spPr>
      </p:sp>
      <p:sp>
        <p:nvSpPr>
          <p:cNvPr id="3584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dirty="0" smtClean="0"/>
          </a:p>
        </p:txBody>
      </p:sp>
      <p:sp>
        <p:nvSpPr>
          <p:cNvPr id="3584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pitchFamily="34" charset="0"/>
                <a:ea typeface="MS PGothic" pitchFamily="34" charset="-128"/>
              </a:defRPr>
            </a:lvl1pPr>
            <a:lvl2pPr marL="736263" indent="-283178" eaLnBrk="0" hangingPunct="0">
              <a:defRPr sz="1200">
                <a:solidFill>
                  <a:schemeClr val="tx1"/>
                </a:solidFill>
                <a:latin typeface="Century Gothic" pitchFamily="34" charset="0"/>
                <a:ea typeface="MS PGothic" pitchFamily="34" charset="-128"/>
              </a:defRPr>
            </a:lvl2pPr>
            <a:lvl3pPr marL="1132713" indent="-226543" eaLnBrk="0" hangingPunct="0">
              <a:defRPr sz="1200">
                <a:solidFill>
                  <a:schemeClr val="tx1"/>
                </a:solidFill>
                <a:latin typeface="Century Gothic" pitchFamily="34" charset="0"/>
                <a:ea typeface="MS PGothic" pitchFamily="34" charset="-128"/>
              </a:defRPr>
            </a:lvl3pPr>
            <a:lvl4pPr marL="1585798" indent="-226543" eaLnBrk="0" hangingPunct="0">
              <a:defRPr sz="1200">
                <a:solidFill>
                  <a:schemeClr val="tx1"/>
                </a:solidFill>
                <a:latin typeface="Century Gothic" pitchFamily="34" charset="0"/>
                <a:ea typeface="MS PGothic" pitchFamily="34" charset="-128"/>
              </a:defRPr>
            </a:lvl4pPr>
            <a:lvl5pPr marL="2038883" indent="-226543" eaLnBrk="0" hangingPunct="0">
              <a:defRPr sz="1200">
                <a:solidFill>
                  <a:schemeClr val="tx1"/>
                </a:solidFill>
                <a:latin typeface="Century Gothic" pitchFamily="34" charset="0"/>
                <a:ea typeface="MS PGothic" pitchFamily="34" charset="-128"/>
              </a:defRPr>
            </a:lvl5pPr>
            <a:lvl6pPr marL="2491969" indent="-226543"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45054" indent="-226543"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398139" indent="-226543"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51224" indent="-226543"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fld id="{070E50DA-D59E-481F-A81A-B1302AAF4F9D}" type="slidenum">
              <a:rPr lang="en-US" altLang="en-US" sz="1300">
                <a:solidFill>
                  <a:prstClr val="black"/>
                </a:solidFill>
                <a:latin typeface="Arial" pitchFamily="34" charset="0"/>
              </a:rPr>
              <a:pPr/>
              <a:t>10</a:t>
            </a:fld>
            <a:endParaRPr lang="en-US" altLang="en-US" sz="1300" dirty="0">
              <a:solidFill>
                <a:prstClr val="black"/>
              </a:solidFill>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xfrm>
            <a:off x="1168400" y="1243013"/>
            <a:ext cx="4471988" cy="3354387"/>
          </a:xfrm>
          <a:ln/>
        </p:spPr>
      </p:sp>
      <p:sp>
        <p:nvSpPr>
          <p:cNvPr id="399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dirty="0" smtClean="0"/>
          </a:p>
        </p:txBody>
      </p:sp>
      <p:sp>
        <p:nvSpPr>
          <p:cNvPr id="3993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pitchFamily="34" charset="0"/>
                <a:ea typeface="MS PGothic" pitchFamily="34" charset="-128"/>
              </a:defRPr>
            </a:lvl1pPr>
            <a:lvl2pPr marL="736263" indent="-283178" eaLnBrk="0" hangingPunct="0">
              <a:defRPr sz="1200">
                <a:solidFill>
                  <a:schemeClr val="tx1"/>
                </a:solidFill>
                <a:latin typeface="Century Gothic" pitchFamily="34" charset="0"/>
                <a:ea typeface="MS PGothic" pitchFamily="34" charset="-128"/>
              </a:defRPr>
            </a:lvl2pPr>
            <a:lvl3pPr marL="1132713" indent="-226543" eaLnBrk="0" hangingPunct="0">
              <a:defRPr sz="1200">
                <a:solidFill>
                  <a:schemeClr val="tx1"/>
                </a:solidFill>
                <a:latin typeface="Century Gothic" pitchFamily="34" charset="0"/>
                <a:ea typeface="MS PGothic" pitchFamily="34" charset="-128"/>
              </a:defRPr>
            </a:lvl3pPr>
            <a:lvl4pPr marL="1585798" indent="-226543" eaLnBrk="0" hangingPunct="0">
              <a:defRPr sz="1200">
                <a:solidFill>
                  <a:schemeClr val="tx1"/>
                </a:solidFill>
                <a:latin typeface="Century Gothic" pitchFamily="34" charset="0"/>
                <a:ea typeface="MS PGothic" pitchFamily="34" charset="-128"/>
              </a:defRPr>
            </a:lvl4pPr>
            <a:lvl5pPr marL="2038883" indent="-226543" eaLnBrk="0" hangingPunct="0">
              <a:defRPr sz="1200">
                <a:solidFill>
                  <a:schemeClr val="tx1"/>
                </a:solidFill>
                <a:latin typeface="Century Gothic" pitchFamily="34" charset="0"/>
                <a:ea typeface="MS PGothic" pitchFamily="34" charset="-128"/>
              </a:defRPr>
            </a:lvl5pPr>
            <a:lvl6pPr marL="2491969" indent="-226543"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45054" indent="-226543"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398139" indent="-226543"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51224" indent="-226543"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fld id="{9D4B134E-46C9-4370-BCBA-7435F470F612}" type="slidenum">
              <a:rPr lang="en-US" altLang="en-US" sz="1300">
                <a:solidFill>
                  <a:prstClr val="black"/>
                </a:solidFill>
                <a:latin typeface="Arial" pitchFamily="34" charset="0"/>
              </a:rPr>
              <a:pPr/>
              <a:t>11</a:t>
            </a:fld>
            <a:endParaRPr lang="en-US" altLang="en-US" sz="1300" dirty="0">
              <a:solidFill>
                <a:prstClr val="black"/>
              </a:solidFill>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a:xfrm>
            <a:off x="1168400" y="1243013"/>
            <a:ext cx="4471988" cy="3354387"/>
          </a:xfrm>
          <a:ln/>
        </p:spPr>
      </p:sp>
      <p:sp>
        <p:nvSpPr>
          <p:cNvPr id="4198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dirty="0" smtClean="0"/>
          </a:p>
        </p:txBody>
      </p:sp>
      <p:sp>
        <p:nvSpPr>
          <p:cNvPr id="4198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pitchFamily="34" charset="0"/>
                <a:ea typeface="MS PGothic" pitchFamily="34" charset="-128"/>
              </a:defRPr>
            </a:lvl1pPr>
            <a:lvl2pPr marL="736263" indent="-283178" eaLnBrk="0" hangingPunct="0">
              <a:defRPr sz="1200">
                <a:solidFill>
                  <a:schemeClr val="tx1"/>
                </a:solidFill>
                <a:latin typeface="Century Gothic" pitchFamily="34" charset="0"/>
                <a:ea typeface="MS PGothic" pitchFamily="34" charset="-128"/>
              </a:defRPr>
            </a:lvl2pPr>
            <a:lvl3pPr marL="1132713" indent="-226543" eaLnBrk="0" hangingPunct="0">
              <a:defRPr sz="1200">
                <a:solidFill>
                  <a:schemeClr val="tx1"/>
                </a:solidFill>
                <a:latin typeface="Century Gothic" pitchFamily="34" charset="0"/>
                <a:ea typeface="MS PGothic" pitchFamily="34" charset="-128"/>
              </a:defRPr>
            </a:lvl3pPr>
            <a:lvl4pPr marL="1585798" indent="-226543" eaLnBrk="0" hangingPunct="0">
              <a:defRPr sz="1200">
                <a:solidFill>
                  <a:schemeClr val="tx1"/>
                </a:solidFill>
                <a:latin typeface="Century Gothic" pitchFamily="34" charset="0"/>
                <a:ea typeface="MS PGothic" pitchFamily="34" charset="-128"/>
              </a:defRPr>
            </a:lvl4pPr>
            <a:lvl5pPr marL="2038883" indent="-226543" eaLnBrk="0" hangingPunct="0">
              <a:defRPr sz="1200">
                <a:solidFill>
                  <a:schemeClr val="tx1"/>
                </a:solidFill>
                <a:latin typeface="Century Gothic" pitchFamily="34" charset="0"/>
                <a:ea typeface="MS PGothic" pitchFamily="34" charset="-128"/>
              </a:defRPr>
            </a:lvl5pPr>
            <a:lvl6pPr marL="2491969" indent="-226543"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45054" indent="-226543"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398139" indent="-226543"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51224" indent="-226543"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fld id="{A5C6FA3D-30A4-4706-A164-9B9BC58AF19C}" type="slidenum">
              <a:rPr lang="en-US" altLang="en-US" sz="1300">
                <a:solidFill>
                  <a:prstClr val="black"/>
                </a:solidFill>
                <a:latin typeface="Arial" pitchFamily="34" charset="0"/>
              </a:rPr>
              <a:pPr/>
              <a:t>12</a:t>
            </a:fld>
            <a:endParaRPr lang="en-US" altLang="en-US" sz="1300" dirty="0">
              <a:solidFill>
                <a:prstClr val="black"/>
              </a:solidFill>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a:xfrm>
            <a:off x="1168400" y="1243013"/>
            <a:ext cx="4471988" cy="3354387"/>
          </a:xfrm>
          <a:ln/>
        </p:spPr>
      </p:sp>
      <p:sp>
        <p:nvSpPr>
          <p:cNvPr id="440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dirty="0" smtClean="0"/>
          </a:p>
        </p:txBody>
      </p:sp>
      <p:sp>
        <p:nvSpPr>
          <p:cNvPr id="4403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pitchFamily="34" charset="0"/>
                <a:ea typeface="MS PGothic" pitchFamily="34" charset="-128"/>
              </a:defRPr>
            </a:lvl1pPr>
            <a:lvl2pPr marL="736263" indent="-283178" eaLnBrk="0" hangingPunct="0">
              <a:defRPr sz="1200">
                <a:solidFill>
                  <a:schemeClr val="tx1"/>
                </a:solidFill>
                <a:latin typeface="Century Gothic" pitchFamily="34" charset="0"/>
                <a:ea typeface="MS PGothic" pitchFamily="34" charset="-128"/>
              </a:defRPr>
            </a:lvl2pPr>
            <a:lvl3pPr marL="1132713" indent="-226543" eaLnBrk="0" hangingPunct="0">
              <a:defRPr sz="1200">
                <a:solidFill>
                  <a:schemeClr val="tx1"/>
                </a:solidFill>
                <a:latin typeface="Century Gothic" pitchFamily="34" charset="0"/>
                <a:ea typeface="MS PGothic" pitchFamily="34" charset="-128"/>
              </a:defRPr>
            </a:lvl3pPr>
            <a:lvl4pPr marL="1585798" indent="-226543" eaLnBrk="0" hangingPunct="0">
              <a:defRPr sz="1200">
                <a:solidFill>
                  <a:schemeClr val="tx1"/>
                </a:solidFill>
                <a:latin typeface="Century Gothic" pitchFamily="34" charset="0"/>
                <a:ea typeface="MS PGothic" pitchFamily="34" charset="-128"/>
              </a:defRPr>
            </a:lvl4pPr>
            <a:lvl5pPr marL="2038883" indent="-226543" eaLnBrk="0" hangingPunct="0">
              <a:defRPr sz="1200">
                <a:solidFill>
                  <a:schemeClr val="tx1"/>
                </a:solidFill>
                <a:latin typeface="Century Gothic" pitchFamily="34" charset="0"/>
                <a:ea typeface="MS PGothic" pitchFamily="34" charset="-128"/>
              </a:defRPr>
            </a:lvl5pPr>
            <a:lvl6pPr marL="2491969" indent="-226543"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45054" indent="-226543"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398139" indent="-226543"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51224" indent="-226543"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fld id="{DA9928C2-1296-4B12-9B2E-D25D21B3374E}" type="slidenum">
              <a:rPr lang="en-US" altLang="en-US" sz="1300">
                <a:solidFill>
                  <a:prstClr val="black"/>
                </a:solidFill>
                <a:latin typeface="Arial" pitchFamily="34" charset="0"/>
              </a:rPr>
              <a:pPr/>
              <a:t>13</a:t>
            </a:fld>
            <a:endParaRPr lang="en-US" altLang="en-US" sz="1300" dirty="0">
              <a:solidFill>
                <a:prstClr val="black"/>
              </a:solidFill>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a:xfrm>
            <a:off x="1168400" y="1243013"/>
            <a:ext cx="4471988" cy="3354387"/>
          </a:xfrm>
          <a:ln/>
        </p:spPr>
      </p:sp>
      <p:sp>
        <p:nvSpPr>
          <p:cNvPr id="4813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dirty="0" smtClean="0"/>
          </a:p>
        </p:txBody>
      </p:sp>
      <p:sp>
        <p:nvSpPr>
          <p:cNvPr id="4813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pitchFamily="34" charset="0"/>
                <a:ea typeface="MS PGothic" pitchFamily="34" charset="-128"/>
              </a:defRPr>
            </a:lvl1pPr>
            <a:lvl2pPr marL="736263" indent="-283178" eaLnBrk="0" hangingPunct="0">
              <a:defRPr sz="1200">
                <a:solidFill>
                  <a:schemeClr val="tx1"/>
                </a:solidFill>
                <a:latin typeface="Century Gothic" pitchFamily="34" charset="0"/>
                <a:ea typeface="MS PGothic" pitchFamily="34" charset="-128"/>
              </a:defRPr>
            </a:lvl2pPr>
            <a:lvl3pPr marL="1132713" indent="-226543" eaLnBrk="0" hangingPunct="0">
              <a:defRPr sz="1200">
                <a:solidFill>
                  <a:schemeClr val="tx1"/>
                </a:solidFill>
                <a:latin typeface="Century Gothic" pitchFamily="34" charset="0"/>
                <a:ea typeface="MS PGothic" pitchFamily="34" charset="-128"/>
              </a:defRPr>
            </a:lvl3pPr>
            <a:lvl4pPr marL="1585798" indent="-226543" eaLnBrk="0" hangingPunct="0">
              <a:defRPr sz="1200">
                <a:solidFill>
                  <a:schemeClr val="tx1"/>
                </a:solidFill>
                <a:latin typeface="Century Gothic" pitchFamily="34" charset="0"/>
                <a:ea typeface="MS PGothic" pitchFamily="34" charset="-128"/>
              </a:defRPr>
            </a:lvl4pPr>
            <a:lvl5pPr marL="2038883" indent="-226543" eaLnBrk="0" hangingPunct="0">
              <a:defRPr sz="1200">
                <a:solidFill>
                  <a:schemeClr val="tx1"/>
                </a:solidFill>
                <a:latin typeface="Century Gothic" pitchFamily="34" charset="0"/>
                <a:ea typeface="MS PGothic" pitchFamily="34" charset="-128"/>
              </a:defRPr>
            </a:lvl5pPr>
            <a:lvl6pPr marL="2491969" indent="-226543"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45054" indent="-226543"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398139" indent="-226543"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51224" indent="-226543"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fld id="{11144E6D-FC51-4DE1-B982-618D8CD8E6C2}" type="slidenum">
              <a:rPr lang="en-US" altLang="en-US" sz="1300">
                <a:solidFill>
                  <a:prstClr val="black"/>
                </a:solidFill>
                <a:latin typeface="Arial" pitchFamily="34" charset="0"/>
              </a:rPr>
              <a:pPr/>
              <a:t>14</a:t>
            </a:fld>
            <a:endParaRPr lang="en-US" altLang="en-US" sz="1300" dirty="0">
              <a:solidFill>
                <a:prstClr val="black"/>
              </a:solidFill>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a:ln/>
        </p:spPr>
      </p:sp>
      <p:sp>
        <p:nvSpPr>
          <p:cNvPr id="501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50% or less make follow the </a:t>
            </a:r>
            <a:r>
              <a:rPr lang="en-US" altLang="en-US" dirty="0" smtClean="0"/>
              <a:t>recommendations</a:t>
            </a:r>
            <a:endParaRPr lang="en-US" altLang="en-US" dirty="0" smtClean="0"/>
          </a:p>
          <a:p>
            <a:r>
              <a:rPr lang="en-US" altLang="en-US" dirty="0" smtClean="0"/>
              <a:t>Of those 50% who make change it is questionable how many of those sustain it ones the memory of the trigger has gone pain/heart </a:t>
            </a:r>
            <a:r>
              <a:rPr lang="en-US" altLang="en-US" dirty="0" smtClean="0"/>
              <a:t>attack </a:t>
            </a:r>
            <a:r>
              <a:rPr lang="en-US" altLang="en-US" dirty="0" smtClean="0"/>
              <a:t>etc</a:t>
            </a:r>
          </a:p>
          <a:p>
            <a:endParaRPr lang="en-US" altLang="en-US" dirty="0" smtClean="0"/>
          </a:p>
          <a:p>
            <a:endParaRPr lang="en-US" alt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a:ln/>
        </p:spPr>
      </p:sp>
      <p:sp>
        <p:nvSpPr>
          <p:cNvPr id="5222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50% or less make follow the </a:t>
            </a:r>
            <a:r>
              <a:rPr lang="en-US" altLang="en-US" dirty="0" smtClean="0"/>
              <a:t>recommendations</a:t>
            </a:r>
            <a:endParaRPr lang="en-US" altLang="en-US" dirty="0" smtClean="0"/>
          </a:p>
          <a:p>
            <a:r>
              <a:rPr lang="en-US" altLang="en-US" dirty="0" smtClean="0"/>
              <a:t>Of those 50% who make change it is questionable how many of those sustain it ones the memory of the trigger has gone pain/heart </a:t>
            </a:r>
            <a:r>
              <a:rPr lang="en-US" altLang="en-US" dirty="0" smtClean="0"/>
              <a:t>attack </a:t>
            </a:r>
            <a:r>
              <a:rPr lang="en-US" altLang="en-US" dirty="0" smtClean="0"/>
              <a:t>etc</a:t>
            </a:r>
          </a:p>
          <a:p>
            <a:endParaRPr lang="en-US" altLang="en-US" dirty="0" smtClean="0"/>
          </a:p>
          <a:p>
            <a:endParaRPr lang="en-US" alt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spect="1" noChangeArrowheads="1" noTextEdit="1"/>
          </p:cNvSpPr>
          <p:nvPr>
            <p:ph type="sldImg"/>
          </p:nvPr>
        </p:nvSpPr>
        <p:spPr>
          <a:ln/>
        </p:spPr>
      </p:sp>
      <p:sp>
        <p:nvSpPr>
          <p:cNvPr id="5427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Who cares if you have to aim for 30mins every day etc etc</a:t>
            </a:r>
          </a:p>
          <a:p>
            <a:pPr eaLnBrk="1" hangingPunct="1"/>
            <a:r>
              <a:rPr lang="en-US" altLang="en-US" dirty="0" smtClean="0"/>
              <a:t>Consider what they are doing right now and make small steps to improve that</a:t>
            </a:r>
          </a:p>
          <a:p>
            <a:pPr eaLnBrk="1" hangingPunct="1"/>
            <a:r>
              <a:rPr lang="en-US" altLang="en-US" dirty="0" smtClean="0"/>
              <a:t>Remember the client is the expert in what they can realistically do with confidence right now</a:t>
            </a:r>
          </a:p>
          <a:p>
            <a:pPr eaLnBrk="1" hangingPunct="1"/>
            <a:endParaRPr lang="en-US" altLang="en-US" dirty="0" smtClean="0"/>
          </a:p>
          <a:p>
            <a:pPr eaLnBrk="1" hangingPunct="1"/>
            <a:r>
              <a:rPr lang="en-US" altLang="en-US" dirty="0" smtClean="0"/>
              <a:t>3monthly weekly SMART goals – see attached or whatever time frame you see them</a:t>
            </a:r>
          </a:p>
          <a:p>
            <a:pPr eaLnBrk="1" hangingPunct="1"/>
            <a:endParaRPr lang="en-US" altLang="en-US" dirty="0" smtClean="0"/>
          </a:p>
          <a:p>
            <a:pPr eaLnBrk="1" hangingPunct="1"/>
            <a:r>
              <a:rPr lang="en-US" altLang="en-US" dirty="0" smtClean="0"/>
              <a:t>SHOULD is a horrible world</a:t>
            </a:r>
            <a:endParaRPr lang="en-AU" alt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a:ln/>
        </p:spPr>
      </p:sp>
      <p:sp>
        <p:nvSpPr>
          <p:cNvPr id="563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50% or less make follow the </a:t>
            </a:r>
            <a:r>
              <a:rPr lang="en-US" altLang="en-US" dirty="0" smtClean="0"/>
              <a:t>recommendations</a:t>
            </a:r>
            <a:endParaRPr lang="en-US" altLang="en-US" dirty="0" smtClean="0"/>
          </a:p>
          <a:p>
            <a:r>
              <a:rPr lang="en-US" altLang="en-US" dirty="0" smtClean="0"/>
              <a:t>Of those 50% who make change it is questionable how many of those sustain it ones the memory of the trigger has gone pain/heart </a:t>
            </a:r>
            <a:r>
              <a:rPr lang="en-US" altLang="en-US" dirty="0" smtClean="0"/>
              <a:t>attack </a:t>
            </a:r>
            <a:r>
              <a:rPr lang="en-US" altLang="en-US" dirty="0" smtClean="0"/>
              <a:t>etc</a:t>
            </a:r>
          </a:p>
          <a:p>
            <a:endParaRPr lang="en-US" altLang="en-US" dirty="0" smtClean="0"/>
          </a:p>
          <a:p>
            <a:endParaRPr lang="en-US" alt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a:xfrm>
            <a:off x="1168400" y="1243013"/>
            <a:ext cx="4471988" cy="3354387"/>
          </a:xfrm>
          <a:ln/>
        </p:spPr>
      </p:sp>
      <p:sp>
        <p:nvSpPr>
          <p:cNvPr id="583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dirty="0" smtClean="0"/>
          </a:p>
        </p:txBody>
      </p:sp>
      <p:sp>
        <p:nvSpPr>
          <p:cNvPr id="5837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pitchFamily="34" charset="0"/>
                <a:ea typeface="MS PGothic" pitchFamily="34" charset="-128"/>
              </a:defRPr>
            </a:lvl1pPr>
            <a:lvl2pPr marL="736263" indent="-283178" eaLnBrk="0" hangingPunct="0">
              <a:defRPr sz="1200">
                <a:solidFill>
                  <a:schemeClr val="tx1"/>
                </a:solidFill>
                <a:latin typeface="Century Gothic" pitchFamily="34" charset="0"/>
                <a:ea typeface="MS PGothic" pitchFamily="34" charset="-128"/>
              </a:defRPr>
            </a:lvl2pPr>
            <a:lvl3pPr marL="1132713" indent="-226543" eaLnBrk="0" hangingPunct="0">
              <a:defRPr sz="1200">
                <a:solidFill>
                  <a:schemeClr val="tx1"/>
                </a:solidFill>
                <a:latin typeface="Century Gothic" pitchFamily="34" charset="0"/>
                <a:ea typeface="MS PGothic" pitchFamily="34" charset="-128"/>
              </a:defRPr>
            </a:lvl3pPr>
            <a:lvl4pPr marL="1585798" indent="-226543" eaLnBrk="0" hangingPunct="0">
              <a:defRPr sz="1200">
                <a:solidFill>
                  <a:schemeClr val="tx1"/>
                </a:solidFill>
                <a:latin typeface="Century Gothic" pitchFamily="34" charset="0"/>
                <a:ea typeface="MS PGothic" pitchFamily="34" charset="-128"/>
              </a:defRPr>
            </a:lvl4pPr>
            <a:lvl5pPr marL="2038883" indent="-226543" eaLnBrk="0" hangingPunct="0">
              <a:defRPr sz="1200">
                <a:solidFill>
                  <a:schemeClr val="tx1"/>
                </a:solidFill>
                <a:latin typeface="Century Gothic" pitchFamily="34" charset="0"/>
                <a:ea typeface="MS PGothic" pitchFamily="34" charset="-128"/>
              </a:defRPr>
            </a:lvl5pPr>
            <a:lvl6pPr marL="2491969" indent="-226543"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45054" indent="-226543"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398139" indent="-226543"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51224" indent="-226543"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fld id="{468BDEF6-8C10-40F3-9DE7-B821DF71C2EB}" type="slidenum">
              <a:rPr lang="en-US" altLang="en-US" sz="1300">
                <a:solidFill>
                  <a:prstClr val="black"/>
                </a:solidFill>
                <a:latin typeface="Arial" pitchFamily="34" charset="0"/>
              </a:rPr>
              <a:pPr/>
              <a:t>19</a:t>
            </a:fld>
            <a:endParaRPr lang="en-US" altLang="en-US" sz="1300" dirty="0">
              <a:solidFill>
                <a:prstClr val="black"/>
              </a:solidFill>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dirty="0"/>
              <a:t/>
            </a:r>
            <a:br>
              <a:rPr lang="en-US" altLang="en-US" b="1" dirty="0"/>
            </a:br>
            <a:r>
              <a:rPr lang="en-US" altLang="en-US" b="1" dirty="0"/>
              <a:t> </a:t>
            </a:r>
            <a:r>
              <a:rPr lang="en-US" altLang="en-US" dirty="0"/>
              <a:t>Thank you for participating in this workshop. Health promotion/motivational interviewing/health coaching are techniques that everyone knows about and no doubt use to varying  degrees and success in our clinicaI interactions. There are lots of online training sessions and articles to read up on which are of course important to understand the theories and strategies to use. However  I have found both in my own experience of continuing to build up my own skills in this area through training,  and practicing in various clinical settings as an Industrial physiotherapist , also as a mentor in a multidisciplinary team that what we do in practice can often subtly  miss the mark of opportunities we have to engage people who are perhaps blissfully ignorant or blatantly ambivalent about making changes to improve their health. </a:t>
            </a:r>
            <a:endParaRPr lang="en-AU" altLang="en-US" dirty="0"/>
          </a:p>
          <a:p>
            <a:r>
              <a:rPr lang="en-US" altLang="en-US" dirty="0"/>
              <a:t>  </a:t>
            </a:r>
            <a:endParaRPr lang="en-AU" altLang="en-US" dirty="0"/>
          </a:p>
          <a:p>
            <a:r>
              <a:rPr lang="en-US" altLang="en-US" b="1" dirty="0"/>
              <a:t>Who has done any formal training on health coaching type topics? What  and who?</a:t>
            </a:r>
            <a:endParaRPr lang="en-AU" altLang="en-US" dirty="0"/>
          </a:p>
          <a:p>
            <a:r>
              <a:rPr lang="en-US" altLang="en-US" b="1" dirty="0"/>
              <a:t> </a:t>
            </a:r>
            <a:endParaRPr lang="en-AU" altLang="en-US" dirty="0"/>
          </a:p>
          <a:p>
            <a:r>
              <a:rPr lang="en-AU" altLang="en-US" b="1" dirty="0"/>
              <a:t>I hope to be able to get some practical tips across today, and provide you the knowledge  to further improve your skills beyond this session.</a:t>
            </a:r>
            <a:endParaRPr lang="en-AU" altLang="en-US" dirty="0"/>
          </a:p>
          <a:p>
            <a:endParaRPr lang="en-AU"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a:ln/>
        </p:spPr>
      </p:sp>
      <p:sp>
        <p:nvSpPr>
          <p:cNvPr id="6041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50% or less make follow the </a:t>
            </a:r>
            <a:r>
              <a:rPr lang="en-US" altLang="en-US" dirty="0" smtClean="0"/>
              <a:t>recommendations</a:t>
            </a:r>
            <a:endParaRPr lang="en-US" altLang="en-US" dirty="0" smtClean="0"/>
          </a:p>
          <a:p>
            <a:r>
              <a:rPr lang="en-US" altLang="en-US" dirty="0" smtClean="0"/>
              <a:t>Of those 50% who make change it is questionable how many of those sustain it ones the memory of the trigger has gone pain/heart </a:t>
            </a:r>
            <a:r>
              <a:rPr lang="en-US" altLang="en-US" dirty="0" smtClean="0"/>
              <a:t>attack </a:t>
            </a:r>
            <a:r>
              <a:rPr lang="en-US" altLang="en-US" dirty="0" smtClean="0"/>
              <a:t>etc</a:t>
            </a:r>
          </a:p>
          <a:p>
            <a:endParaRPr lang="en-US" altLang="en-US" dirty="0" smtClean="0"/>
          </a:p>
          <a:p>
            <a:endParaRPr lang="en-US" alt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a:ln/>
        </p:spPr>
      </p:sp>
      <p:sp>
        <p:nvSpPr>
          <p:cNvPr id="624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50% or less make follow the </a:t>
            </a:r>
            <a:r>
              <a:rPr lang="en-US" altLang="en-US" dirty="0" smtClean="0"/>
              <a:t>recommendations</a:t>
            </a:r>
            <a:endParaRPr lang="en-US" altLang="en-US" dirty="0" smtClean="0"/>
          </a:p>
          <a:p>
            <a:r>
              <a:rPr lang="en-US" altLang="en-US" dirty="0" smtClean="0"/>
              <a:t>Of those 50% who make change it is questionable how many of those sustain it ones the memory of the trigger has gone pain/heart </a:t>
            </a:r>
            <a:r>
              <a:rPr lang="en-US" altLang="en-US" dirty="0" smtClean="0"/>
              <a:t>attack </a:t>
            </a:r>
            <a:r>
              <a:rPr lang="en-US" altLang="en-US" dirty="0" smtClean="0"/>
              <a:t>etc</a:t>
            </a:r>
          </a:p>
          <a:p>
            <a:endParaRPr lang="en-US" altLang="en-US" dirty="0" smtClean="0"/>
          </a:p>
          <a:p>
            <a:endParaRPr lang="en-US" alt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a:xfrm>
            <a:off x="1168400" y="1243013"/>
            <a:ext cx="4471988" cy="3354387"/>
          </a:xfrm>
          <a:ln/>
        </p:spPr>
      </p:sp>
      <p:sp>
        <p:nvSpPr>
          <p:cNvPr id="6451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dirty="0" smtClean="0"/>
          </a:p>
        </p:txBody>
      </p:sp>
      <p:sp>
        <p:nvSpPr>
          <p:cNvPr id="6451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pitchFamily="34" charset="0"/>
                <a:ea typeface="MS PGothic" pitchFamily="34" charset="-128"/>
              </a:defRPr>
            </a:lvl1pPr>
            <a:lvl2pPr marL="736263" indent="-283178" eaLnBrk="0" hangingPunct="0">
              <a:defRPr sz="1200">
                <a:solidFill>
                  <a:schemeClr val="tx1"/>
                </a:solidFill>
                <a:latin typeface="Century Gothic" pitchFamily="34" charset="0"/>
                <a:ea typeface="MS PGothic" pitchFamily="34" charset="-128"/>
              </a:defRPr>
            </a:lvl2pPr>
            <a:lvl3pPr marL="1132713" indent="-226543" eaLnBrk="0" hangingPunct="0">
              <a:defRPr sz="1200">
                <a:solidFill>
                  <a:schemeClr val="tx1"/>
                </a:solidFill>
                <a:latin typeface="Century Gothic" pitchFamily="34" charset="0"/>
                <a:ea typeface="MS PGothic" pitchFamily="34" charset="-128"/>
              </a:defRPr>
            </a:lvl3pPr>
            <a:lvl4pPr marL="1585798" indent="-226543" eaLnBrk="0" hangingPunct="0">
              <a:defRPr sz="1200">
                <a:solidFill>
                  <a:schemeClr val="tx1"/>
                </a:solidFill>
                <a:latin typeface="Century Gothic" pitchFamily="34" charset="0"/>
                <a:ea typeface="MS PGothic" pitchFamily="34" charset="-128"/>
              </a:defRPr>
            </a:lvl4pPr>
            <a:lvl5pPr marL="2038883" indent="-226543" eaLnBrk="0" hangingPunct="0">
              <a:defRPr sz="1200">
                <a:solidFill>
                  <a:schemeClr val="tx1"/>
                </a:solidFill>
                <a:latin typeface="Century Gothic" pitchFamily="34" charset="0"/>
                <a:ea typeface="MS PGothic" pitchFamily="34" charset="-128"/>
              </a:defRPr>
            </a:lvl5pPr>
            <a:lvl6pPr marL="2491969" indent="-226543"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45054" indent="-226543"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398139" indent="-226543"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51224" indent="-226543"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fld id="{1A4A7E1D-F291-45FA-B10F-FF083F935148}" type="slidenum">
              <a:rPr lang="en-US" altLang="en-US" sz="1300">
                <a:solidFill>
                  <a:prstClr val="black"/>
                </a:solidFill>
                <a:latin typeface="Arial" pitchFamily="34" charset="0"/>
              </a:rPr>
              <a:pPr/>
              <a:t>22</a:t>
            </a:fld>
            <a:endParaRPr lang="en-US" altLang="en-US" sz="1300" dirty="0">
              <a:solidFill>
                <a:prstClr val="black"/>
              </a:solidFill>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ChangeArrowheads="1" noTextEdit="1"/>
          </p:cNvSpPr>
          <p:nvPr>
            <p:ph type="sldImg"/>
          </p:nvPr>
        </p:nvSpPr>
        <p:spPr>
          <a:ln/>
        </p:spPr>
      </p:sp>
      <p:sp>
        <p:nvSpPr>
          <p:cNvPr id="6656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a:p>
            <a:pPr eaLnBrk="1" hangingPunct="1"/>
            <a:endParaRPr lang="en-US" altLang="en-US" dirty="0" smtClean="0"/>
          </a:p>
          <a:p>
            <a:r>
              <a:rPr lang="en-AU" altLang="en-US" sz="800" dirty="0"/>
              <a:t>Examples</a:t>
            </a:r>
          </a:p>
          <a:p>
            <a:r>
              <a:rPr lang="en-AU" altLang="en-US" sz="800" dirty="0"/>
              <a:t> </a:t>
            </a:r>
          </a:p>
          <a:p>
            <a:r>
              <a:rPr lang="en-AU" altLang="en-US" sz="800" dirty="0"/>
              <a:t>Often conversations that lead to Referral on to address barriers or need for further knowledge</a:t>
            </a:r>
          </a:p>
          <a:p>
            <a:r>
              <a:rPr lang="en-AU" altLang="en-US" sz="800" dirty="0"/>
              <a:t> </a:t>
            </a:r>
          </a:p>
          <a:p>
            <a:r>
              <a:rPr lang="en-AU" altLang="en-US" sz="800" dirty="0"/>
              <a:t> </a:t>
            </a:r>
          </a:p>
          <a:p>
            <a:r>
              <a:rPr lang="en-AU" altLang="en-US" sz="800" dirty="0"/>
              <a:t>(whiteboard)</a:t>
            </a:r>
          </a:p>
          <a:p>
            <a:r>
              <a:rPr lang="en-AU" altLang="en-US" sz="800" dirty="0"/>
              <a:t> </a:t>
            </a:r>
          </a:p>
          <a:p>
            <a:r>
              <a:rPr lang="en-AU" altLang="en-US" sz="800" dirty="0"/>
              <a:t>journey – peaks and troughs maybe different health issues/behaviours, keep moving, not good enough to say “they are not ready”, there maybe some other behaviour they are “ready”</a:t>
            </a:r>
          </a:p>
          <a:p>
            <a:r>
              <a:rPr lang="en-AU" altLang="en-US" sz="800" dirty="0"/>
              <a:t> </a:t>
            </a:r>
          </a:p>
          <a:p>
            <a:r>
              <a:rPr lang="en-AU" altLang="en-US" sz="800" dirty="0"/>
              <a:t>Today is about perhaps sharing some of your tips, but also about taking away some tools to put in your strategy tool kit, or at least knowing ways to further improve your skills and learning.</a:t>
            </a:r>
          </a:p>
          <a:p>
            <a:r>
              <a:rPr lang="en-AU" altLang="en-US" sz="800" dirty="0"/>
              <a:t> </a:t>
            </a:r>
          </a:p>
          <a:p>
            <a:endParaRPr lang="en-AU" altLang="en-US" sz="300" dirty="0"/>
          </a:p>
          <a:p>
            <a:endParaRPr lang="en-AU" altLang="en-US" sz="800" dirty="0"/>
          </a:p>
          <a:p>
            <a:r>
              <a:rPr lang="en-AU" altLang="en-US" sz="800" dirty="0"/>
              <a:t>Brief overview of the theory  - reference at the back and also here (take books)</a:t>
            </a:r>
          </a:p>
          <a:p>
            <a:r>
              <a:rPr lang="en-AU" altLang="en-US" sz="800" dirty="0"/>
              <a:t> </a:t>
            </a:r>
          </a:p>
          <a:p>
            <a:r>
              <a:rPr lang="en-AU" altLang="en-US" sz="800" dirty="0"/>
              <a:t>Learning experiences with the most impact was trialling and reflecting so will take some opportunities in the work shop today to practice with each other</a:t>
            </a:r>
          </a:p>
          <a:p>
            <a:r>
              <a:rPr lang="en-AU" altLang="en-US" sz="800" dirty="0"/>
              <a:t> </a:t>
            </a:r>
          </a:p>
          <a:p>
            <a:r>
              <a:rPr lang="en-AU" altLang="en-US" sz="800" dirty="0"/>
              <a:t>Go away with some practical tips but also have reference to work books particularly in areas where we do not go into as much detail</a:t>
            </a:r>
          </a:p>
          <a:p>
            <a:r>
              <a:rPr lang="en-AU" altLang="en-US" sz="800" dirty="0"/>
              <a:t> </a:t>
            </a:r>
          </a:p>
          <a:p>
            <a:pPr eaLnBrk="1" hangingPunct="1"/>
            <a:endParaRPr lang="en-AU" alt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Rot="1" noChangeAspect="1" noChangeArrowheads="1" noTextEdit="1"/>
          </p:cNvSpPr>
          <p:nvPr>
            <p:ph type="sldImg"/>
          </p:nvPr>
        </p:nvSpPr>
        <p:spPr>
          <a:ln/>
        </p:spPr>
      </p:sp>
      <p:sp>
        <p:nvSpPr>
          <p:cNvPr id="6861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en-AU" altLang="en-US" sz="10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Rot="1" noChangeAspect="1" noChangeArrowheads="1" noTextEdit="1"/>
          </p:cNvSpPr>
          <p:nvPr>
            <p:ph type="sldImg"/>
          </p:nvPr>
        </p:nvSpPr>
        <p:spPr>
          <a:ln/>
        </p:spPr>
      </p:sp>
      <p:sp>
        <p:nvSpPr>
          <p:cNvPr id="7065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a:p>
            <a:pPr eaLnBrk="1" hangingPunct="1"/>
            <a:endParaRPr lang="en-US" altLang="en-US" dirty="0" smtClean="0"/>
          </a:p>
          <a:p>
            <a:r>
              <a:rPr lang="en-AU" altLang="en-US" sz="800" dirty="0"/>
              <a:t>Examples</a:t>
            </a:r>
          </a:p>
          <a:p>
            <a:r>
              <a:rPr lang="en-AU" altLang="en-US" sz="800" dirty="0"/>
              <a:t> </a:t>
            </a:r>
          </a:p>
          <a:p>
            <a:r>
              <a:rPr lang="en-AU" altLang="en-US" sz="800" dirty="0"/>
              <a:t>Often conversations that lead to Referral on to address barriers or need for further knowledge</a:t>
            </a:r>
          </a:p>
          <a:p>
            <a:r>
              <a:rPr lang="en-AU" altLang="en-US" sz="800" dirty="0"/>
              <a:t> </a:t>
            </a:r>
          </a:p>
          <a:p>
            <a:r>
              <a:rPr lang="en-AU" altLang="en-US" sz="800" dirty="0"/>
              <a:t> </a:t>
            </a:r>
          </a:p>
          <a:p>
            <a:r>
              <a:rPr lang="en-AU" altLang="en-US" sz="800" dirty="0"/>
              <a:t>(whiteboard)</a:t>
            </a:r>
          </a:p>
          <a:p>
            <a:r>
              <a:rPr lang="en-AU" altLang="en-US" sz="800" dirty="0"/>
              <a:t> </a:t>
            </a:r>
          </a:p>
          <a:p>
            <a:r>
              <a:rPr lang="en-AU" altLang="en-US" sz="800" dirty="0"/>
              <a:t>journey – peaks and troughs maybe different health issues/behaviours, keep moving, not good enough to say “they are not ready”, there maybe some other behaviour they are “ready”</a:t>
            </a:r>
          </a:p>
          <a:p>
            <a:r>
              <a:rPr lang="en-AU" altLang="en-US" sz="800" dirty="0"/>
              <a:t> </a:t>
            </a:r>
          </a:p>
          <a:p>
            <a:r>
              <a:rPr lang="en-AU" altLang="en-US" sz="800" dirty="0"/>
              <a:t>Today is about perhaps sharing some of your tips, but also about taking away some tools to put in your strategy tool kit, or at least knowing ways to further improve your skills and learning.</a:t>
            </a:r>
          </a:p>
          <a:p>
            <a:r>
              <a:rPr lang="en-AU" altLang="en-US" sz="800" dirty="0"/>
              <a:t> </a:t>
            </a:r>
          </a:p>
          <a:p>
            <a:endParaRPr lang="en-AU" altLang="en-US" sz="300" dirty="0"/>
          </a:p>
          <a:p>
            <a:endParaRPr lang="en-AU" altLang="en-US" sz="800" dirty="0"/>
          </a:p>
          <a:p>
            <a:r>
              <a:rPr lang="en-AU" altLang="en-US" sz="800" dirty="0"/>
              <a:t>Brief overview of the theory  - reference at the back and also here (take books)</a:t>
            </a:r>
          </a:p>
          <a:p>
            <a:r>
              <a:rPr lang="en-AU" altLang="en-US" sz="800" dirty="0"/>
              <a:t> </a:t>
            </a:r>
          </a:p>
          <a:p>
            <a:r>
              <a:rPr lang="en-AU" altLang="en-US" sz="800" dirty="0"/>
              <a:t>Learning experiences with the most impact was trialling and reflecting so will take some opportunities in the work shop today to practice with each other</a:t>
            </a:r>
          </a:p>
          <a:p>
            <a:r>
              <a:rPr lang="en-AU" altLang="en-US" sz="800" dirty="0"/>
              <a:t> </a:t>
            </a:r>
          </a:p>
          <a:p>
            <a:r>
              <a:rPr lang="en-AU" altLang="en-US" sz="800" dirty="0"/>
              <a:t>Go away with some practical tips but also have reference to work books particularly in areas where we do not go into as much detail</a:t>
            </a:r>
          </a:p>
          <a:p>
            <a:r>
              <a:rPr lang="en-AU" altLang="en-US" sz="800" dirty="0"/>
              <a:t> </a:t>
            </a:r>
          </a:p>
          <a:p>
            <a:pPr eaLnBrk="1" hangingPunct="1"/>
            <a:endParaRPr lang="en-AU" alt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Rot="1" noChangeAspect="1" noChangeArrowheads="1" noTextEdit="1"/>
          </p:cNvSpPr>
          <p:nvPr>
            <p:ph type="sldImg"/>
          </p:nvPr>
        </p:nvSpPr>
        <p:spPr>
          <a:ln/>
        </p:spPr>
      </p:sp>
      <p:sp>
        <p:nvSpPr>
          <p:cNvPr id="7270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AU" altLang="en-US" dirty="0" smtClean="0"/>
              <a:t>needs to be important and desirable</a:t>
            </a:r>
          </a:p>
          <a:p>
            <a:pPr eaLnBrk="1" hangingPunct="1"/>
            <a:endParaRPr lang="en-AU" altLang="en-US" sz="800" dirty="0"/>
          </a:p>
          <a:p>
            <a:pPr eaLnBrk="1" hangingPunct="1"/>
            <a:r>
              <a:rPr lang="en-AU" altLang="en-US" sz="800" dirty="0"/>
              <a:t>SMART</a:t>
            </a:r>
          </a:p>
          <a:p>
            <a:pPr eaLnBrk="1" hangingPunct="1"/>
            <a:endParaRPr lang="en-AU" altLang="en-US" sz="800" dirty="0"/>
          </a:p>
          <a:p>
            <a:pPr eaLnBrk="1" hangingPunct="1"/>
            <a:r>
              <a:rPr lang="en-AU" altLang="en-US" sz="800" dirty="0"/>
              <a:t>Behavioural is what allows it to</a:t>
            </a:r>
          </a:p>
          <a:p>
            <a:r>
              <a:rPr lang="en-AU" altLang="en-US" sz="800" dirty="0"/>
              <a:t> </a:t>
            </a:r>
          </a:p>
          <a:p>
            <a:pPr eaLnBrk="1" hangingPunct="1"/>
            <a:endParaRPr lang="en-AU" alt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Rot="1" noChangeAspect="1" noChangeArrowheads="1" noTextEdit="1"/>
          </p:cNvSpPr>
          <p:nvPr>
            <p:ph type="sldImg"/>
          </p:nvPr>
        </p:nvSpPr>
        <p:spPr>
          <a:ln/>
        </p:spPr>
      </p:sp>
      <p:sp>
        <p:nvSpPr>
          <p:cNvPr id="7475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en-AU" altLang="en-US" sz="10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Rot="1" noChangeAspect="1" noChangeArrowheads="1" noTextEdit="1"/>
          </p:cNvSpPr>
          <p:nvPr>
            <p:ph type="sldImg"/>
          </p:nvPr>
        </p:nvSpPr>
        <p:spPr>
          <a:ln/>
        </p:spPr>
      </p:sp>
      <p:sp>
        <p:nvSpPr>
          <p:cNvPr id="7680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AU" altLang="en-US" dirty="0" smtClean="0"/>
              <a:t>needs to be important and desirable</a:t>
            </a:r>
          </a:p>
          <a:p>
            <a:pPr eaLnBrk="1" hangingPunct="1"/>
            <a:endParaRPr lang="en-AU" altLang="en-US" sz="800" dirty="0"/>
          </a:p>
          <a:p>
            <a:pPr eaLnBrk="1" hangingPunct="1"/>
            <a:r>
              <a:rPr lang="en-AU" altLang="en-US" sz="800" dirty="0"/>
              <a:t>SMART</a:t>
            </a:r>
          </a:p>
          <a:p>
            <a:pPr eaLnBrk="1" hangingPunct="1"/>
            <a:endParaRPr lang="en-AU" altLang="en-US" sz="800" dirty="0"/>
          </a:p>
          <a:p>
            <a:pPr eaLnBrk="1" hangingPunct="1"/>
            <a:r>
              <a:rPr lang="en-AU" altLang="en-US" sz="800" dirty="0"/>
              <a:t>Behavioural is what allows it to</a:t>
            </a:r>
          </a:p>
          <a:p>
            <a:r>
              <a:rPr lang="en-AU" altLang="en-US" sz="800" dirty="0"/>
              <a:t> </a:t>
            </a:r>
          </a:p>
          <a:p>
            <a:pPr eaLnBrk="1" hangingPunct="1"/>
            <a:endParaRPr lang="en-AU" alt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Rot="1" noChangeAspect="1" noChangeArrowheads="1" noTextEdit="1"/>
          </p:cNvSpPr>
          <p:nvPr>
            <p:ph type="sldImg"/>
          </p:nvPr>
        </p:nvSpPr>
        <p:spPr>
          <a:ln/>
        </p:spPr>
      </p:sp>
      <p:sp>
        <p:nvSpPr>
          <p:cNvPr id="7885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AU" altLang="en-US" dirty="0" smtClean="0"/>
              <a:t>Make it behavioural</a:t>
            </a:r>
            <a:endParaRPr lang="en-AU" altLang="en-US" sz="800" dirty="0"/>
          </a:p>
          <a:p>
            <a:r>
              <a:rPr lang="en-AU" altLang="en-US" sz="800" dirty="0"/>
              <a:t> </a:t>
            </a:r>
          </a:p>
          <a:p>
            <a:pPr eaLnBrk="1" hangingPunct="1"/>
            <a:endParaRPr lang="en-AU" alt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ChangeArrowheads="1" noTextEdit="1"/>
          </p:cNvSpPr>
          <p:nvPr>
            <p:ph type="sldImg"/>
          </p:nvPr>
        </p:nvSpPr>
        <p:spPr>
          <a:ln/>
        </p:spPr>
      </p:sp>
      <p:sp>
        <p:nvSpPr>
          <p:cNvPr id="1843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en-AU" altLang="en-US" sz="10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Rot="1" noChangeAspect="1" noChangeArrowheads="1" noTextEdit="1"/>
          </p:cNvSpPr>
          <p:nvPr>
            <p:ph type="sldImg"/>
          </p:nvPr>
        </p:nvSpPr>
        <p:spPr>
          <a:ln/>
        </p:spPr>
      </p:sp>
      <p:sp>
        <p:nvSpPr>
          <p:cNvPr id="8089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a:p>
            <a:pPr eaLnBrk="1" hangingPunct="1"/>
            <a:endParaRPr lang="en-US" altLang="en-US" dirty="0" smtClean="0"/>
          </a:p>
          <a:p>
            <a:r>
              <a:rPr lang="en-AU" altLang="en-US" sz="800" dirty="0"/>
              <a:t>Examples</a:t>
            </a:r>
          </a:p>
          <a:p>
            <a:r>
              <a:rPr lang="en-AU" altLang="en-US" sz="800" dirty="0"/>
              <a:t> </a:t>
            </a:r>
          </a:p>
          <a:p>
            <a:r>
              <a:rPr lang="en-AU" altLang="en-US" sz="800" dirty="0"/>
              <a:t>Often conversations that lead to Referral on to address barriers or need for further knowledge</a:t>
            </a:r>
          </a:p>
          <a:p>
            <a:r>
              <a:rPr lang="en-AU" altLang="en-US" sz="800" dirty="0"/>
              <a:t> </a:t>
            </a:r>
          </a:p>
          <a:p>
            <a:r>
              <a:rPr lang="en-AU" altLang="en-US" sz="800" dirty="0"/>
              <a:t> </a:t>
            </a:r>
          </a:p>
          <a:p>
            <a:r>
              <a:rPr lang="en-AU" altLang="en-US" sz="800" dirty="0"/>
              <a:t>(whiteboard)</a:t>
            </a:r>
          </a:p>
          <a:p>
            <a:r>
              <a:rPr lang="en-AU" altLang="en-US" sz="800" dirty="0"/>
              <a:t> </a:t>
            </a:r>
          </a:p>
          <a:p>
            <a:r>
              <a:rPr lang="en-AU" altLang="en-US" sz="800" dirty="0"/>
              <a:t>journey – peaks and troughs maybe different health issues/behaviours, keep moving, not good enough to say “they are not ready”, there maybe some other behaviour they are “ready”</a:t>
            </a:r>
          </a:p>
          <a:p>
            <a:r>
              <a:rPr lang="en-AU" altLang="en-US" sz="800" dirty="0"/>
              <a:t> </a:t>
            </a:r>
          </a:p>
          <a:p>
            <a:r>
              <a:rPr lang="en-AU" altLang="en-US" sz="800" dirty="0"/>
              <a:t>Today is about perhaps sharing some of your tips, but also about taking away some tools to put in your strategy tool kit, or at least knowing ways to further improve your skills and learning.</a:t>
            </a:r>
          </a:p>
          <a:p>
            <a:r>
              <a:rPr lang="en-AU" altLang="en-US" sz="800" dirty="0"/>
              <a:t> </a:t>
            </a:r>
          </a:p>
          <a:p>
            <a:endParaRPr lang="en-AU" altLang="en-US" sz="300" dirty="0"/>
          </a:p>
          <a:p>
            <a:endParaRPr lang="en-AU" altLang="en-US" sz="800" dirty="0"/>
          </a:p>
          <a:p>
            <a:r>
              <a:rPr lang="en-AU" altLang="en-US" sz="800" dirty="0"/>
              <a:t>Brief overview of the theory  - reference at the back and also here (take books)</a:t>
            </a:r>
          </a:p>
          <a:p>
            <a:r>
              <a:rPr lang="en-AU" altLang="en-US" sz="800" dirty="0"/>
              <a:t> </a:t>
            </a:r>
          </a:p>
          <a:p>
            <a:r>
              <a:rPr lang="en-AU" altLang="en-US" sz="800" dirty="0"/>
              <a:t>Learning experiences with the most impact was trialling and reflecting so will take some opportunities in the work shop today to practice with each other</a:t>
            </a:r>
          </a:p>
          <a:p>
            <a:r>
              <a:rPr lang="en-AU" altLang="en-US" sz="800" dirty="0"/>
              <a:t> </a:t>
            </a:r>
          </a:p>
          <a:p>
            <a:r>
              <a:rPr lang="en-AU" altLang="en-US" sz="800" dirty="0"/>
              <a:t>Go away with some practical tips but also have reference to work books particularly in areas where we do not go into as much detail</a:t>
            </a:r>
          </a:p>
          <a:p>
            <a:r>
              <a:rPr lang="en-AU" altLang="en-US" sz="800" dirty="0"/>
              <a:t> </a:t>
            </a:r>
          </a:p>
          <a:p>
            <a:pPr eaLnBrk="1" hangingPunct="1"/>
            <a:endParaRPr lang="en-AU" alt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Rot="1" noChangeAspect="1" noChangeArrowheads="1" noTextEdit="1"/>
          </p:cNvSpPr>
          <p:nvPr>
            <p:ph type="sldImg"/>
          </p:nvPr>
        </p:nvSpPr>
        <p:spPr>
          <a:ln/>
        </p:spPr>
      </p:sp>
      <p:sp>
        <p:nvSpPr>
          <p:cNvPr id="8294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a:p>
            <a:r>
              <a:rPr lang="en-US" altLang="en-US" dirty="0" smtClean="0"/>
              <a:t>H</a:t>
            </a:r>
            <a:r>
              <a:rPr lang="en-AU" altLang="en-US" dirty="0" smtClean="0"/>
              <a:t>abits help</a:t>
            </a:r>
            <a:endParaRPr lang="en-AU" altLang="en-US" sz="800" dirty="0"/>
          </a:p>
          <a:p>
            <a:pPr eaLnBrk="1" hangingPunct="1"/>
            <a:endParaRPr lang="en-AU" alt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Rot="1" noChangeAspect="1" noChangeArrowheads="1" noTextEdit="1"/>
          </p:cNvSpPr>
          <p:nvPr>
            <p:ph type="sldImg"/>
          </p:nvPr>
        </p:nvSpPr>
        <p:spPr>
          <a:ln/>
        </p:spPr>
      </p:sp>
      <p:sp>
        <p:nvSpPr>
          <p:cNvPr id="8499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a:p>
            <a:r>
              <a:rPr lang="en-US" altLang="en-US" dirty="0" smtClean="0"/>
              <a:t>Weight loss</a:t>
            </a:r>
          </a:p>
          <a:p>
            <a:endParaRPr lang="en-US" altLang="en-US" dirty="0" smtClean="0"/>
          </a:p>
          <a:p>
            <a:r>
              <a:rPr lang="en-US" altLang="en-US" dirty="0" smtClean="0"/>
              <a:t>50kg then what…….</a:t>
            </a:r>
            <a:endParaRPr lang="en-AU" altLang="en-US" sz="800" dirty="0"/>
          </a:p>
          <a:p>
            <a:r>
              <a:rPr lang="en-AU" altLang="en-US" sz="800" dirty="0"/>
              <a:t> </a:t>
            </a:r>
          </a:p>
          <a:p>
            <a:pPr eaLnBrk="1" hangingPunct="1"/>
            <a:endParaRPr lang="en-AU" alt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2"/>
          <p:cNvSpPr>
            <a:spLocks noGrp="1" noRot="1" noChangeAspect="1" noChangeArrowheads="1" noTextEdit="1"/>
          </p:cNvSpPr>
          <p:nvPr>
            <p:ph type="sldImg"/>
          </p:nvPr>
        </p:nvSpPr>
        <p:spPr>
          <a:ln/>
        </p:spPr>
      </p:sp>
      <p:sp>
        <p:nvSpPr>
          <p:cNvPr id="8704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a:p>
            <a:r>
              <a:rPr lang="en-US" altLang="en-US" dirty="0" smtClean="0"/>
              <a:t>Weight loss</a:t>
            </a:r>
          </a:p>
          <a:p>
            <a:endParaRPr lang="en-US" altLang="en-US" dirty="0" smtClean="0"/>
          </a:p>
          <a:p>
            <a:r>
              <a:rPr lang="en-US" altLang="en-US" dirty="0" smtClean="0"/>
              <a:t>50kg then what…….</a:t>
            </a:r>
            <a:endParaRPr lang="en-AU" altLang="en-US" sz="800" dirty="0"/>
          </a:p>
          <a:p>
            <a:r>
              <a:rPr lang="en-AU" altLang="en-US" sz="800" dirty="0"/>
              <a:t> </a:t>
            </a:r>
          </a:p>
          <a:p>
            <a:pPr eaLnBrk="1" hangingPunct="1"/>
            <a:endParaRPr lang="en-AU" altLang="en-US"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Rot="1" noChangeAspect="1" noChangeArrowheads="1" noTextEdit="1"/>
          </p:cNvSpPr>
          <p:nvPr>
            <p:ph type="sldImg"/>
          </p:nvPr>
        </p:nvSpPr>
        <p:spPr>
          <a:ln/>
        </p:spPr>
      </p:sp>
      <p:sp>
        <p:nvSpPr>
          <p:cNvPr id="9113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AU" altLang="en-US" dirty="0"/>
              <a:t>Provides a structure that incorporates all the different theories and I would recommend doing this training if you can. This is where I started and then as they have developed and progressed their various courses I have done them as they went!</a:t>
            </a:r>
          </a:p>
          <a:p>
            <a:endParaRPr lang="en-AU" altLang="en-US" dirty="0"/>
          </a:p>
          <a:p>
            <a:r>
              <a:rPr lang="en-AU" altLang="en-US" dirty="0"/>
              <a:t>Best practice</a:t>
            </a:r>
          </a:p>
          <a:p>
            <a:r>
              <a:rPr lang="en-AU" altLang="en-US" dirty="0"/>
              <a:t>Patient centred care</a:t>
            </a:r>
          </a:p>
          <a:p>
            <a:endParaRPr lang="en-AU" altLang="en-US" dirty="0"/>
          </a:p>
          <a:p>
            <a:r>
              <a:rPr lang="en-AU" altLang="en-US" dirty="0"/>
              <a:t>Leads to</a:t>
            </a:r>
          </a:p>
          <a:p>
            <a:r>
              <a:rPr lang="en-AU" altLang="en-US" dirty="0"/>
              <a:t>Rapport</a:t>
            </a:r>
          </a:p>
          <a:p>
            <a:r>
              <a:rPr lang="en-AU" altLang="en-US" dirty="0"/>
              <a:t>Health literacy</a:t>
            </a:r>
          </a:p>
          <a:p>
            <a:endParaRPr lang="en-AU" altLang="en-US" dirty="0"/>
          </a:p>
          <a:p>
            <a:r>
              <a:rPr lang="en-AU" altLang="en-US" dirty="0"/>
              <a:t>Leads to</a:t>
            </a:r>
          </a:p>
          <a:p>
            <a:r>
              <a:rPr lang="en-AU" altLang="en-US" dirty="0"/>
              <a:t>Behaviour change</a:t>
            </a:r>
          </a:p>
          <a:p>
            <a:endParaRPr lang="en-AU" altLang="en-US" dirty="0"/>
          </a:p>
          <a:p>
            <a:r>
              <a:rPr lang="en-AU" altLang="en-US" dirty="0"/>
              <a:t> </a:t>
            </a:r>
          </a:p>
          <a:p>
            <a:r>
              <a:rPr lang="en-AU" altLang="en-US" dirty="0"/>
              <a:t>Above the decision line and below the decision line </a:t>
            </a:r>
          </a:p>
          <a:p>
            <a:r>
              <a:rPr lang="en-AU" altLang="en-US" dirty="0"/>
              <a:t> </a:t>
            </a:r>
          </a:p>
          <a:p>
            <a:r>
              <a:rPr lang="en-AU" altLang="en-US" dirty="0"/>
              <a:t>Does that mean anything to anyone?</a:t>
            </a:r>
          </a:p>
          <a:p>
            <a:pPr eaLnBrk="1" hangingPunct="1"/>
            <a:endParaRPr lang="en-AU" altLang="en-US"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a:spLocks noGrp="1" noRot="1" noChangeAspect="1" noChangeArrowheads="1" noTextEdit="1"/>
          </p:cNvSpPr>
          <p:nvPr>
            <p:ph type="sldImg"/>
          </p:nvPr>
        </p:nvSpPr>
        <p:spPr>
          <a:ln/>
        </p:spPr>
      </p:sp>
      <p:sp>
        <p:nvSpPr>
          <p:cNvPr id="38914"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What do you know? </a:t>
            </a:r>
            <a:endParaRPr lang="en-AU" altLang="en-US" dirty="0"/>
          </a:p>
          <a:p>
            <a:r>
              <a:rPr lang="en-US" altLang="en-US" dirty="0"/>
              <a:t>How is it relevant to what you do?</a:t>
            </a:r>
            <a:endParaRPr lang="en-AU" altLang="en-US" dirty="0"/>
          </a:p>
          <a:p>
            <a:r>
              <a:rPr lang="en-US" altLang="en-US" dirty="0"/>
              <a:t> </a:t>
            </a:r>
            <a:endParaRPr lang="en-AU" altLang="en-US" dirty="0"/>
          </a:p>
          <a:p>
            <a:r>
              <a:rPr lang="en-US" altLang="en-US" dirty="0"/>
              <a:t>Summary</a:t>
            </a:r>
            <a:r>
              <a:rPr lang="en-AU" altLang="en-US" dirty="0"/>
              <a:t> - </a:t>
            </a:r>
            <a:r>
              <a:rPr lang="en-US" altLang="en-US" dirty="0"/>
              <a:t>DO I have a problem/</a:t>
            </a:r>
            <a:r>
              <a:rPr lang="en-AU" altLang="en-US" dirty="0"/>
              <a:t>/</a:t>
            </a:r>
            <a:r>
              <a:rPr lang="en-US" altLang="en-US" dirty="0"/>
              <a:t>DO I want to change that problem</a:t>
            </a:r>
            <a:r>
              <a:rPr lang="en-AU" altLang="en-US" dirty="0"/>
              <a:t>/</a:t>
            </a:r>
            <a:r>
              <a:rPr lang="en-US" altLang="en-US" dirty="0"/>
              <a:t>Yes I do but how</a:t>
            </a:r>
            <a:r>
              <a:rPr lang="en-AU" altLang="en-US" dirty="0"/>
              <a:t>/</a:t>
            </a:r>
            <a:r>
              <a:rPr lang="en-US" altLang="en-US" dirty="0"/>
              <a:t>Make change</a:t>
            </a:r>
            <a:r>
              <a:rPr lang="en-AU" altLang="en-US" dirty="0"/>
              <a:t>/</a:t>
            </a:r>
            <a:r>
              <a:rPr lang="en-US" altLang="en-US" dirty="0"/>
              <a:t>Monitor/keep as an ongoing priority</a:t>
            </a:r>
            <a:r>
              <a:rPr lang="en-AU" altLang="en-US" dirty="0"/>
              <a:t>/</a:t>
            </a:r>
            <a:r>
              <a:rPr lang="en-US" altLang="en-US" dirty="0"/>
              <a:t>Stop and relapse – lifestyle/priorities change… review strategies</a:t>
            </a:r>
            <a:endParaRPr lang="en-AU" altLang="en-US" dirty="0"/>
          </a:p>
          <a:p>
            <a:r>
              <a:rPr lang="en-AU" altLang="en-US" dirty="0"/>
              <a:t> </a:t>
            </a:r>
          </a:p>
          <a:p>
            <a:r>
              <a:rPr lang="en-US" altLang="en-US" dirty="0"/>
              <a:t>Suggests a dynamic progression through the stages of change and there is some criticism about the processes and way each of the stages are assessed. However as a guide and concept that people move through stages, and not always forwards, it is useful to try and recognize these stages in your clients, and also that they maybe at different stages depending on the behavior.</a:t>
            </a:r>
            <a:endParaRPr lang="en-AU" altLang="en-US" dirty="0"/>
          </a:p>
          <a:p>
            <a:r>
              <a:rPr lang="en-US" altLang="en-US" dirty="0"/>
              <a:t> </a:t>
            </a:r>
            <a:endParaRPr lang="en-AU" altLang="en-US" dirty="0"/>
          </a:p>
          <a:p>
            <a:r>
              <a:rPr lang="en-US" altLang="en-US" dirty="0"/>
              <a:t>Not good enough to say they are not ready and then leave them until they decide they are ready…..</a:t>
            </a:r>
            <a:endParaRPr lang="en-AU" altLang="en-US" dirty="0"/>
          </a:p>
          <a:p>
            <a:r>
              <a:rPr lang="en-US" altLang="en-US" dirty="0"/>
              <a:t> </a:t>
            </a:r>
            <a:endParaRPr lang="en-AU" altLang="en-US" dirty="0"/>
          </a:p>
          <a:p>
            <a:r>
              <a:rPr lang="en-US" altLang="en-US" u="sng" dirty="0">
                <a:solidFill>
                  <a:srgbClr val="FF0000"/>
                </a:solidFill>
              </a:rPr>
              <a:t>Examples</a:t>
            </a:r>
            <a:endParaRPr lang="en-AU" altLang="en-US" u="sng" dirty="0">
              <a:solidFill>
                <a:srgbClr val="FF0000"/>
              </a:solidFill>
            </a:endParaRPr>
          </a:p>
          <a:p>
            <a:r>
              <a:rPr lang="en-US" altLang="en-US" dirty="0"/>
              <a:t> how important is for you to increase your ex right now?....... If you now consider it knowing that being more active is going to help your back pain does that change that for you at al all</a:t>
            </a:r>
          </a:p>
          <a:p>
            <a:r>
              <a:rPr lang="en-US" altLang="en-US" dirty="0"/>
              <a:t>Your doctor has mentioned your cholesterol is an issue – what do you understand about that, what are the consequences, what do you know</a:t>
            </a:r>
          </a:p>
          <a:p>
            <a:r>
              <a:rPr lang="en-US" altLang="en-US" dirty="0"/>
              <a:t>As a dr important to advise them on the state of their health – does that surprise you? Given all going on are you interested in knowing more about what you can do to change it?</a:t>
            </a:r>
            <a:endParaRPr lang="en-US" altLang="en-US" dirty="0" smtClean="0"/>
          </a:p>
          <a:p>
            <a:pPr eaLnBrk="1" hangingPunct="1"/>
            <a:endParaRPr lang="en-AU" alt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2"/>
          <p:cNvSpPr>
            <a:spLocks noGrp="1" noRot="1" noChangeAspect="1" noChangeArrowheads="1" noTextEdit="1"/>
          </p:cNvSpPr>
          <p:nvPr>
            <p:ph type="sldImg"/>
          </p:nvPr>
        </p:nvSpPr>
        <p:spPr>
          <a:ln/>
        </p:spPr>
      </p:sp>
      <p:sp>
        <p:nvSpPr>
          <p:cNvPr id="9523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AU" altLang="en-US" dirty="0"/>
              <a:t>When bring the Trans model and HCA together look something like this</a:t>
            </a:r>
          </a:p>
          <a:p>
            <a:r>
              <a:rPr lang="en-AU" altLang="en-US" dirty="0"/>
              <a:t> </a:t>
            </a:r>
          </a:p>
          <a:p>
            <a:r>
              <a:rPr lang="en-AU" altLang="en-US" dirty="0"/>
              <a:t>Why is this relevant and what happens if you get it wrong?</a:t>
            </a:r>
          </a:p>
          <a:p>
            <a:pPr eaLnBrk="1" hangingPunct="1"/>
            <a:endParaRPr lang="en-US" altLang="en-US" dirty="0" smtClean="0"/>
          </a:p>
          <a:p>
            <a:pPr eaLnBrk="1" hangingPunct="1"/>
            <a:endParaRPr lang="en-US" altLang="en-US" dirty="0" smtClean="0"/>
          </a:p>
          <a:p>
            <a:pPr eaLnBrk="1" hangingPunct="1"/>
            <a:r>
              <a:rPr lang="en-AU" altLang="en-US" dirty="0" smtClean="0"/>
              <a:t>	</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2"/>
          <p:cNvSpPr>
            <a:spLocks noGrp="1" noRot="1" noChangeAspect="1" noChangeArrowheads="1" noTextEdit="1"/>
          </p:cNvSpPr>
          <p:nvPr>
            <p:ph type="sldImg"/>
          </p:nvPr>
        </p:nvSpPr>
        <p:spPr>
          <a:ln/>
        </p:spPr>
      </p:sp>
      <p:sp>
        <p:nvSpPr>
          <p:cNvPr id="9728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en-AU" altLang="en-US" sz="1000"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Rot="1" noChangeAspect="1" noChangeArrowheads="1" noTextEdit="1"/>
          </p:cNvSpPr>
          <p:nvPr>
            <p:ph type="sldImg"/>
          </p:nvPr>
        </p:nvSpPr>
        <p:spPr>
          <a:ln/>
        </p:spPr>
      </p:sp>
      <p:sp>
        <p:nvSpPr>
          <p:cNvPr id="8089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a:p>
            <a:pPr eaLnBrk="1" hangingPunct="1"/>
            <a:endParaRPr lang="en-US" altLang="en-US" dirty="0" smtClean="0"/>
          </a:p>
          <a:p>
            <a:r>
              <a:rPr lang="en-AU" altLang="en-US" sz="800" dirty="0"/>
              <a:t>Examples</a:t>
            </a:r>
          </a:p>
          <a:p>
            <a:r>
              <a:rPr lang="en-AU" altLang="en-US" sz="800" dirty="0"/>
              <a:t> </a:t>
            </a:r>
          </a:p>
          <a:p>
            <a:r>
              <a:rPr lang="en-AU" altLang="en-US" sz="800" dirty="0"/>
              <a:t>Often conversations that lead to Referral on to address barriers or need for further knowledge</a:t>
            </a:r>
          </a:p>
          <a:p>
            <a:r>
              <a:rPr lang="en-AU" altLang="en-US" sz="800" dirty="0"/>
              <a:t> </a:t>
            </a:r>
          </a:p>
          <a:p>
            <a:r>
              <a:rPr lang="en-AU" altLang="en-US" sz="800" dirty="0"/>
              <a:t> </a:t>
            </a:r>
          </a:p>
          <a:p>
            <a:r>
              <a:rPr lang="en-AU" altLang="en-US" sz="800" dirty="0"/>
              <a:t>(whiteboard)</a:t>
            </a:r>
          </a:p>
          <a:p>
            <a:r>
              <a:rPr lang="en-AU" altLang="en-US" sz="800" dirty="0"/>
              <a:t> </a:t>
            </a:r>
          </a:p>
          <a:p>
            <a:r>
              <a:rPr lang="en-AU" altLang="en-US" sz="800" dirty="0"/>
              <a:t>journey – peaks and troughs maybe different health issues/behaviours, keep moving, not good enough to say “they are not ready”, there maybe some other behaviour they are “ready”</a:t>
            </a:r>
          </a:p>
          <a:p>
            <a:r>
              <a:rPr lang="en-AU" altLang="en-US" sz="800" dirty="0"/>
              <a:t> </a:t>
            </a:r>
          </a:p>
          <a:p>
            <a:r>
              <a:rPr lang="en-AU" altLang="en-US" sz="800" dirty="0"/>
              <a:t>Today is about perhaps sharing some of your tips, but also about taking away some tools to put in your strategy tool kit, or at least knowing ways to further improve your skills and learning.</a:t>
            </a:r>
          </a:p>
          <a:p>
            <a:r>
              <a:rPr lang="en-AU" altLang="en-US" sz="800" dirty="0"/>
              <a:t> </a:t>
            </a:r>
          </a:p>
          <a:p>
            <a:endParaRPr lang="en-AU" altLang="en-US" sz="300" dirty="0"/>
          </a:p>
          <a:p>
            <a:endParaRPr lang="en-AU" altLang="en-US" sz="800" dirty="0"/>
          </a:p>
          <a:p>
            <a:r>
              <a:rPr lang="en-AU" altLang="en-US" sz="800" dirty="0"/>
              <a:t>Brief overview of the theory  - reference at the back and also here (take books)</a:t>
            </a:r>
          </a:p>
          <a:p>
            <a:r>
              <a:rPr lang="en-AU" altLang="en-US" sz="800" dirty="0"/>
              <a:t> </a:t>
            </a:r>
          </a:p>
          <a:p>
            <a:r>
              <a:rPr lang="en-AU" altLang="en-US" sz="800" dirty="0"/>
              <a:t>Learning experiences with the most impact was trialling and reflecting so will take some opportunities in the work shop today to practice with each other</a:t>
            </a:r>
          </a:p>
          <a:p>
            <a:r>
              <a:rPr lang="en-AU" altLang="en-US" sz="800" dirty="0"/>
              <a:t> </a:t>
            </a:r>
          </a:p>
          <a:p>
            <a:r>
              <a:rPr lang="en-AU" altLang="en-US" sz="800" dirty="0"/>
              <a:t>Go away with some practical tips but also have reference to work books particularly in areas where we do not go into as much detail</a:t>
            </a:r>
          </a:p>
          <a:p>
            <a:r>
              <a:rPr lang="en-AU" altLang="en-US" sz="800" dirty="0"/>
              <a:t> </a:t>
            </a:r>
          </a:p>
          <a:p>
            <a:pPr eaLnBrk="1" hangingPunct="1"/>
            <a:endParaRPr lang="en-AU" altLang="en-US"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2"/>
          <p:cNvSpPr>
            <a:spLocks noGrp="1" noRot="1" noChangeAspect="1" noChangeArrowheads="1" noTextEdit="1"/>
          </p:cNvSpPr>
          <p:nvPr>
            <p:ph type="sldImg"/>
          </p:nvPr>
        </p:nvSpPr>
        <p:spPr>
          <a:ln/>
        </p:spPr>
      </p:sp>
      <p:sp>
        <p:nvSpPr>
          <p:cNvPr id="49154"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dirty="0" smtClean="0">
                <a:latin typeface="Calibri" charset="0"/>
                <a:ea typeface="ＭＳ Ｐゴシック" charset="0"/>
              </a:rPr>
              <a:t>Throughout client interaction whether a consult or meet them in the corridor</a:t>
            </a:r>
          </a:p>
          <a:p>
            <a:pPr eaLnBrk="1" hangingPunct="1">
              <a:defRPr/>
            </a:pPr>
            <a:r>
              <a:rPr lang="en-US" dirty="0" smtClean="0">
                <a:latin typeface="Calibri" charset="0"/>
                <a:ea typeface="ＭＳ Ｐゴシック" charset="0"/>
              </a:rPr>
              <a:t>Subtle dance reinforcing that you respect it is </a:t>
            </a:r>
          </a:p>
          <a:p>
            <a:pPr marL="169907" indent="-169907">
              <a:buFontTx/>
              <a:buChar char="-"/>
              <a:defRPr/>
            </a:pPr>
            <a:r>
              <a:rPr lang="en-US" dirty="0" smtClean="0">
                <a:latin typeface="Calibri" charset="0"/>
                <a:ea typeface="ＭＳ Ｐゴシック" charset="0"/>
              </a:rPr>
              <a:t>Their choice</a:t>
            </a:r>
          </a:p>
          <a:p>
            <a:pPr marL="169907" indent="-169907">
              <a:buFontTx/>
              <a:buChar char="-"/>
              <a:defRPr/>
            </a:pPr>
            <a:r>
              <a:rPr lang="en-US" dirty="0" smtClean="0">
                <a:latin typeface="Calibri" charset="0"/>
                <a:ea typeface="ＭＳ Ｐゴシック" charset="0"/>
              </a:rPr>
              <a:t>Their autonomy</a:t>
            </a:r>
          </a:p>
          <a:p>
            <a:pPr marL="169907" indent="-169907">
              <a:buFontTx/>
              <a:buChar char="-"/>
              <a:defRPr/>
            </a:pPr>
            <a:r>
              <a:rPr lang="en-US" dirty="0" smtClean="0">
                <a:latin typeface="Calibri" charset="0"/>
                <a:ea typeface="ＭＳ Ｐゴシック" charset="0"/>
              </a:rPr>
              <a:t>Their intrinsic motivation</a:t>
            </a:r>
          </a:p>
          <a:p>
            <a:pPr marL="169907" indent="-169907">
              <a:buFontTx/>
              <a:buChar char="-"/>
              <a:defRPr/>
            </a:pPr>
            <a:endParaRPr lang="en-US" dirty="0" smtClean="0">
              <a:latin typeface="Calibri" charset="0"/>
              <a:ea typeface="ＭＳ Ｐゴシック" charset="0"/>
            </a:endParaRPr>
          </a:p>
          <a:p>
            <a:pPr marL="169907" indent="-169907">
              <a:buFontTx/>
              <a:buChar char="-"/>
              <a:defRPr/>
            </a:pPr>
            <a:r>
              <a:rPr lang="en-US" dirty="0" smtClean="0">
                <a:latin typeface="Calibri" charset="0"/>
                <a:ea typeface="ＭＳ Ｐゴシック" charset="0"/>
              </a:rPr>
              <a:t>Which non confrontational or </a:t>
            </a:r>
            <a:r>
              <a:rPr lang="en-US" dirty="0" smtClean="0">
                <a:latin typeface="Calibri" charset="0"/>
                <a:ea typeface="ＭＳ Ｐゴシック" charset="0"/>
              </a:rPr>
              <a:t>judgmental</a:t>
            </a:r>
            <a:endParaRPr lang="en-US" dirty="0" smtClean="0">
              <a:latin typeface="Calibri" charset="0"/>
              <a:ea typeface="ＭＳ Ｐゴシック" charset="0"/>
            </a:endParaRPr>
          </a:p>
          <a:p>
            <a:pPr marL="169907" indent="-169907">
              <a:buFontTx/>
              <a:buChar char="-"/>
              <a:defRPr/>
            </a:pPr>
            <a:endParaRPr lang="en-US" dirty="0" smtClean="0">
              <a:latin typeface="Calibri" charset="0"/>
              <a:ea typeface="ＭＳ Ｐゴシック" charset="0"/>
            </a:endParaRPr>
          </a:p>
          <a:p>
            <a:pPr marL="169907" indent="-169907">
              <a:buFontTx/>
              <a:buChar char="-"/>
              <a:defRPr/>
            </a:pPr>
            <a:endParaRPr lang="en-US" dirty="0">
              <a:latin typeface="Calibri" charset="0"/>
              <a:ea typeface="ＭＳ Ｐゴシック" charset="0"/>
            </a:endParaRPr>
          </a:p>
          <a:p>
            <a:pPr eaLnBrk="1" hangingPunct="1">
              <a:defRPr/>
            </a:pPr>
            <a:endParaRPr lang="en-US" dirty="0">
              <a:latin typeface="Calibri" charset="0"/>
              <a:ea typeface="ＭＳ Ｐゴシック" charset="0"/>
            </a:endParaRPr>
          </a:p>
          <a:p>
            <a:pPr eaLnBrk="1" hangingPunct="1">
              <a:defRPr/>
            </a:pPr>
            <a:r>
              <a:rPr lang="en-US" dirty="0">
                <a:latin typeface="Calibri" charset="0"/>
                <a:ea typeface="ＭＳ Ｐゴシック" charset="0"/>
              </a:rPr>
              <a:t>Practical 1</a:t>
            </a:r>
          </a:p>
          <a:p>
            <a:pPr eaLnBrk="1" hangingPunct="1">
              <a:defRPr/>
            </a:pPr>
            <a:endParaRPr lang="en-US" dirty="0">
              <a:latin typeface="Calibri" charset="0"/>
              <a:ea typeface="ＭＳ Ｐゴシック" charset="0"/>
            </a:endParaRPr>
          </a:p>
          <a:p>
            <a:pPr eaLnBrk="1" hangingPunct="1">
              <a:defRPr/>
            </a:pPr>
            <a:endParaRPr lang="en-US" dirty="0">
              <a:latin typeface="Calibri" charset="0"/>
              <a:ea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en-AU" altLang="en-US" sz="1000"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2"/>
          <p:cNvSpPr>
            <a:spLocks noGrp="1" noRot="1" noChangeAspect="1" noChangeArrowheads="1" noTextEdit="1"/>
          </p:cNvSpPr>
          <p:nvPr>
            <p:ph type="sldImg"/>
          </p:nvPr>
        </p:nvSpPr>
        <p:spPr>
          <a:ln/>
        </p:spPr>
      </p:sp>
      <p:sp>
        <p:nvSpPr>
          <p:cNvPr id="49154"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dirty="0" smtClean="0">
                <a:latin typeface="Calibri" charset="0"/>
                <a:ea typeface="ＭＳ Ｐゴシック" charset="0"/>
              </a:rPr>
              <a:t>Throughout client interaction whether a consult or meet them in the corridor</a:t>
            </a:r>
          </a:p>
          <a:p>
            <a:pPr eaLnBrk="1" hangingPunct="1">
              <a:defRPr/>
            </a:pPr>
            <a:r>
              <a:rPr lang="en-US" dirty="0" smtClean="0">
                <a:latin typeface="Calibri" charset="0"/>
                <a:ea typeface="ＭＳ Ｐゴシック" charset="0"/>
              </a:rPr>
              <a:t>Subtle dance reinforcing that you respect it is </a:t>
            </a:r>
          </a:p>
          <a:p>
            <a:pPr marL="169907" indent="-169907">
              <a:buFontTx/>
              <a:buChar char="-"/>
              <a:defRPr/>
            </a:pPr>
            <a:r>
              <a:rPr lang="en-US" dirty="0" smtClean="0">
                <a:latin typeface="Calibri" charset="0"/>
                <a:ea typeface="ＭＳ Ｐゴシック" charset="0"/>
              </a:rPr>
              <a:t>Their choice</a:t>
            </a:r>
          </a:p>
          <a:p>
            <a:pPr marL="169907" indent="-169907">
              <a:buFontTx/>
              <a:buChar char="-"/>
              <a:defRPr/>
            </a:pPr>
            <a:r>
              <a:rPr lang="en-US" dirty="0" smtClean="0">
                <a:latin typeface="Calibri" charset="0"/>
                <a:ea typeface="ＭＳ Ｐゴシック" charset="0"/>
              </a:rPr>
              <a:t>Their autonomy</a:t>
            </a:r>
          </a:p>
          <a:p>
            <a:pPr marL="169907" indent="-169907">
              <a:buFontTx/>
              <a:buChar char="-"/>
              <a:defRPr/>
            </a:pPr>
            <a:r>
              <a:rPr lang="en-US" dirty="0" smtClean="0">
                <a:latin typeface="Calibri" charset="0"/>
                <a:ea typeface="ＭＳ Ｐゴシック" charset="0"/>
              </a:rPr>
              <a:t>Their intrinsic motivation</a:t>
            </a:r>
          </a:p>
          <a:p>
            <a:pPr marL="169907" indent="-169907">
              <a:buFontTx/>
              <a:buChar char="-"/>
              <a:defRPr/>
            </a:pPr>
            <a:endParaRPr lang="en-US" dirty="0" smtClean="0">
              <a:latin typeface="Calibri" charset="0"/>
              <a:ea typeface="ＭＳ Ｐゴシック" charset="0"/>
            </a:endParaRPr>
          </a:p>
          <a:p>
            <a:pPr marL="169907" indent="-169907">
              <a:buFontTx/>
              <a:buChar char="-"/>
              <a:defRPr/>
            </a:pPr>
            <a:r>
              <a:rPr lang="en-US" dirty="0" smtClean="0">
                <a:latin typeface="Calibri" charset="0"/>
                <a:ea typeface="ＭＳ Ｐゴシック" charset="0"/>
              </a:rPr>
              <a:t>Which non confrontational or </a:t>
            </a:r>
            <a:r>
              <a:rPr lang="en-US" dirty="0" smtClean="0">
                <a:latin typeface="Calibri" charset="0"/>
                <a:ea typeface="ＭＳ Ｐゴシック" charset="0"/>
              </a:rPr>
              <a:t>judgmental</a:t>
            </a:r>
            <a:endParaRPr lang="en-US" dirty="0" smtClean="0">
              <a:latin typeface="Calibri" charset="0"/>
              <a:ea typeface="ＭＳ Ｐゴシック" charset="0"/>
            </a:endParaRPr>
          </a:p>
          <a:p>
            <a:pPr marL="169907" indent="-169907">
              <a:buFontTx/>
              <a:buChar char="-"/>
              <a:defRPr/>
            </a:pPr>
            <a:endParaRPr lang="en-US" dirty="0" smtClean="0">
              <a:latin typeface="Calibri" charset="0"/>
              <a:ea typeface="ＭＳ Ｐゴシック" charset="0"/>
            </a:endParaRPr>
          </a:p>
          <a:p>
            <a:pPr marL="169907" indent="-169907">
              <a:buFontTx/>
              <a:buChar char="-"/>
              <a:defRPr/>
            </a:pPr>
            <a:endParaRPr lang="en-US" dirty="0">
              <a:latin typeface="Calibri" charset="0"/>
              <a:ea typeface="ＭＳ Ｐゴシック" charset="0"/>
            </a:endParaRPr>
          </a:p>
          <a:p>
            <a:pPr eaLnBrk="1" hangingPunct="1">
              <a:defRPr/>
            </a:pPr>
            <a:endParaRPr lang="en-US" dirty="0">
              <a:latin typeface="Calibri" charset="0"/>
              <a:ea typeface="ＭＳ Ｐゴシック" charset="0"/>
            </a:endParaRPr>
          </a:p>
          <a:p>
            <a:pPr eaLnBrk="1" hangingPunct="1">
              <a:defRPr/>
            </a:pPr>
            <a:r>
              <a:rPr lang="en-US" dirty="0">
                <a:latin typeface="Calibri" charset="0"/>
                <a:ea typeface="ＭＳ Ｐゴシック" charset="0"/>
              </a:rPr>
              <a:t>Practical 1</a:t>
            </a:r>
          </a:p>
          <a:p>
            <a:pPr eaLnBrk="1" hangingPunct="1">
              <a:defRPr/>
            </a:pPr>
            <a:endParaRPr lang="en-US" dirty="0">
              <a:latin typeface="Calibri" charset="0"/>
              <a:ea typeface="ＭＳ Ｐゴシック" charset="0"/>
            </a:endParaRPr>
          </a:p>
          <a:p>
            <a:pPr eaLnBrk="1" hangingPunct="1">
              <a:defRPr/>
            </a:pPr>
            <a:endParaRPr lang="en-US" dirty="0">
              <a:latin typeface="Calibri" charset="0"/>
              <a:ea typeface="ＭＳ Ｐゴシック"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2"/>
          <p:cNvSpPr>
            <a:spLocks noGrp="1" noRot="1" noChangeAspect="1" noChangeArrowheads="1" noTextEdit="1"/>
          </p:cNvSpPr>
          <p:nvPr>
            <p:ph type="sldImg"/>
          </p:nvPr>
        </p:nvSpPr>
        <p:spPr>
          <a:ln/>
        </p:spPr>
      </p:sp>
      <p:sp>
        <p:nvSpPr>
          <p:cNvPr id="10547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dirty="0" smtClean="0"/>
          </a:p>
          <a:p>
            <a:pPr>
              <a:spcBef>
                <a:spcPct val="20000"/>
              </a:spcBef>
            </a:pPr>
            <a:r>
              <a:rPr lang="en-AU" altLang="en-US" sz="800" dirty="0">
                <a:solidFill>
                  <a:srgbClr val="4C5A6A"/>
                </a:solidFill>
              </a:rPr>
              <a:t>“Motivational interviewing is a collaborative, </a:t>
            </a:r>
            <a:r>
              <a:rPr lang="en-AU" altLang="en-US" sz="800" b="1" dirty="0">
                <a:solidFill>
                  <a:srgbClr val="4C5A6A"/>
                </a:solidFill>
              </a:rPr>
              <a:t>goal-oriented</a:t>
            </a:r>
            <a:r>
              <a:rPr lang="en-AU" altLang="en-US" sz="800" dirty="0">
                <a:solidFill>
                  <a:srgbClr val="4C5A6A"/>
                </a:solidFill>
              </a:rPr>
              <a:t> method of communication with particular attention to the </a:t>
            </a:r>
            <a:r>
              <a:rPr lang="en-AU" altLang="en-US" sz="800" b="1" dirty="0">
                <a:solidFill>
                  <a:srgbClr val="4C5A6A"/>
                </a:solidFill>
              </a:rPr>
              <a:t>language of change</a:t>
            </a:r>
            <a:r>
              <a:rPr lang="en-AU" altLang="en-US" sz="800" dirty="0">
                <a:solidFill>
                  <a:srgbClr val="4C5A6A"/>
                </a:solidFill>
              </a:rPr>
              <a:t>. It is intended to strengthen personal motivation for and commitment to a target behaviour change by </a:t>
            </a:r>
            <a:r>
              <a:rPr lang="en-AU" altLang="en-US" sz="800" b="1" dirty="0">
                <a:solidFill>
                  <a:srgbClr val="4C5A6A"/>
                </a:solidFill>
              </a:rPr>
              <a:t>eliciting and exploring an individual’s own arguments for change</a:t>
            </a:r>
            <a:r>
              <a:rPr lang="en-AU" altLang="en-US" sz="800" dirty="0">
                <a:solidFill>
                  <a:srgbClr val="4C5A6A"/>
                </a:solidFill>
              </a:rPr>
              <a:t>”</a:t>
            </a:r>
            <a:endParaRPr lang="en-US" altLang="ja-JP" sz="800" dirty="0">
              <a:solidFill>
                <a:srgbClr val="4C5A6A"/>
              </a:solidFill>
            </a:endParaRPr>
          </a:p>
          <a:p>
            <a:pPr>
              <a:spcBef>
                <a:spcPct val="20000"/>
              </a:spcBef>
            </a:pPr>
            <a:r>
              <a:rPr lang="en-US" altLang="en-US" sz="800" dirty="0">
                <a:solidFill>
                  <a:srgbClr val="4C5A6A"/>
                </a:solidFill>
              </a:rPr>
              <a:t>						</a:t>
            </a:r>
            <a:r>
              <a:rPr lang="en-US" altLang="en-US" sz="800" i="1" dirty="0">
                <a:solidFill>
                  <a:srgbClr val="4C5A6A"/>
                </a:solidFill>
              </a:rPr>
              <a:t>Miller &amp; Rollnick 2010</a:t>
            </a:r>
            <a:endParaRPr lang="en-AU" altLang="en-US" dirty="0" smtClean="0"/>
          </a:p>
          <a:p>
            <a:pPr eaLnBrk="1" hangingPunct="1"/>
            <a:endParaRPr lang="en-AU" altLang="en-US" dirty="0" smtClean="0"/>
          </a:p>
          <a:p>
            <a:pPr eaLnBrk="1" hangingPunct="1"/>
            <a:endParaRPr lang="en-AU" altLang="en-US" dirty="0" smtClean="0"/>
          </a:p>
          <a:p>
            <a:pPr eaLnBrk="1" hangingPunct="1"/>
            <a:r>
              <a:rPr lang="en-AU" altLang="en-US" dirty="0" smtClean="0"/>
              <a:t>When do you use it?</a:t>
            </a:r>
          </a:p>
          <a:p>
            <a:pPr eaLnBrk="1" hangingPunct="1"/>
            <a:endParaRPr lang="en-AU" altLang="en-US" dirty="0" smtClean="0"/>
          </a:p>
          <a:p>
            <a:pPr eaLnBrk="1" hangingPunct="1"/>
            <a:r>
              <a:rPr lang="en-AU" altLang="en-US" dirty="0" smtClean="0"/>
              <a:t>A conversation at any time about behaviour change – in the corridor, during a health check, with their head down the treatment bed face hole, in reception….</a:t>
            </a:r>
          </a:p>
          <a:p>
            <a:pPr eaLnBrk="1" hangingPunct="1"/>
            <a:endParaRPr lang="en-AU" altLang="en-US" dirty="0" smtClean="0"/>
          </a:p>
          <a:p>
            <a:pPr eaLnBrk="1" hangingPunct="1"/>
            <a:r>
              <a:rPr lang="en-AU" altLang="en-US" dirty="0" smtClean="0"/>
              <a:t>Particularly useful when someone is ambivalent</a:t>
            </a:r>
          </a:p>
          <a:p>
            <a:pPr eaLnBrk="1" hangingPunct="1"/>
            <a:endParaRPr lang="en-AU" altLang="en-US" dirty="0" smtClean="0"/>
          </a:p>
          <a:p>
            <a:pPr eaLnBrk="1" hangingPunct="1"/>
            <a:r>
              <a:rPr lang="en-AU" altLang="en-US" u="sng" dirty="0" smtClean="0">
                <a:solidFill>
                  <a:schemeClr val="tx2"/>
                </a:solidFill>
              </a:rPr>
              <a:t>Examples</a:t>
            </a:r>
          </a:p>
          <a:p>
            <a:pPr eaLnBrk="1" hangingPunct="1"/>
            <a:endParaRPr lang="en-AU" altLang="en-US" dirty="0" smtClean="0"/>
          </a:p>
          <a:p>
            <a:r>
              <a:rPr lang="en-US" altLang="en-US" dirty="0" smtClean="0"/>
              <a:t>1. So </a:t>
            </a:r>
            <a:r>
              <a:rPr lang="en-US" altLang="en-US" dirty="0"/>
              <a:t>enthusiastic when I was first learning about this stuff and I decided I would try and “use it” on my husband to change some of the behaviours I wanted him to change……. There was my first mistake. This was not a genuine interaction, no matter how much I wanted to believe I was doing it for him, I was doing it for myself.</a:t>
            </a:r>
            <a:endParaRPr lang="en-AU" altLang="en-US" dirty="0"/>
          </a:p>
          <a:p>
            <a:r>
              <a:rPr lang="en-US" altLang="en-US" dirty="0"/>
              <a:t>Learning point – this needs to be </a:t>
            </a:r>
            <a:r>
              <a:rPr lang="en-US" altLang="en-US" dirty="0" smtClean="0"/>
              <a:t>a genuine </a:t>
            </a:r>
            <a:r>
              <a:rPr lang="en-US" altLang="en-US" dirty="0"/>
              <a:t>approach. You are listening openly without judgement and letting them make the decision</a:t>
            </a:r>
            <a:endParaRPr lang="en-AU" altLang="en-US" dirty="0"/>
          </a:p>
          <a:p>
            <a:r>
              <a:rPr lang="en-US" altLang="en-US" dirty="0"/>
              <a:t> </a:t>
            </a:r>
            <a:endParaRPr lang="en-AU" altLang="en-US" dirty="0"/>
          </a:p>
          <a:p>
            <a:r>
              <a:rPr lang="en-US" altLang="en-US" dirty="0"/>
              <a:t>2.This is a great technique in any interaction but be careful. Particularly in a setting where that person is not expecting to be talking about their weight etc………</a:t>
            </a:r>
            <a:endParaRPr lang="en-AU" altLang="en-US" dirty="0"/>
          </a:p>
          <a:p>
            <a:pPr eaLnBrk="1" hangingPunct="1"/>
            <a:endParaRPr lang="en-AU" altLang="en-US" dirty="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2"/>
          <p:cNvSpPr>
            <a:spLocks noGrp="1" noRot="1" noChangeAspect="1" noChangeArrowheads="1" noTextEdit="1"/>
          </p:cNvSpPr>
          <p:nvPr>
            <p:ph type="sldImg"/>
          </p:nvPr>
        </p:nvSpPr>
        <p:spPr>
          <a:ln/>
        </p:spPr>
      </p:sp>
      <p:sp>
        <p:nvSpPr>
          <p:cNvPr id="10752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dirty="0" smtClean="0"/>
          </a:p>
          <a:p>
            <a:pPr>
              <a:spcBef>
                <a:spcPct val="20000"/>
              </a:spcBef>
            </a:pPr>
            <a:r>
              <a:rPr lang="en-AU" altLang="en-US" sz="800" dirty="0">
                <a:solidFill>
                  <a:srgbClr val="4C5A6A"/>
                </a:solidFill>
              </a:rPr>
              <a:t>“Motivational interviewing is a collaborative, </a:t>
            </a:r>
            <a:r>
              <a:rPr lang="en-AU" altLang="en-US" sz="800" b="1" dirty="0">
                <a:solidFill>
                  <a:srgbClr val="4C5A6A"/>
                </a:solidFill>
              </a:rPr>
              <a:t>goal-oriented</a:t>
            </a:r>
            <a:r>
              <a:rPr lang="en-AU" altLang="en-US" sz="800" dirty="0">
                <a:solidFill>
                  <a:srgbClr val="4C5A6A"/>
                </a:solidFill>
              </a:rPr>
              <a:t> method of communication with particular attention to the </a:t>
            </a:r>
            <a:r>
              <a:rPr lang="en-AU" altLang="en-US" sz="800" b="1" dirty="0">
                <a:solidFill>
                  <a:srgbClr val="4C5A6A"/>
                </a:solidFill>
              </a:rPr>
              <a:t>language of change</a:t>
            </a:r>
            <a:r>
              <a:rPr lang="en-AU" altLang="en-US" sz="800" dirty="0">
                <a:solidFill>
                  <a:srgbClr val="4C5A6A"/>
                </a:solidFill>
              </a:rPr>
              <a:t>. It is intended to strengthen personal motivation for and commitment to a target behaviour change by </a:t>
            </a:r>
            <a:r>
              <a:rPr lang="en-AU" altLang="en-US" sz="800" b="1" dirty="0">
                <a:solidFill>
                  <a:srgbClr val="4C5A6A"/>
                </a:solidFill>
              </a:rPr>
              <a:t>eliciting and exploring an individual’s own arguments for change</a:t>
            </a:r>
            <a:r>
              <a:rPr lang="en-AU" altLang="en-US" sz="800" dirty="0">
                <a:solidFill>
                  <a:srgbClr val="4C5A6A"/>
                </a:solidFill>
              </a:rPr>
              <a:t>”</a:t>
            </a:r>
            <a:endParaRPr lang="en-US" altLang="ja-JP" sz="800" dirty="0">
              <a:solidFill>
                <a:srgbClr val="4C5A6A"/>
              </a:solidFill>
            </a:endParaRPr>
          </a:p>
          <a:p>
            <a:pPr>
              <a:spcBef>
                <a:spcPct val="20000"/>
              </a:spcBef>
            </a:pPr>
            <a:r>
              <a:rPr lang="en-US" altLang="en-US" sz="800" dirty="0">
                <a:solidFill>
                  <a:srgbClr val="4C5A6A"/>
                </a:solidFill>
              </a:rPr>
              <a:t>						</a:t>
            </a:r>
            <a:r>
              <a:rPr lang="en-US" altLang="en-US" sz="800" i="1" dirty="0">
                <a:solidFill>
                  <a:srgbClr val="4C5A6A"/>
                </a:solidFill>
              </a:rPr>
              <a:t>Miller &amp; Rollnick 2010</a:t>
            </a:r>
            <a:endParaRPr lang="en-AU" altLang="en-US" dirty="0" smtClean="0"/>
          </a:p>
          <a:p>
            <a:pPr eaLnBrk="1" hangingPunct="1"/>
            <a:endParaRPr lang="en-AU" altLang="en-US" dirty="0" smtClean="0"/>
          </a:p>
          <a:p>
            <a:pPr eaLnBrk="1" hangingPunct="1"/>
            <a:endParaRPr lang="en-AU" altLang="en-US" dirty="0" smtClean="0"/>
          </a:p>
          <a:p>
            <a:pPr eaLnBrk="1" hangingPunct="1"/>
            <a:r>
              <a:rPr lang="en-AU" altLang="en-US" dirty="0" smtClean="0"/>
              <a:t>When do you use it?</a:t>
            </a:r>
          </a:p>
          <a:p>
            <a:pPr eaLnBrk="1" hangingPunct="1"/>
            <a:endParaRPr lang="en-AU" altLang="en-US" dirty="0" smtClean="0"/>
          </a:p>
          <a:p>
            <a:pPr eaLnBrk="1" hangingPunct="1"/>
            <a:r>
              <a:rPr lang="en-AU" altLang="en-US" dirty="0" smtClean="0"/>
              <a:t>A conversation at any time about behaviour change – in the corridor, during a health check, with their head down the treatment bed face hole, in reception….</a:t>
            </a:r>
          </a:p>
          <a:p>
            <a:pPr eaLnBrk="1" hangingPunct="1"/>
            <a:endParaRPr lang="en-AU" altLang="en-US" dirty="0" smtClean="0"/>
          </a:p>
          <a:p>
            <a:pPr eaLnBrk="1" hangingPunct="1"/>
            <a:r>
              <a:rPr lang="en-AU" altLang="en-US" dirty="0" smtClean="0"/>
              <a:t>Particularly useful when someone is ambivalent</a:t>
            </a:r>
          </a:p>
          <a:p>
            <a:pPr eaLnBrk="1" hangingPunct="1"/>
            <a:endParaRPr lang="en-AU" altLang="en-US" dirty="0" smtClean="0"/>
          </a:p>
          <a:p>
            <a:pPr eaLnBrk="1" hangingPunct="1"/>
            <a:r>
              <a:rPr lang="en-AU" altLang="en-US" u="sng" dirty="0" smtClean="0">
                <a:solidFill>
                  <a:schemeClr val="tx2"/>
                </a:solidFill>
              </a:rPr>
              <a:t>Examples</a:t>
            </a:r>
          </a:p>
          <a:p>
            <a:pPr eaLnBrk="1" hangingPunct="1"/>
            <a:endParaRPr lang="en-AU" altLang="en-US" dirty="0" smtClean="0"/>
          </a:p>
          <a:p>
            <a:r>
              <a:rPr lang="en-US" altLang="en-US" dirty="0"/>
              <a:t>1.so enthusiastic when I was first learning about this stuff and I decided I would try and “use it” on my husband to change some of the behaviours I wanted him to change……. There was my first mistake. This was not a genuine interaction, no matter how much I wanted to believe I was doing it for him, I was doing it for myself.</a:t>
            </a:r>
            <a:endParaRPr lang="en-AU" altLang="en-US" dirty="0"/>
          </a:p>
          <a:p>
            <a:r>
              <a:rPr lang="en-US" altLang="en-US" dirty="0"/>
              <a:t>Learning point – this needs to be </a:t>
            </a:r>
            <a:r>
              <a:rPr lang="en-US" altLang="en-US" dirty="0" smtClean="0"/>
              <a:t>a genuine </a:t>
            </a:r>
            <a:r>
              <a:rPr lang="en-US" altLang="en-US" dirty="0"/>
              <a:t>approach. You are listening openly without judgement and letting them make the decision</a:t>
            </a:r>
            <a:endParaRPr lang="en-AU" altLang="en-US" dirty="0"/>
          </a:p>
          <a:p>
            <a:r>
              <a:rPr lang="en-US" altLang="en-US" dirty="0"/>
              <a:t> </a:t>
            </a:r>
            <a:endParaRPr lang="en-AU" altLang="en-US" dirty="0"/>
          </a:p>
          <a:p>
            <a:r>
              <a:rPr lang="en-US" altLang="en-US" dirty="0"/>
              <a:t>2.This is a great technique in any interaction but be careful. Particularly in a setting where that person is not expecting to be talking about their weight etc………</a:t>
            </a:r>
            <a:endParaRPr lang="en-AU" altLang="en-US" dirty="0"/>
          </a:p>
          <a:p>
            <a:pPr eaLnBrk="1" hangingPunct="1"/>
            <a:endParaRPr lang="en-AU" altLang="en-US" dirty="0"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2"/>
          <p:cNvSpPr>
            <a:spLocks noGrp="1" noRot="1" noChangeAspect="1" noChangeArrowheads="1" noTextEdit="1"/>
          </p:cNvSpPr>
          <p:nvPr>
            <p:ph type="sldImg"/>
          </p:nvPr>
        </p:nvSpPr>
        <p:spPr>
          <a:ln/>
        </p:spPr>
      </p:sp>
      <p:sp>
        <p:nvSpPr>
          <p:cNvPr id="10957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AU" altLang="en-US" dirty="0" smtClean="0"/>
              <a:t>When do you use it?</a:t>
            </a:r>
          </a:p>
          <a:p>
            <a:pPr eaLnBrk="1" hangingPunct="1"/>
            <a:endParaRPr lang="en-AU" altLang="en-US" dirty="0" smtClean="0"/>
          </a:p>
          <a:p>
            <a:pPr eaLnBrk="1" hangingPunct="1"/>
            <a:r>
              <a:rPr lang="en-AU" altLang="en-US" dirty="0" smtClean="0"/>
              <a:t>A conversation at any time about behaviour change – in the corridor, during a health check, with their head down the treatment bed face hole, in reception….</a:t>
            </a:r>
          </a:p>
          <a:p>
            <a:pPr eaLnBrk="1" hangingPunct="1"/>
            <a:endParaRPr lang="en-AU" altLang="en-US" dirty="0" smtClean="0"/>
          </a:p>
          <a:p>
            <a:pPr eaLnBrk="1" hangingPunct="1"/>
            <a:r>
              <a:rPr lang="en-AU" altLang="en-US" dirty="0" smtClean="0"/>
              <a:t>Particularly useful when someone is ambivalent</a:t>
            </a:r>
          </a:p>
          <a:p>
            <a:pPr eaLnBrk="1" hangingPunct="1"/>
            <a:endParaRPr lang="en-AU" altLang="en-US" dirty="0" smtClean="0"/>
          </a:p>
          <a:p>
            <a:pPr eaLnBrk="1" hangingPunct="1"/>
            <a:r>
              <a:rPr lang="en-AU" altLang="en-US" u="sng" dirty="0" smtClean="0">
                <a:solidFill>
                  <a:schemeClr val="tx2"/>
                </a:solidFill>
              </a:rPr>
              <a:t>Examples</a:t>
            </a:r>
          </a:p>
          <a:p>
            <a:pPr eaLnBrk="1" hangingPunct="1"/>
            <a:endParaRPr lang="en-AU" altLang="en-US" b="1" dirty="0" smtClean="0"/>
          </a:p>
          <a:p>
            <a:r>
              <a:rPr lang="en-US" altLang="en-US" b="1" dirty="0"/>
              <a:t>1.so enthusiastic when I was first learning about this stuff and I decided I would try and “use it” on my husband to change some of the behaviours I wanted him to change……. There was my first mistake. This was not a genuine interaction, no matter how much I wanted to believe I was doing it for him, I was doing it for myself.</a:t>
            </a:r>
            <a:endParaRPr lang="en-AU" altLang="en-US" b="1" dirty="0"/>
          </a:p>
          <a:p>
            <a:r>
              <a:rPr lang="en-US" altLang="en-US" b="1" dirty="0"/>
              <a:t>Learning point – this needs to be </a:t>
            </a:r>
            <a:r>
              <a:rPr lang="en-US" altLang="en-US" b="1" dirty="0" smtClean="0"/>
              <a:t>a genuine </a:t>
            </a:r>
            <a:r>
              <a:rPr lang="en-US" altLang="en-US" b="1" dirty="0"/>
              <a:t>approach. You are listening openly without judgement and letting them make the decision</a:t>
            </a:r>
            <a:endParaRPr lang="en-AU" altLang="en-US" b="1" dirty="0"/>
          </a:p>
          <a:p>
            <a:r>
              <a:rPr lang="en-US" altLang="en-US" b="1" dirty="0"/>
              <a:t> </a:t>
            </a:r>
            <a:endParaRPr lang="en-AU" altLang="en-US" b="1" dirty="0"/>
          </a:p>
          <a:p>
            <a:r>
              <a:rPr lang="en-US" altLang="en-US" dirty="0"/>
              <a:t>2</a:t>
            </a:r>
            <a:r>
              <a:rPr lang="en-US" altLang="en-US" b="1" dirty="0"/>
              <a:t>.This is a great technique in any interaction but be careful. Particularly in a setting where that person is not expecting to be talking about their weight etc………</a:t>
            </a:r>
            <a:endParaRPr lang="en-AU" altLang="en-US" b="1" dirty="0"/>
          </a:p>
          <a:p>
            <a:pPr eaLnBrk="1" hangingPunct="1"/>
            <a:endParaRPr lang="en-AU" alt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2"/>
          <p:cNvSpPr>
            <a:spLocks noGrp="1" noRot="1" noChangeAspect="1" noChangeArrowheads="1" noTextEdit="1"/>
          </p:cNvSpPr>
          <p:nvPr>
            <p:ph type="sldImg"/>
          </p:nvPr>
        </p:nvSpPr>
        <p:spPr>
          <a:ln/>
        </p:spPr>
      </p:sp>
      <p:sp>
        <p:nvSpPr>
          <p:cNvPr id="11161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Where on the readiness scale does an ambivalent person sit?</a:t>
            </a:r>
          </a:p>
          <a:p>
            <a:pPr eaLnBrk="1" hangingPunct="1"/>
            <a:endParaRPr lang="en-US" altLang="en-US" dirty="0" smtClean="0"/>
          </a:p>
          <a:p>
            <a:pPr eaLnBrk="1" hangingPunct="1"/>
            <a:r>
              <a:rPr lang="en-US" altLang="en-US" dirty="0" smtClean="0"/>
              <a:t>How do you ascertain what stage someone is at?</a:t>
            </a:r>
          </a:p>
          <a:p>
            <a:pPr eaLnBrk="1" hangingPunct="1"/>
            <a:endParaRPr lang="en-US" altLang="en-US" dirty="0" smtClean="0"/>
          </a:p>
          <a:p>
            <a:pPr eaLnBrk="1" hangingPunct="1"/>
            <a:endParaRPr lang="en-US" altLang="en-US" dirty="0" smtClean="0"/>
          </a:p>
          <a:p>
            <a:pPr eaLnBrk="1" hangingPunct="1"/>
            <a:r>
              <a:rPr lang="en-AU" altLang="en-US" dirty="0" smtClean="0"/>
              <a:t>	</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2"/>
          <p:cNvSpPr>
            <a:spLocks noGrp="1" noRot="1" noChangeAspect="1" noChangeArrowheads="1" noTextEdit="1"/>
          </p:cNvSpPr>
          <p:nvPr>
            <p:ph type="sldImg"/>
          </p:nvPr>
        </p:nvSpPr>
        <p:spPr>
          <a:ln/>
        </p:spPr>
      </p:sp>
      <p:sp>
        <p:nvSpPr>
          <p:cNvPr id="11366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dirty="0" smtClean="0"/>
          </a:p>
          <a:p>
            <a:pPr eaLnBrk="1" hangingPunct="1"/>
            <a:r>
              <a:rPr lang="en-AU" altLang="en-US" dirty="0" smtClean="0"/>
              <a:t>3 reflections to 1 question</a:t>
            </a:r>
          </a:p>
          <a:p>
            <a:pPr eaLnBrk="1" hangingPunct="1"/>
            <a:endParaRPr lang="en-AU" altLang="en-US" dirty="0" smtClean="0"/>
          </a:p>
          <a:p>
            <a:pPr eaLnBrk="1" hangingPunct="1"/>
            <a:r>
              <a:rPr lang="en-AU" altLang="en-US" dirty="0" smtClean="0"/>
              <a:t>We are often in a hurry and wanting to fill the void with words to impart our fantastic knowledge…..</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2"/>
          <p:cNvSpPr>
            <a:spLocks noGrp="1" noRot="1" noChangeAspect="1" noChangeArrowheads="1" noTextEdit="1"/>
          </p:cNvSpPr>
          <p:nvPr>
            <p:ph type="sldImg"/>
          </p:nvPr>
        </p:nvSpPr>
        <p:spPr>
          <a:ln/>
        </p:spPr>
      </p:sp>
      <p:sp>
        <p:nvSpPr>
          <p:cNvPr id="11571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AU" altLang="en-US" dirty="0" smtClean="0"/>
              <a:t>If they keep repeating the same thing – what does that suggest?</a:t>
            </a:r>
          </a:p>
          <a:p>
            <a:pPr eaLnBrk="1" hangingPunct="1"/>
            <a:endParaRPr lang="en-AU" altLang="en-US" dirty="0" smtClean="0"/>
          </a:p>
          <a:p>
            <a:pPr eaLnBrk="1" hangingPunct="1"/>
            <a:r>
              <a:rPr lang="en-AU" altLang="en-US" dirty="0" smtClean="0"/>
              <a:t>Example of reflecting and going down at the end of the sentence</a:t>
            </a:r>
          </a:p>
          <a:p>
            <a:pPr eaLnBrk="1" hangingPunct="1"/>
            <a:endParaRPr lang="en-AU" altLang="en-US" dirty="0" smtClean="0"/>
          </a:p>
          <a:p>
            <a:pPr eaLnBrk="1" hangingPunct="1"/>
            <a:r>
              <a:rPr lang="en-AU" altLang="en-US" u="sng" dirty="0" smtClean="0">
                <a:solidFill>
                  <a:srgbClr val="FF0000"/>
                </a:solidFill>
              </a:rPr>
              <a:t>Examples</a:t>
            </a:r>
          </a:p>
          <a:p>
            <a:pPr eaLnBrk="1" hangingPunct="1"/>
            <a:endParaRPr lang="en-AU" altLang="en-US" dirty="0" smtClean="0"/>
          </a:p>
          <a:p>
            <a:r>
              <a:rPr lang="en-AU" altLang="en-US" dirty="0">
                <a:solidFill>
                  <a:schemeClr val="tx2"/>
                </a:solidFill>
              </a:rPr>
              <a:t>So you don’t want to QS because you are concerned you will put on weight?</a:t>
            </a:r>
          </a:p>
          <a:p>
            <a:r>
              <a:rPr lang="en-AU" altLang="en-US" dirty="0">
                <a:solidFill>
                  <a:schemeClr val="tx2"/>
                </a:solidFill>
              </a:rPr>
              <a:t> </a:t>
            </a:r>
          </a:p>
          <a:p>
            <a:r>
              <a:rPr lang="en-AU" altLang="en-US" dirty="0">
                <a:solidFill>
                  <a:schemeClr val="tx2"/>
                </a:solidFill>
              </a:rPr>
              <a:t>You don’t have time to go to the gym because of the children</a:t>
            </a:r>
          </a:p>
          <a:p>
            <a:pPr eaLnBrk="1" hangingPunct="1"/>
            <a:endParaRPr lang="en-AU" altLang="en-US" dirty="0"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2"/>
          <p:cNvSpPr>
            <a:spLocks noGrp="1" noRot="1" noChangeAspect="1" noChangeArrowheads="1" noTextEdit="1"/>
          </p:cNvSpPr>
          <p:nvPr>
            <p:ph type="sldImg"/>
          </p:nvPr>
        </p:nvSpPr>
        <p:spPr>
          <a:ln/>
        </p:spPr>
      </p:sp>
      <p:sp>
        <p:nvSpPr>
          <p:cNvPr id="11776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dirty="0" smtClean="0"/>
          </a:p>
          <a:p>
            <a:pPr eaLnBrk="1" hangingPunct="1"/>
            <a:r>
              <a:rPr lang="en-AU" altLang="en-US" dirty="0" smtClean="0"/>
              <a:t>3 reflections to 1 question</a:t>
            </a:r>
          </a:p>
          <a:p>
            <a:pPr eaLnBrk="1" hangingPunct="1"/>
            <a:endParaRPr lang="en-AU" altLang="en-US" dirty="0" smtClean="0"/>
          </a:p>
          <a:p>
            <a:pPr eaLnBrk="1" hangingPunct="1"/>
            <a:r>
              <a:rPr lang="en-AU" altLang="en-US" dirty="0" smtClean="0"/>
              <a:t>We are often in a hurry and wanting to fill the void with words to impart our fantastic knowledge…..</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Rot="1" noChangeAspect="1" noChangeArrowheads="1" noTextEdit="1"/>
          </p:cNvSpPr>
          <p:nvPr>
            <p:ph type="sldImg"/>
          </p:nvPr>
        </p:nvSpPr>
        <p:spPr>
          <a:ln/>
        </p:spPr>
      </p:sp>
      <p:sp>
        <p:nvSpPr>
          <p:cNvPr id="11981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dirty="0" smtClean="0"/>
          </a:p>
          <a:p>
            <a:pPr eaLnBrk="1" hangingPunct="1"/>
            <a:r>
              <a:rPr lang="en-AU" altLang="en-US" dirty="0" smtClean="0"/>
              <a:t>3 reflections to 1 question</a:t>
            </a:r>
          </a:p>
          <a:p>
            <a:pPr eaLnBrk="1" hangingPunct="1"/>
            <a:endParaRPr lang="en-AU" altLang="en-US" dirty="0" smtClean="0"/>
          </a:p>
          <a:p>
            <a:pPr eaLnBrk="1" hangingPunct="1"/>
            <a:r>
              <a:rPr lang="en-AU" altLang="en-US" dirty="0" smtClean="0"/>
              <a:t>We are often in a hurry and wanting to fill the void with words to impart our fantastic knowledge…..</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Grp="1" noRot="1" noChangeAspect="1" noChangeArrowheads="1" noTextEdit="1"/>
          </p:cNvSpPr>
          <p:nvPr>
            <p:ph type="sldImg"/>
          </p:nvPr>
        </p:nvSpPr>
        <p:spPr>
          <a:ln/>
        </p:spPr>
      </p:sp>
      <p:sp>
        <p:nvSpPr>
          <p:cNvPr id="12185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dirty="0" smtClean="0"/>
          </a:p>
          <a:p>
            <a:pPr eaLnBrk="1" hangingPunct="1"/>
            <a:r>
              <a:rPr lang="en-AU" altLang="en-US" dirty="0" smtClean="0"/>
              <a:t>3 reflections to 1 question</a:t>
            </a:r>
          </a:p>
          <a:p>
            <a:pPr eaLnBrk="1" hangingPunct="1"/>
            <a:endParaRPr lang="en-AU" altLang="en-US" dirty="0" smtClean="0"/>
          </a:p>
          <a:p>
            <a:pPr eaLnBrk="1" hangingPunct="1"/>
            <a:r>
              <a:rPr lang="en-AU" altLang="en-US" dirty="0" smtClean="0"/>
              <a:t>We are often in a hurry and wanting to fill the void with words to impart our fantastic knowledge…..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a:ln/>
        </p:spPr>
      </p:sp>
      <p:sp>
        <p:nvSpPr>
          <p:cNvPr id="2253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en-AU" altLang="en-US" sz="1000"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2"/>
          <p:cNvSpPr>
            <a:spLocks noGrp="1" noRot="1" noChangeAspect="1" noChangeArrowheads="1" noTextEdit="1"/>
          </p:cNvSpPr>
          <p:nvPr>
            <p:ph type="sldImg"/>
          </p:nvPr>
        </p:nvSpPr>
        <p:spPr>
          <a:ln/>
        </p:spPr>
      </p:sp>
      <p:sp>
        <p:nvSpPr>
          <p:cNvPr id="12390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dirty="0" smtClean="0"/>
          </a:p>
          <a:p>
            <a:pPr eaLnBrk="1" hangingPunct="1"/>
            <a:r>
              <a:rPr lang="en-AU" altLang="en-US" dirty="0" smtClean="0"/>
              <a:t>3 reflections to 1 question</a:t>
            </a:r>
          </a:p>
          <a:p>
            <a:pPr eaLnBrk="1" hangingPunct="1"/>
            <a:endParaRPr lang="en-AU" altLang="en-US" dirty="0" smtClean="0"/>
          </a:p>
          <a:p>
            <a:pPr eaLnBrk="1" hangingPunct="1"/>
            <a:r>
              <a:rPr lang="en-AU" altLang="en-US" dirty="0" smtClean="0"/>
              <a:t>We are often in a hurry and wanting to fill the void with words to impart our fantastic knowledge…..</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2"/>
          <p:cNvSpPr>
            <a:spLocks noGrp="1" noRot="1" noChangeAspect="1" noChangeArrowheads="1" noTextEdit="1"/>
          </p:cNvSpPr>
          <p:nvPr>
            <p:ph type="sldImg"/>
          </p:nvPr>
        </p:nvSpPr>
        <p:spPr>
          <a:ln/>
        </p:spPr>
      </p:sp>
      <p:sp>
        <p:nvSpPr>
          <p:cNvPr id="12595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dirty="0" smtClean="0"/>
          </a:p>
          <a:p>
            <a:pPr eaLnBrk="1" hangingPunct="1"/>
            <a:r>
              <a:rPr lang="en-AU" altLang="en-US" dirty="0" smtClean="0"/>
              <a:t>3 reflections to 1 question</a:t>
            </a:r>
          </a:p>
          <a:p>
            <a:pPr eaLnBrk="1" hangingPunct="1"/>
            <a:endParaRPr lang="en-AU" altLang="en-US" dirty="0" smtClean="0"/>
          </a:p>
          <a:p>
            <a:pPr eaLnBrk="1" hangingPunct="1"/>
            <a:r>
              <a:rPr lang="en-AU" altLang="en-US" dirty="0" smtClean="0"/>
              <a:t>We are often in a hurry and wanting to fill the void with words to impart our fantastic knowledge…..</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2"/>
          <p:cNvSpPr>
            <a:spLocks noGrp="1" noRot="1" noChangeAspect="1" noChangeArrowheads="1" noTextEdit="1"/>
          </p:cNvSpPr>
          <p:nvPr>
            <p:ph type="sldImg"/>
          </p:nvPr>
        </p:nvSpPr>
        <p:spPr>
          <a:ln/>
        </p:spPr>
      </p:sp>
      <p:sp>
        <p:nvSpPr>
          <p:cNvPr id="12800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z="1000" dirty="0"/>
          </a:p>
          <a:p>
            <a:pPr eaLnBrk="1" hangingPunct="1"/>
            <a:r>
              <a:rPr lang="en-US" altLang="en-US" sz="1000" dirty="0"/>
              <a:t>Where the ambivalent sit? </a:t>
            </a:r>
          </a:p>
          <a:p>
            <a:pPr eaLnBrk="1" hangingPunct="1"/>
            <a:endParaRPr lang="en-US" altLang="en-US" sz="1000" dirty="0"/>
          </a:p>
          <a:p>
            <a:pPr eaLnBrk="1" hangingPunct="1"/>
            <a:r>
              <a:rPr lang="en-US" altLang="en-US" sz="1000" dirty="0"/>
              <a:t>What is important at this stage?</a:t>
            </a:r>
          </a:p>
          <a:p>
            <a:pPr eaLnBrk="1" hangingPunct="1"/>
            <a:endParaRPr lang="en-US" altLang="en-US" sz="1000" dirty="0"/>
          </a:p>
          <a:p>
            <a:pPr eaLnBrk="1" hangingPunct="1"/>
            <a:r>
              <a:rPr lang="en-US" altLang="en-US" sz="1000" dirty="0"/>
              <a:t>Do they know?</a:t>
            </a:r>
          </a:p>
          <a:p>
            <a:pPr eaLnBrk="1" hangingPunct="1"/>
            <a:r>
              <a:rPr lang="en-US" altLang="en-US" sz="1000" dirty="0"/>
              <a:t>What motivates them?</a:t>
            </a:r>
          </a:p>
          <a:p>
            <a:pPr eaLnBrk="1" hangingPunct="1"/>
            <a:endParaRPr lang="en-US" altLang="en-US" sz="1000" dirty="0"/>
          </a:p>
          <a:p>
            <a:pPr eaLnBrk="1" hangingPunct="1">
              <a:buFontTx/>
              <a:buChar char="-"/>
            </a:pPr>
            <a:endParaRPr lang="en-US" altLang="en-US" sz="1000" dirty="0"/>
          </a:p>
          <a:p>
            <a:pPr eaLnBrk="1" hangingPunct="1"/>
            <a:r>
              <a:rPr lang="en-US" altLang="en-US" sz="1000" dirty="0"/>
              <a:t>Get them to consider the consequences</a:t>
            </a:r>
          </a:p>
          <a:p>
            <a:pPr eaLnBrk="1" hangingPunct="1">
              <a:buFontTx/>
              <a:buChar char="-"/>
            </a:pPr>
            <a:r>
              <a:rPr lang="en-US" altLang="en-US" sz="1000" dirty="0"/>
              <a:t>If you didn’t have your health what would you lose</a:t>
            </a:r>
          </a:p>
          <a:p>
            <a:pPr eaLnBrk="1" hangingPunct="1">
              <a:buFontTx/>
              <a:buChar char="-"/>
            </a:pPr>
            <a:r>
              <a:rPr lang="en-US" altLang="en-US" sz="1000" dirty="0"/>
              <a:t>Maslows</a:t>
            </a:r>
          </a:p>
          <a:p>
            <a:pPr eaLnBrk="1" hangingPunct="1">
              <a:buFontTx/>
              <a:buChar char="-"/>
            </a:pPr>
            <a:r>
              <a:rPr lang="en-US" altLang="en-US" sz="1000" dirty="0"/>
              <a:t>Consequences of making change versus not</a:t>
            </a:r>
          </a:p>
          <a:p>
            <a:pPr eaLnBrk="1" hangingPunct="1">
              <a:buFontTx/>
              <a:buChar char="-"/>
            </a:pPr>
            <a:r>
              <a:rPr lang="en-US" altLang="en-US" sz="1000" dirty="0"/>
              <a:t>Decisional Balance</a:t>
            </a:r>
          </a:p>
          <a:p>
            <a:pPr eaLnBrk="1" hangingPunct="1">
              <a:buFontTx/>
              <a:buChar char="-"/>
            </a:pPr>
            <a:endParaRPr lang="en-US" altLang="en-US" sz="1000" dirty="0"/>
          </a:p>
          <a:p>
            <a:pPr eaLnBrk="1" hangingPunct="1"/>
            <a:r>
              <a:rPr lang="en-US" altLang="en-US" sz="1000" dirty="0"/>
              <a:t>Review RIC</a:t>
            </a:r>
          </a:p>
          <a:p>
            <a:pPr eaLnBrk="1" hangingPunct="1"/>
            <a:r>
              <a:rPr lang="en-US" altLang="en-US" sz="1000" dirty="0"/>
              <a:t>May not change straight away- go away and review</a:t>
            </a:r>
          </a:p>
          <a:p>
            <a:pPr eaLnBrk="1" hangingPunct="1"/>
            <a:endParaRPr lang="en-US" altLang="en-US" sz="1000" dirty="0"/>
          </a:p>
          <a:p>
            <a:pPr eaLnBrk="1" hangingPunct="1"/>
            <a:r>
              <a:rPr lang="en-US" altLang="en-US" sz="1000" dirty="0"/>
              <a:t>Is it the outcome they want or are they ready to make the changes they need to?</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2"/>
          <p:cNvSpPr>
            <a:spLocks noGrp="1" noRot="1" noChangeAspect="1" noChangeArrowheads="1" noTextEdit="1"/>
          </p:cNvSpPr>
          <p:nvPr>
            <p:ph type="sldImg"/>
          </p:nvPr>
        </p:nvSpPr>
        <p:spPr>
          <a:ln/>
        </p:spPr>
      </p:sp>
      <p:sp>
        <p:nvSpPr>
          <p:cNvPr id="13005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en-AU" altLang="en-US" sz="1000"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2"/>
          <p:cNvSpPr>
            <a:spLocks noGrp="1" noRot="1" noChangeAspect="1" noChangeArrowheads="1" noTextEdit="1"/>
          </p:cNvSpPr>
          <p:nvPr>
            <p:ph type="sldImg"/>
          </p:nvPr>
        </p:nvSpPr>
        <p:spPr>
          <a:ln/>
        </p:spPr>
      </p:sp>
      <p:sp>
        <p:nvSpPr>
          <p:cNvPr id="13209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Use your worksheet</a:t>
            </a:r>
          </a:p>
          <a:p>
            <a:pPr eaLnBrk="1" hangingPunct="1"/>
            <a:endParaRPr lang="en-US" altLang="en-US" dirty="0" smtClean="0"/>
          </a:p>
          <a:p>
            <a:pPr eaLnBrk="1" hangingPunct="1"/>
            <a:r>
              <a:rPr lang="en-US" altLang="en-US" dirty="0" smtClean="0"/>
              <a:t>7 is the magic number</a:t>
            </a:r>
          </a:p>
          <a:p>
            <a:pPr eaLnBrk="1" hangingPunct="1"/>
            <a:endParaRPr lang="en-US" altLang="en-US" dirty="0" smtClean="0"/>
          </a:p>
          <a:p>
            <a:pPr eaLnBrk="1" hangingPunct="1"/>
            <a:r>
              <a:rPr lang="en-US" altLang="en-US" dirty="0" smtClean="0"/>
              <a:t>Refer to decisional balance</a:t>
            </a:r>
          </a:p>
          <a:p>
            <a:pPr eaLnBrk="1" hangingPunct="1"/>
            <a:endParaRPr lang="en-US" altLang="en-US" dirty="0" smtClean="0"/>
          </a:p>
          <a:p>
            <a:pPr eaLnBrk="1" hangingPunct="1"/>
            <a:r>
              <a:rPr lang="en-US" altLang="en-US" dirty="0" smtClean="0"/>
              <a:t>Importance we all know increasing physical activity is important ec etc wives/husbands/GPs etc</a:t>
            </a:r>
          </a:p>
          <a:p>
            <a:pPr eaLnBrk="1" hangingPunct="1"/>
            <a:endParaRPr lang="en-US" altLang="en-US" dirty="0" smtClean="0"/>
          </a:p>
          <a:p>
            <a:pPr eaLnBrk="1" hangingPunct="1"/>
            <a:r>
              <a:rPr lang="en-US" altLang="en-US" dirty="0" smtClean="0"/>
              <a:t>If not important enough  - not ready</a:t>
            </a:r>
          </a:p>
          <a:p>
            <a:pPr eaLnBrk="1" hangingPunct="1"/>
            <a:r>
              <a:rPr lang="en-US" altLang="en-US" dirty="0" smtClean="0"/>
              <a:t>Maybe there is something they are ready to change</a:t>
            </a:r>
          </a:p>
          <a:p>
            <a:pPr eaLnBrk="1" hangingPunct="1"/>
            <a:endParaRPr lang="en-US" altLang="en-US" dirty="0" smtClean="0"/>
          </a:p>
          <a:p>
            <a:pPr eaLnBrk="1" hangingPunct="1"/>
            <a:r>
              <a:rPr lang="en-US" altLang="en-US" dirty="0" smtClean="0"/>
              <a:t>Action – Achievement- Motivation/Inspiration…..before you know it</a:t>
            </a:r>
          </a:p>
          <a:p>
            <a:pPr eaLnBrk="1" hangingPunct="1"/>
            <a:endParaRPr lang="en-US" altLang="en-US" dirty="0" smtClean="0"/>
          </a:p>
          <a:p>
            <a:pPr eaLnBrk="1" hangingPunct="1"/>
            <a:r>
              <a:rPr lang="en-US" altLang="en-US" u="sng" dirty="0" smtClean="0">
                <a:solidFill>
                  <a:schemeClr val="tx2"/>
                </a:solidFill>
              </a:rPr>
              <a:t>PRACTICAL</a:t>
            </a:r>
          </a:p>
          <a:p>
            <a:pPr eaLnBrk="1" hangingPunct="1"/>
            <a:endParaRPr lang="en-US" altLang="en-US" dirty="0" smtClean="0">
              <a:solidFill>
                <a:schemeClr val="tx2"/>
              </a:solidFill>
            </a:endParaRPr>
          </a:p>
          <a:p>
            <a:pPr eaLnBrk="1" hangingPunct="1"/>
            <a:r>
              <a:rPr lang="en-US" altLang="en-US" dirty="0" smtClean="0">
                <a:solidFill>
                  <a:schemeClr val="tx2"/>
                </a:solidFill>
              </a:rPr>
              <a:t> stand up</a:t>
            </a:r>
          </a:p>
          <a:p>
            <a:pPr eaLnBrk="1" hangingPunct="1"/>
            <a:r>
              <a:rPr lang="en-US" altLang="en-US" dirty="0" smtClean="0">
                <a:solidFill>
                  <a:schemeClr val="tx2"/>
                </a:solidFill>
              </a:rPr>
              <a:t>Consider what wanted to change</a:t>
            </a:r>
          </a:p>
          <a:p>
            <a:pPr eaLnBrk="1" hangingPunct="1"/>
            <a:endParaRPr lang="en-US" altLang="en-US" dirty="0" smtClean="0">
              <a:solidFill>
                <a:schemeClr val="tx2"/>
              </a:solidFill>
            </a:endParaRPr>
          </a:p>
          <a:p>
            <a:pPr eaLnBrk="1" hangingPunct="1"/>
            <a:r>
              <a:rPr lang="en-US" altLang="en-US" dirty="0" smtClean="0">
                <a:solidFill>
                  <a:schemeClr val="tx2"/>
                </a:solidFill>
              </a:rPr>
              <a:t>4 corners of the room</a:t>
            </a:r>
          </a:p>
          <a:p>
            <a:pPr eaLnBrk="1" hangingPunct="1"/>
            <a:endParaRPr lang="en-US" altLang="en-US" dirty="0" smtClean="0">
              <a:solidFill>
                <a:schemeClr val="tx2"/>
              </a:solidFill>
            </a:endParaRPr>
          </a:p>
          <a:p>
            <a:pPr eaLnBrk="1" hangingPunct="1"/>
            <a:r>
              <a:rPr lang="en-US" altLang="en-US" dirty="0" smtClean="0">
                <a:solidFill>
                  <a:schemeClr val="tx2"/>
                </a:solidFill>
              </a:rPr>
              <a:t>Important to change</a:t>
            </a:r>
          </a:p>
          <a:p>
            <a:pPr eaLnBrk="1" hangingPunct="1"/>
            <a:r>
              <a:rPr lang="en-US" altLang="en-US" dirty="0" smtClean="0">
                <a:solidFill>
                  <a:schemeClr val="tx2"/>
                </a:solidFill>
              </a:rPr>
              <a:t>1-4</a:t>
            </a:r>
          </a:p>
          <a:p>
            <a:pPr eaLnBrk="1" hangingPunct="1"/>
            <a:r>
              <a:rPr lang="en-US" altLang="en-US" dirty="0" smtClean="0">
                <a:solidFill>
                  <a:schemeClr val="tx2"/>
                </a:solidFill>
              </a:rPr>
              <a:t>4-6</a:t>
            </a:r>
          </a:p>
          <a:p>
            <a:pPr eaLnBrk="1" hangingPunct="1"/>
            <a:r>
              <a:rPr lang="en-US" altLang="en-US" dirty="0" smtClean="0">
                <a:solidFill>
                  <a:schemeClr val="tx2"/>
                </a:solidFill>
              </a:rPr>
              <a:t>7-8</a:t>
            </a:r>
          </a:p>
          <a:p>
            <a:pPr eaLnBrk="1" hangingPunct="1"/>
            <a:r>
              <a:rPr lang="en-US" altLang="en-US" dirty="0" smtClean="0">
                <a:solidFill>
                  <a:schemeClr val="tx2"/>
                </a:solidFill>
              </a:rPr>
              <a:t>9-10</a:t>
            </a:r>
          </a:p>
          <a:p>
            <a:pPr eaLnBrk="1" hangingPunct="1"/>
            <a:endParaRPr lang="en-US" altLang="en-US" dirty="0" smtClean="0">
              <a:solidFill>
                <a:schemeClr val="tx2"/>
              </a:solidFill>
            </a:endParaRPr>
          </a:p>
          <a:p>
            <a:pPr eaLnBrk="1" hangingPunct="1"/>
            <a:endParaRPr lang="en-US" altLang="en-US" dirty="0" smtClean="0">
              <a:solidFill>
                <a:schemeClr val="tx2"/>
              </a:solidFill>
            </a:endParaRPr>
          </a:p>
          <a:p>
            <a:pPr eaLnBrk="1" hangingPunct="1"/>
            <a:r>
              <a:rPr lang="en-US" altLang="en-US" dirty="0" smtClean="0">
                <a:solidFill>
                  <a:schemeClr val="tx2"/>
                </a:solidFill>
              </a:rPr>
              <a:t>Now consider how important to change given everything else going on in your life</a:t>
            </a:r>
          </a:p>
          <a:p>
            <a:pPr eaLnBrk="1" hangingPunct="1"/>
            <a:endParaRPr lang="en-US" altLang="en-US" dirty="0" smtClean="0">
              <a:solidFill>
                <a:schemeClr val="tx2"/>
              </a:solidFill>
            </a:endParaRPr>
          </a:p>
          <a:p>
            <a:pPr eaLnBrk="1" hangingPunct="1"/>
            <a:r>
              <a:rPr lang="en-US" altLang="en-US" dirty="0" smtClean="0">
                <a:solidFill>
                  <a:schemeClr val="tx2"/>
                </a:solidFill>
              </a:rPr>
              <a:t>K – often where we focus – tell them what to do</a:t>
            </a:r>
          </a:p>
          <a:p>
            <a:pPr eaLnBrk="1" hangingPunct="1"/>
            <a:r>
              <a:rPr lang="en-US" altLang="en-US" dirty="0" smtClean="0">
                <a:solidFill>
                  <a:schemeClr val="tx2"/>
                </a:solidFill>
              </a:rPr>
              <a:t>Do they know what they need to change, and what options they have to do something about it?</a:t>
            </a:r>
          </a:p>
          <a:p>
            <a:pPr eaLnBrk="1" hangingPunct="1"/>
            <a:endParaRPr lang="en-US" altLang="en-US" dirty="0" smtClean="0">
              <a:solidFill>
                <a:schemeClr val="tx2"/>
              </a:solidFill>
            </a:endParaRPr>
          </a:p>
          <a:p>
            <a:pPr eaLnBrk="1" hangingPunct="1"/>
            <a:r>
              <a:rPr lang="en-US" altLang="en-US" dirty="0" smtClean="0">
                <a:solidFill>
                  <a:schemeClr val="tx2"/>
                </a:solidFill>
              </a:rPr>
              <a:t>Readiness</a:t>
            </a:r>
          </a:p>
          <a:p>
            <a:pPr eaLnBrk="1" hangingPunct="1"/>
            <a:r>
              <a:rPr lang="en-US" altLang="en-US" dirty="0" smtClean="0">
                <a:solidFill>
                  <a:schemeClr val="tx2"/>
                </a:solidFill>
              </a:rPr>
              <a:t>Cross armed</a:t>
            </a:r>
          </a:p>
          <a:p>
            <a:pPr eaLnBrk="1" hangingPunct="1"/>
            <a:r>
              <a:rPr lang="en-US" altLang="en-US" dirty="0" smtClean="0">
                <a:solidFill>
                  <a:schemeClr val="tx2"/>
                </a:solidFill>
              </a:rPr>
              <a:t>Eager</a:t>
            </a:r>
          </a:p>
          <a:p>
            <a:pPr eaLnBrk="1" hangingPunct="1"/>
            <a:endParaRPr lang="en-US" altLang="en-US" dirty="0" smtClean="0">
              <a:solidFill>
                <a:schemeClr val="tx2"/>
              </a:solidFill>
            </a:endParaRPr>
          </a:p>
          <a:p>
            <a:pPr eaLnBrk="1" hangingPunct="1"/>
            <a:r>
              <a:rPr lang="en-US" altLang="en-US" dirty="0" smtClean="0">
                <a:solidFill>
                  <a:schemeClr val="tx2"/>
                </a:solidFill>
              </a:rPr>
              <a:t>Readiness increases as importance and confidence increases</a:t>
            </a:r>
          </a:p>
          <a:p>
            <a:pPr eaLnBrk="1" hangingPunct="1"/>
            <a:endParaRPr lang="en-US" altLang="en-US" dirty="0" smtClean="0">
              <a:solidFill>
                <a:schemeClr val="tx2"/>
              </a:solidFill>
            </a:endParaRPr>
          </a:p>
          <a:p>
            <a:pPr eaLnBrk="1" hangingPunct="1"/>
            <a:r>
              <a:rPr lang="en-US" altLang="en-US" dirty="0" smtClean="0">
                <a:solidFill>
                  <a:schemeClr val="tx2"/>
                </a:solidFill>
              </a:rPr>
              <a:t>RICk allows to build rapport with those ambivalent about change and ensure they are making an informed decision about their choice not to change</a:t>
            </a:r>
          </a:p>
          <a:p>
            <a:pPr eaLnBrk="1" hangingPunct="1"/>
            <a:endParaRPr lang="en-US" altLang="en-US" dirty="0" smtClean="0">
              <a:solidFill>
                <a:schemeClr val="tx2"/>
              </a:solidFill>
            </a:endParaRPr>
          </a:p>
          <a:p>
            <a:pPr eaLnBrk="1" hangingPunct="1"/>
            <a:r>
              <a:rPr lang="en-US" altLang="en-US" dirty="0" smtClean="0">
                <a:solidFill>
                  <a:schemeClr val="tx2"/>
                </a:solidFill>
              </a:rPr>
              <a:t>BUT MOTIVATION TRAP</a:t>
            </a:r>
          </a:p>
          <a:p>
            <a:pPr eaLnBrk="1" hangingPunct="1"/>
            <a:r>
              <a:rPr lang="en-US" altLang="en-US" dirty="0" smtClean="0">
                <a:solidFill>
                  <a:schemeClr val="tx2"/>
                </a:solidFill>
              </a:rPr>
              <a:t>Yes the outcomes are important BUT Are they prepared to engage in the actions/tasks required to get those outcomes</a:t>
            </a:r>
          </a:p>
          <a:p>
            <a:pPr eaLnBrk="1" hangingPunct="1"/>
            <a:endParaRPr lang="en-US" altLang="en-US" dirty="0" smtClean="0">
              <a:solidFill>
                <a:schemeClr val="tx2"/>
              </a:solidFill>
            </a:endParaRPr>
          </a:p>
          <a:p>
            <a:pPr eaLnBrk="1" hangingPunct="1"/>
            <a:endParaRPr lang="en-AU" altLang="en-US" dirty="0" smtClean="0">
              <a:solidFill>
                <a:schemeClr val="tx2"/>
              </a:solidFill>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2"/>
          <p:cNvSpPr>
            <a:spLocks noGrp="1" noRot="1" noChangeAspect="1" noChangeArrowheads="1" noTextEdit="1"/>
          </p:cNvSpPr>
          <p:nvPr>
            <p:ph type="sldImg"/>
          </p:nvPr>
        </p:nvSpPr>
        <p:spPr>
          <a:ln/>
        </p:spPr>
      </p:sp>
      <p:sp>
        <p:nvSpPr>
          <p:cNvPr id="13414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en-AU" altLang="en-US" sz="1000"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2"/>
          <p:cNvSpPr>
            <a:spLocks noGrp="1" noRot="1" noChangeAspect="1" noChangeArrowheads="1" noTextEdit="1"/>
          </p:cNvSpPr>
          <p:nvPr>
            <p:ph type="sldImg"/>
          </p:nvPr>
        </p:nvSpPr>
        <p:spPr>
          <a:ln/>
        </p:spPr>
      </p:sp>
      <p:sp>
        <p:nvSpPr>
          <p:cNvPr id="13619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AU" altLang="en-US" sz="1000" dirty="0" smtClean="0"/>
              <a:t>Karine</a:t>
            </a:r>
            <a:r>
              <a:rPr lang="en-AU" altLang="en-US" sz="1000" baseline="0" dirty="0" smtClean="0"/>
              <a:t> to advise if comfortable you can put your answer into the chat pane eg smoking 9</a:t>
            </a:r>
            <a:endParaRPr lang="en-AU" altLang="en-US" sz="1000"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2"/>
          <p:cNvSpPr>
            <a:spLocks noGrp="1" noRot="1" noChangeAspect="1" noChangeArrowheads="1" noTextEdit="1"/>
          </p:cNvSpPr>
          <p:nvPr>
            <p:ph type="sldImg"/>
          </p:nvPr>
        </p:nvSpPr>
        <p:spPr>
          <a:ln/>
        </p:spPr>
      </p:sp>
      <p:sp>
        <p:nvSpPr>
          <p:cNvPr id="14029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AU" altLang="en-US" sz="1800" dirty="0" smtClean="0">
                <a:solidFill>
                  <a:srgbClr val="FF0000"/>
                </a:solidFill>
              </a:rPr>
              <a:t>Karine to explain</a:t>
            </a:r>
            <a:r>
              <a:rPr lang="en-AU" altLang="en-US" sz="1800" baseline="0" dirty="0" smtClean="0">
                <a:solidFill>
                  <a:srgbClr val="FF0000"/>
                </a:solidFill>
              </a:rPr>
              <a:t> importance of the rating. Rating of 6 not important above important</a:t>
            </a:r>
            <a:endParaRPr lang="en-AU" altLang="en-US" sz="1800" dirty="0">
              <a:solidFill>
                <a:srgbClr val="FF0000"/>
              </a:solidFill>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2"/>
          <p:cNvSpPr>
            <a:spLocks noGrp="1" noRot="1" noChangeAspect="1" noChangeArrowheads="1" noTextEdit="1"/>
          </p:cNvSpPr>
          <p:nvPr>
            <p:ph type="sldImg"/>
          </p:nvPr>
        </p:nvSpPr>
        <p:spPr>
          <a:ln/>
        </p:spPr>
      </p:sp>
      <p:sp>
        <p:nvSpPr>
          <p:cNvPr id="14233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Use your worksheet</a:t>
            </a:r>
          </a:p>
          <a:p>
            <a:pPr eaLnBrk="1" hangingPunct="1"/>
            <a:endParaRPr lang="en-US" altLang="en-US" dirty="0" smtClean="0"/>
          </a:p>
          <a:p>
            <a:pPr eaLnBrk="1" hangingPunct="1"/>
            <a:r>
              <a:rPr lang="en-US" altLang="en-US" dirty="0" smtClean="0"/>
              <a:t>7 is the magic number</a:t>
            </a:r>
          </a:p>
          <a:p>
            <a:pPr eaLnBrk="1" hangingPunct="1"/>
            <a:endParaRPr lang="en-US" altLang="en-US" dirty="0" smtClean="0"/>
          </a:p>
          <a:p>
            <a:pPr eaLnBrk="1" hangingPunct="1"/>
            <a:r>
              <a:rPr lang="en-US" altLang="en-US" dirty="0" smtClean="0"/>
              <a:t>Refer to decisional balance</a:t>
            </a:r>
          </a:p>
          <a:p>
            <a:pPr eaLnBrk="1" hangingPunct="1"/>
            <a:endParaRPr lang="en-US" altLang="en-US" dirty="0" smtClean="0"/>
          </a:p>
          <a:p>
            <a:pPr eaLnBrk="1" hangingPunct="1"/>
            <a:r>
              <a:rPr lang="en-US" altLang="en-US" dirty="0" smtClean="0"/>
              <a:t>Importance we all know increasing physical activity is important ec etc wives/husbands/GPs etc</a:t>
            </a:r>
          </a:p>
          <a:p>
            <a:pPr eaLnBrk="1" hangingPunct="1"/>
            <a:endParaRPr lang="en-US" altLang="en-US" dirty="0" smtClean="0"/>
          </a:p>
          <a:p>
            <a:pPr eaLnBrk="1" hangingPunct="1"/>
            <a:r>
              <a:rPr lang="en-US" altLang="en-US" dirty="0" smtClean="0"/>
              <a:t>If not important enough  - not ready</a:t>
            </a:r>
          </a:p>
          <a:p>
            <a:pPr eaLnBrk="1" hangingPunct="1"/>
            <a:r>
              <a:rPr lang="en-US" altLang="en-US" dirty="0" smtClean="0"/>
              <a:t>Maybe there is something they are ready to change</a:t>
            </a:r>
          </a:p>
          <a:p>
            <a:pPr eaLnBrk="1" hangingPunct="1"/>
            <a:endParaRPr lang="en-US" altLang="en-US" dirty="0" smtClean="0"/>
          </a:p>
          <a:p>
            <a:pPr eaLnBrk="1" hangingPunct="1"/>
            <a:r>
              <a:rPr lang="en-US" altLang="en-US" dirty="0" smtClean="0"/>
              <a:t>Action – Achievement- Motivation/Inspiration…..before you know it</a:t>
            </a:r>
          </a:p>
          <a:p>
            <a:pPr eaLnBrk="1" hangingPunct="1"/>
            <a:endParaRPr lang="en-US" altLang="en-US" dirty="0" smtClean="0"/>
          </a:p>
          <a:p>
            <a:pPr eaLnBrk="1" hangingPunct="1"/>
            <a:r>
              <a:rPr lang="en-US" altLang="en-US" u="sng" dirty="0" smtClean="0">
                <a:solidFill>
                  <a:schemeClr val="tx2"/>
                </a:solidFill>
              </a:rPr>
              <a:t>PRACTICAL</a:t>
            </a:r>
          </a:p>
          <a:p>
            <a:pPr eaLnBrk="1" hangingPunct="1"/>
            <a:endParaRPr lang="en-US" altLang="en-US" dirty="0" smtClean="0">
              <a:solidFill>
                <a:schemeClr val="tx2"/>
              </a:solidFill>
            </a:endParaRPr>
          </a:p>
          <a:p>
            <a:pPr eaLnBrk="1" hangingPunct="1"/>
            <a:r>
              <a:rPr lang="en-US" altLang="en-US" dirty="0" smtClean="0">
                <a:solidFill>
                  <a:schemeClr val="tx2"/>
                </a:solidFill>
              </a:rPr>
              <a:t> stand up</a:t>
            </a:r>
          </a:p>
          <a:p>
            <a:pPr eaLnBrk="1" hangingPunct="1"/>
            <a:r>
              <a:rPr lang="en-US" altLang="en-US" dirty="0" smtClean="0">
                <a:solidFill>
                  <a:schemeClr val="tx2"/>
                </a:solidFill>
              </a:rPr>
              <a:t>Consider what wanted to change</a:t>
            </a:r>
          </a:p>
          <a:p>
            <a:pPr eaLnBrk="1" hangingPunct="1"/>
            <a:endParaRPr lang="en-US" altLang="en-US" dirty="0" smtClean="0">
              <a:solidFill>
                <a:schemeClr val="tx2"/>
              </a:solidFill>
            </a:endParaRPr>
          </a:p>
          <a:p>
            <a:pPr eaLnBrk="1" hangingPunct="1"/>
            <a:r>
              <a:rPr lang="en-US" altLang="en-US" dirty="0" smtClean="0">
                <a:solidFill>
                  <a:schemeClr val="tx2"/>
                </a:solidFill>
              </a:rPr>
              <a:t>4 corners of the room</a:t>
            </a:r>
          </a:p>
          <a:p>
            <a:pPr eaLnBrk="1" hangingPunct="1"/>
            <a:endParaRPr lang="en-US" altLang="en-US" dirty="0" smtClean="0">
              <a:solidFill>
                <a:schemeClr val="tx2"/>
              </a:solidFill>
            </a:endParaRPr>
          </a:p>
          <a:p>
            <a:pPr eaLnBrk="1" hangingPunct="1"/>
            <a:r>
              <a:rPr lang="en-US" altLang="en-US" dirty="0" smtClean="0">
                <a:solidFill>
                  <a:schemeClr val="tx2"/>
                </a:solidFill>
              </a:rPr>
              <a:t>Important to change</a:t>
            </a:r>
          </a:p>
          <a:p>
            <a:pPr eaLnBrk="1" hangingPunct="1"/>
            <a:r>
              <a:rPr lang="en-US" altLang="en-US" dirty="0" smtClean="0">
                <a:solidFill>
                  <a:schemeClr val="tx2"/>
                </a:solidFill>
              </a:rPr>
              <a:t>1-4</a:t>
            </a:r>
          </a:p>
          <a:p>
            <a:pPr eaLnBrk="1" hangingPunct="1"/>
            <a:r>
              <a:rPr lang="en-US" altLang="en-US" dirty="0" smtClean="0">
                <a:solidFill>
                  <a:schemeClr val="tx2"/>
                </a:solidFill>
              </a:rPr>
              <a:t>4-6</a:t>
            </a:r>
          </a:p>
          <a:p>
            <a:pPr eaLnBrk="1" hangingPunct="1"/>
            <a:r>
              <a:rPr lang="en-US" altLang="en-US" dirty="0" smtClean="0">
                <a:solidFill>
                  <a:schemeClr val="tx2"/>
                </a:solidFill>
              </a:rPr>
              <a:t>7-8</a:t>
            </a:r>
          </a:p>
          <a:p>
            <a:pPr eaLnBrk="1" hangingPunct="1"/>
            <a:r>
              <a:rPr lang="en-US" altLang="en-US" dirty="0" smtClean="0">
                <a:solidFill>
                  <a:schemeClr val="tx2"/>
                </a:solidFill>
              </a:rPr>
              <a:t>9-10</a:t>
            </a:r>
          </a:p>
          <a:p>
            <a:pPr eaLnBrk="1" hangingPunct="1"/>
            <a:endParaRPr lang="en-US" altLang="en-US" dirty="0" smtClean="0">
              <a:solidFill>
                <a:schemeClr val="tx2"/>
              </a:solidFill>
            </a:endParaRPr>
          </a:p>
          <a:p>
            <a:pPr eaLnBrk="1" hangingPunct="1"/>
            <a:endParaRPr lang="en-US" altLang="en-US" dirty="0" smtClean="0">
              <a:solidFill>
                <a:schemeClr val="tx2"/>
              </a:solidFill>
            </a:endParaRPr>
          </a:p>
          <a:p>
            <a:pPr eaLnBrk="1" hangingPunct="1"/>
            <a:r>
              <a:rPr lang="en-US" altLang="en-US" dirty="0" smtClean="0">
                <a:solidFill>
                  <a:schemeClr val="tx2"/>
                </a:solidFill>
              </a:rPr>
              <a:t>Now consider how important to change given everything else going on in your life</a:t>
            </a:r>
          </a:p>
          <a:p>
            <a:pPr eaLnBrk="1" hangingPunct="1"/>
            <a:endParaRPr lang="en-US" altLang="en-US" dirty="0" smtClean="0">
              <a:solidFill>
                <a:schemeClr val="tx2"/>
              </a:solidFill>
            </a:endParaRPr>
          </a:p>
          <a:p>
            <a:pPr eaLnBrk="1" hangingPunct="1"/>
            <a:r>
              <a:rPr lang="en-US" altLang="en-US" dirty="0" smtClean="0">
                <a:solidFill>
                  <a:schemeClr val="tx2"/>
                </a:solidFill>
              </a:rPr>
              <a:t>K – often where we focus – tell them what to do</a:t>
            </a:r>
          </a:p>
          <a:p>
            <a:pPr eaLnBrk="1" hangingPunct="1"/>
            <a:r>
              <a:rPr lang="en-US" altLang="en-US" dirty="0" smtClean="0">
                <a:solidFill>
                  <a:schemeClr val="tx2"/>
                </a:solidFill>
              </a:rPr>
              <a:t>Do they know what they need to change, and what options they have to do something about it?</a:t>
            </a:r>
          </a:p>
          <a:p>
            <a:pPr eaLnBrk="1" hangingPunct="1"/>
            <a:endParaRPr lang="en-US" altLang="en-US" dirty="0" smtClean="0">
              <a:solidFill>
                <a:schemeClr val="tx2"/>
              </a:solidFill>
            </a:endParaRPr>
          </a:p>
          <a:p>
            <a:pPr eaLnBrk="1" hangingPunct="1"/>
            <a:r>
              <a:rPr lang="en-US" altLang="en-US" dirty="0" smtClean="0">
                <a:solidFill>
                  <a:schemeClr val="tx2"/>
                </a:solidFill>
              </a:rPr>
              <a:t>Readiness</a:t>
            </a:r>
          </a:p>
          <a:p>
            <a:pPr eaLnBrk="1" hangingPunct="1"/>
            <a:r>
              <a:rPr lang="en-US" altLang="en-US" dirty="0" smtClean="0">
                <a:solidFill>
                  <a:schemeClr val="tx2"/>
                </a:solidFill>
              </a:rPr>
              <a:t>Cross armed</a:t>
            </a:r>
          </a:p>
          <a:p>
            <a:pPr eaLnBrk="1" hangingPunct="1"/>
            <a:r>
              <a:rPr lang="en-US" altLang="en-US" dirty="0" smtClean="0">
                <a:solidFill>
                  <a:schemeClr val="tx2"/>
                </a:solidFill>
              </a:rPr>
              <a:t>Eager</a:t>
            </a:r>
          </a:p>
          <a:p>
            <a:pPr eaLnBrk="1" hangingPunct="1"/>
            <a:endParaRPr lang="en-US" altLang="en-US" dirty="0" smtClean="0">
              <a:solidFill>
                <a:schemeClr val="tx2"/>
              </a:solidFill>
            </a:endParaRPr>
          </a:p>
          <a:p>
            <a:pPr eaLnBrk="1" hangingPunct="1"/>
            <a:r>
              <a:rPr lang="en-US" altLang="en-US" dirty="0" smtClean="0">
                <a:solidFill>
                  <a:schemeClr val="tx2"/>
                </a:solidFill>
              </a:rPr>
              <a:t>Readiness increases as importance and confidence increases</a:t>
            </a:r>
          </a:p>
          <a:p>
            <a:pPr eaLnBrk="1" hangingPunct="1"/>
            <a:endParaRPr lang="en-US" altLang="en-US" dirty="0" smtClean="0">
              <a:solidFill>
                <a:schemeClr val="tx2"/>
              </a:solidFill>
            </a:endParaRPr>
          </a:p>
          <a:p>
            <a:pPr eaLnBrk="1" hangingPunct="1"/>
            <a:r>
              <a:rPr lang="en-US" altLang="en-US" dirty="0" smtClean="0">
                <a:solidFill>
                  <a:schemeClr val="tx2"/>
                </a:solidFill>
              </a:rPr>
              <a:t>RICk allows to build rapport with those ambivalent about change and ensure they are making an informed decision about their choice not to change</a:t>
            </a:r>
          </a:p>
          <a:p>
            <a:pPr eaLnBrk="1" hangingPunct="1"/>
            <a:endParaRPr lang="en-US" altLang="en-US" dirty="0" smtClean="0">
              <a:solidFill>
                <a:schemeClr val="tx2"/>
              </a:solidFill>
            </a:endParaRPr>
          </a:p>
          <a:p>
            <a:pPr eaLnBrk="1" hangingPunct="1"/>
            <a:r>
              <a:rPr lang="en-US" altLang="en-US" dirty="0" smtClean="0">
                <a:solidFill>
                  <a:schemeClr val="tx2"/>
                </a:solidFill>
              </a:rPr>
              <a:t>BUT MOTIVATION TRAP</a:t>
            </a:r>
          </a:p>
          <a:p>
            <a:pPr eaLnBrk="1" hangingPunct="1"/>
            <a:r>
              <a:rPr lang="en-US" altLang="en-US" dirty="0" smtClean="0">
                <a:solidFill>
                  <a:schemeClr val="tx2"/>
                </a:solidFill>
              </a:rPr>
              <a:t>Yes the outcomes are important BUT Are they prepared to engage in the actions/tasks required to get those outcomes</a:t>
            </a:r>
          </a:p>
          <a:p>
            <a:pPr eaLnBrk="1" hangingPunct="1"/>
            <a:endParaRPr lang="en-US" altLang="en-US" dirty="0" smtClean="0">
              <a:solidFill>
                <a:schemeClr val="tx2"/>
              </a:solidFill>
            </a:endParaRPr>
          </a:p>
          <a:p>
            <a:pPr eaLnBrk="1" hangingPunct="1"/>
            <a:endParaRPr lang="en-AU" altLang="en-US" dirty="0" smtClean="0">
              <a:solidFill>
                <a:schemeClr val="tx2"/>
              </a:solidFill>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Rectangle 2"/>
          <p:cNvSpPr>
            <a:spLocks noGrp="1" noRot="1" noChangeAspect="1" noChangeArrowheads="1" noTextEdit="1"/>
          </p:cNvSpPr>
          <p:nvPr>
            <p:ph type="sldImg"/>
          </p:nvPr>
        </p:nvSpPr>
        <p:spPr>
          <a:ln/>
        </p:spPr>
      </p:sp>
      <p:sp>
        <p:nvSpPr>
          <p:cNvPr id="14438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How do you recognize?</a:t>
            </a:r>
          </a:p>
          <a:p>
            <a:pPr eaLnBrk="1" hangingPunct="1"/>
            <a:r>
              <a:rPr lang="en-US" altLang="en-US" dirty="0" smtClean="0"/>
              <a:t>How do you manage it?</a:t>
            </a:r>
          </a:p>
          <a:p>
            <a:pPr eaLnBrk="1" hangingPunct="1"/>
            <a:endParaRPr lang="en-US" altLang="en-US" dirty="0" smtClean="0"/>
          </a:p>
          <a:p>
            <a:pPr eaLnBrk="1" hangingPunct="1"/>
            <a:r>
              <a:rPr lang="en-US" altLang="en-US" dirty="0" smtClean="0"/>
              <a:t>100% success rate</a:t>
            </a:r>
          </a:p>
          <a:p>
            <a:pPr eaLnBrk="1" hangingPunct="1"/>
            <a:endParaRPr lang="en-US" altLang="en-US" dirty="0" smtClean="0"/>
          </a:p>
          <a:p>
            <a:pPr eaLnBrk="1" hangingPunct="1"/>
            <a:r>
              <a:rPr lang="en-US" altLang="en-US" dirty="0" smtClean="0"/>
              <a:t>Why not?</a:t>
            </a:r>
          </a:p>
          <a:p>
            <a:pPr eaLnBrk="1" hangingPunct="1"/>
            <a:r>
              <a:rPr lang="en-US" altLang="en-US" dirty="0" smtClean="0"/>
              <a:t>Can you predict who will succeed?</a:t>
            </a:r>
          </a:p>
          <a:p>
            <a:pPr eaLnBrk="1" hangingPunct="1"/>
            <a:endParaRPr lang="en-US" altLang="en-US" dirty="0" smtClean="0"/>
          </a:p>
          <a:p>
            <a:pPr eaLnBrk="1" hangingPunct="1"/>
            <a:r>
              <a:rPr lang="en-US" altLang="en-US" dirty="0" smtClean="0"/>
              <a:t>Ask RiC – takes out the guess work</a:t>
            </a:r>
          </a:p>
          <a:p>
            <a:pPr eaLnBrk="1" hangingPunct="1"/>
            <a:endParaRPr lang="en-US" altLang="en-US" dirty="0" smtClean="0"/>
          </a:p>
          <a:p>
            <a:pPr eaLnBrk="1" hangingPunct="1"/>
            <a:r>
              <a:rPr lang="en-US" altLang="en-US" dirty="0" smtClean="0"/>
              <a:t>What does the reduced confidence show?</a:t>
            </a:r>
          </a:p>
          <a:p>
            <a:pPr eaLnBrk="1" hangingPunct="1"/>
            <a:endParaRPr lang="en-US" altLang="en-US" dirty="0" smtClean="0"/>
          </a:p>
          <a:p>
            <a:pPr eaLnBrk="1" hangingPunct="1"/>
            <a:r>
              <a:rPr lang="en-US" altLang="en-US" dirty="0" smtClean="0"/>
              <a:t>Barriers</a:t>
            </a:r>
          </a:p>
          <a:p>
            <a:pPr eaLnBrk="1" hangingPunct="1"/>
            <a:endParaRPr lang="en-US" altLang="en-US" dirty="0" smtClean="0"/>
          </a:p>
          <a:p>
            <a:pPr eaLnBrk="1" hangingPunct="1"/>
            <a:r>
              <a:rPr lang="en-US" altLang="en-US" dirty="0" smtClean="0"/>
              <a:t>Small steps to increase confidence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spect="1" noChangeArrowheads="1" noTextEdit="1"/>
          </p:cNvSpPr>
          <p:nvPr>
            <p:ph type="sldImg"/>
          </p:nvPr>
        </p:nvSpPr>
        <p:spPr>
          <a:ln/>
        </p:spPr>
      </p:sp>
      <p:sp>
        <p:nvSpPr>
          <p:cNvPr id="2457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en-AU" altLang="en-US" sz="1000"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2"/>
          <p:cNvSpPr>
            <a:spLocks noGrp="1" noRot="1" noChangeAspect="1" noChangeArrowheads="1" noTextEdit="1"/>
          </p:cNvSpPr>
          <p:nvPr>
            <p:ph type="sldImg"/>
          </p:nvPr>
        </p:nvSpPr>
        <p:spPr>
          <a:ln/>
        </p:spPr>
      </p:sp>
      <p:sp>
        <p:nvSpPr>
          <p:cNvPr id="14643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Complete your own on worksheet</a:t>
            </a:r>
          </a:p>
          <a:p>
            <a:pPr eaLnBrk="1" hangingPunct="1"/>
            <a:endParaRPr lang="en-US" altLang="en-US" dirty="0" smtClean="0"/>
          </a:p>
          <a:p>
            <a:pPr eaLnBrk="1" hangingPunct="1"/>
            <a:r>
              <a:rPr lang="en-US" altLang="en-US" dirty="0" smtClean="0"/>
              <a:t>THOUGHTS often get missed out</a:t>
            </a:r>
          </a:p>
          <a:p>
            <a:pPr eaLnBrk="1" hangingPunct="1"/>
            <a:r>
              <a:rPr lang="en-US" altLang="en-US" dirty="0" smtClean="0"/>
              <a:t>What excuses do you usually give yourself – what might you say instead?</a:t>
            </a:r>
          </a:p>
          <a:p>
            <a:pPr eaLnBrk="1" hangingPunct="1"/>
            <a:endParaRPr lang="en-US" altLang="en-US" dirty="0" smtClean="0"/>
          </a:p>
          <a:p>
            <a:pPr eaLnBrk="1" hangingPunct="1"/>
            <a:r>
              <a:rPr lang="en-US" altLang="en-US" dirty="0" smtClean="0"/>
              <a:t>Menu of 3</a:t>
            </a:r>
          </a:p>
          <a:p>
            <a:pPr eaLnBrk="1" hangingPunct="1"/>
            <a:r>
              <a:rPr lang="en-US" altLang="en-US" dirty="0" smtClean="0"/>
              <a:t>Suggest ones that other people have used</a:t>
            </a:r>
          </a:p>
          <a:p>
            <a:pPr eaLnBrk="1" hangingPunct="1"/>
            <a:endParaRPr lang="en-US" altLang="en-US" dirty="0" smtClean="0"/>
          </a:p>
          <a:p>
            <a:pPr eaLnBrk="1" hangingPunct="1"/>
            <a:r>
              <a:rPr lang="en-US" altLang="en-US" dirty="0" smtClean="0"/>
              <a:t>Associate food with emotion</a:t>
            </a:r>
          </a:p>
          <a:p>
            <a:pPr eaLnBrk="1" hangingPunct="1"/>
            <a:r>
              <a:rPr lang="en-US" altLang="en-US" dirty="0" smtClean="0"/>
              <a:t>Different drive home don</a:t>
            </a:r>
            <a:r>
              <a:rPr lang="fr-FR" altLang="en-US" dirty="0" smtClean="0"/>
              <a:t>’</a:t>
            </a:r>
            <a:r>
              <a:rPr lang="en-US" altLang="ja-JP" dirty="0" smtClean="0"/>
              <a:t>t go past the gym</a:t>
            </a:r>
          </a:p>
          <a:p>
            <a:pPr eaLnBrk="1" hangingPunct="1"/>
            <a:r>
              <a:rPr lang="en-US" altLang="en-US" dirty="0" smtClean="0"/>
              <a:t>Gets shoes out in the morning</a:t>
            </a:r>
          </a:p>
          <a:p>
            <a:pPr eaLnBrk="1" hangingPunct="1"/>
            <a:r>
              <a:rPr lang="en-US" altLang="en-US" dirty="0" smtClean="0"/>
              <a:t>Ex n the am or never get done</a:t>
            </a:r>
          </a:p>
          <a:p>
            <a:pPr eaLnBrk="1" hangingPunct="1"/>
            <a:r>
              <a:rPr lang="en-US" altLang="en-US" dirty="0" smtClean="0"/>
              <a:t>Wife smokes at home</a:t>
            </a:r>
          </a:p>
          <a:p>
            <a:pPr eaLnBrk="1" hangingPunct="1"/>
            <a:r>
              <a:rPr lang="en-US" altLang="en-US" dirty="0" smtClean="0"/>
              <a:t>Everyone nagging me</a:t>
            </a:r>
          </a:p>
          <a:p>
            <a:pPr eaLnBrk="1" hangingPunct="1"/>
            <a:endParaRPr lang="en-US" altLang="en-US" dirty="0" smtClean="0"/>
          </a:p>
          <a:p>
            <a:pPr eaLnBrk="1" hangingPunct="1"/>
            <a:endParaRPr lang="en-US" altLang="en-US" dirty="0"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angle 2"/>
          <p:cNvSpPr>
            <a:spLocks noGrp="1" noRot="1" noChangeAspect="1" noChangeArrowheads="1" noTextEdit="1"/>
          </p:cNvSpPr>
          <p:nvPr>
            <p:ph type="sldImg"/>
          </p:nvPr>
        </p:nvSpPr>
        <p:spPr>
          <a:ln/>
        </p:spPr>
      </p:sp>
      <p:sp>
        <p:nvSpPr>
          <p:cNvPr id="14848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Who cares if you have to aim for 30mins every day etc etc</a:t>
            </a:r>
          </a:p>
          <a:p>
            <a:pPr eaLnBrk="1" hangingPunct="1"/>
            <a:r>
              <a:rPr lang="en-US" altLang="en-US" dirty="0" smtClean="0"/>
              <a:t>Consider what they are doing right now and make small steps to improve that</a:t>
            </a:r>
          </a:p>
          <a:p>
            <a:pPr eaLnBrk="1" hangingPunct="1"/>
            <a:r>
              <a:rPr lang="en-US" altLang="en-US" dirty="0" smtClean="0"/>
              <a:t>Remember the client is the expert in what they can realistically do with confidence right now</a:t>
            </a:r>
          </a:p>
          <a:p>
            <a:pPr eaLnBrk="1" hangingPunct="1"/>
            <a:endParaRPr lang="en-US" altLang="en-US" dirty="0" smtClean="0"/>
          </a:p>
          <a:p>
            <a:pPr eaLnBrk="1" hangingPunct="1"/>
            <a:r>
              <a:rPr lang="en-US" altLang="en-US" dirty="0" smtClean="0"/>
              <a:t>3monthly weekly SMART goals – see attached or whatever time frame you see them</a:t>
            </a:r>
          </a:p>
          <a:p>
            <a:pPr eaLnBrk="1" hangingPunct="1"/>
            <a:endParaRPr lang="en-US" altLang="en-US" dirty="0" smtClean="0"/>
          </a:p>
          <a:p>
            <a:pPr eaLnBrk="1" hangingPunct="1"/>
            <a:r>
              <a:rPr lang="en-US" altLang="en-US" dirty="0" smtClean="0"/>
              <a:t>SHOULD is a horrible world</a:t>
            </a:r>
            <a:endParaRPr lang="en-AU" altLang="en-US" dirty="0"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Rectangle 2"/>
          <p:cNvSpPr>
            <a:spLocks noGrp="1" noRot="1" noChangeAspect="1" noChangeArrowheads="1" noTextEdit="1"/>
          </p:cNvSpPr>
          <p:nvPr>
            <p:ph type="sldImg"/>
          </p:nvPr>
        </p:nvSpPr>
        <p:spPr>
          <a:ln/>
        </p:spPr>
      </p:sp>
      <p:sp>
        <p:nvSpPr>
          <p:cNvPr id="15053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Yoyo dieting</a:t>
            </a:r>
          </a:p>
          <a:p>
            <a:pPr eaLnBrk="1" hangingPunct="1"/>
            <a:endParaRPr lang="en-US" altLang="en-US" dirty="0" smtClean="0"/>
          </a:p>
          <a:p>
            <a:pPr eaLnBrk="1" hangingPunct="1"/>
            <a:r>
              <a:rPr lang="en-US" altLang="en-US" dirty="0" smtClean="0"/>
              <a:t>Feel like had the same conversation with Bill every year when sets resolutions etc </a:t>
            </a:r>
          </a:p>
          <a:p>
            <a:pPr eaLnBrk="1" hangingPunct="1"/>
            <a:endParaRPr lang="en-US" altLang="en-US" dirty="0" smtClean="0"/>
          </a:p>
          <a:p>
            <a:pPr eaLnBrk="1" hangingPunct="1"/>
            <a:r>
              <a:rPr lang="en-US" altLang="en-US" dirty="0" smtClean="0"/>
              <a:t> review – reflect – contact them , get them back in, every time you see them…..</a:t>
            </a: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angle 2"/>
          <p:cNvSpPr>
            <a:spLocks noGrp="1" noRot="1" noChangeAspect="1" noChangeArrowheads="1" noTextEdit="1"/>
          </p:cNvSpPr>
          <p:nvPr>
            <p:ph type="sldImg"/>
          </p:nvPr>
        </p:nvSpPr>
        <p:spPr>
          <a:ln/>
        </p:spPr>
      </p:sp>
      <p:sp>
        <p:nvSpPr>
          <p:cNvPr id="15257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Yoyo dieting</a:t>
            </a:r>
          </a:p>
          <a:p>
            <a:pPr eaLnBrk="1" hangingPunct="1"/>
            <a:endParaRPr lang="en-US" altLang="en-US" dirty="0" smtClean="0"/>
          </a:p>
          <a:p>
            <a:pPr eaLnBrk="1" hangingPunct="1"/>
            <a:r>
              <a:rPr lang="en-US" altLang="en-US" dirty="0" smtClean="0"/>
              <a:t>Feel like had the same conversation with Bill every year when sets resolutions etc </a:t>
            </a:r>
          </a:p>
          <a:p>
            <a:pPr eaLnBrk="1" hangingPunct="1"/>
            <a:endParaRPr lang="en-US" altLang="en-US" dirty="0" smtClean="0"/>
          </a:p>
          <a:p>
            <a:pPr eaLnBrk="1" hangingPunct="1"/>
            <a:r>
              <a:rPr lang="en-US" altLang="en-US" dirty="0" smtClean="0"/>
              <a:t> review – reflect – contact them , get them back in, every time you see them…..</a:t>
            </a: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Rectangle 2"/>
          <p:cNvSpPr>
            <a:spLocks noGrp="1" noRot="1" noChangeAspect="1" noChangeArrowheads="1" noTextEdit="1"/>
          </p:cNvSpPr>
          <p:nvPr>
            <p:ph type="sldImg"/>
          </p:nvPr>
        </p:nvSpPr>
        <p:spPr>
          <a:ln/>
        </p:spPr>
      </p:sp>
      <p:sp>
        <p:nvSpPr>
          <p:cNvPr id="15462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RICk can become a common language</a:t>
            </a:r>
          </a:p>
          <a:p>
            <a:pPr eaLnBrk="1" hangingPunct="1"/>
            <a:endParaRPr lang="en-US" altLang="en-US" dirty="0" smtClean="0"/>
          </a:p>
          <a:p>
            <a:pPr eaLnBrk="1" hangingPunct="1"/>
            <a:r>
              <a:rPr lang="en-US" altLang="en-US" dirty="0" smtClean="0"/>
              <a:t>Take any opportunity 1min to 40mins to reinforce the positives and if they are open to it challenge them on their next step</a:t>
            </a:r>
          </a:p>
          <a:p>
            <a:pPr eaLnBrk="1" hangingPunct="1"/>
            <a:endParaRPr lang="en-US" altLang="en-US" dirty="0" smtClean="0"/>
          </a:p>
          <a:p>
            <a:pPr eaLnBrk="1" hangingPunct="1"/>
            <a:r>
              <a:rPr lang="en-US" altLang="en-US" dirty="0" smtClean="0"/>
              <a:t>Hey Bill, tell me about your smoking/weight?</a:t>
            </a:r>
          </a:p>
          <a:p>
            <a:pPr eaLnBrk="1" hangingPunct="1"/>
            <a:r>
              <a:rPr lang="en-US" altLang="en-US" dirty="0" smtClean="0"/>
              <a:t>What's been working for you in the last few weeks?</a:t>
            </a:r>
          </a:p>
          <a:p>
            <a:pPr eaLnBrk="1" hangingPunct="1"/>
            <a:endParaRPr lang="en-US" altLang="en-US" dirty="0" smtClean="0"/>
          </a:p>
          <a:p>
            <a:pPr eaLnBrk="1" hangingPunct="1"/>
            <a:r>
              <a:rPr lang="en-US" altLang="en-US" dirty="0" smtClean="0"/>
              <a:t>You mentioned last time you were going to…… what worked, what went wrong</a:t>
            </a: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Rectangle 2"/>
          <p:cNvSpPr>
            <a:spLocks noGrp="1" noRot="1" noChangeAspect="1" noChangeArrowheads="1" noTextEdit="1"/>
          </p:cNvSpPr>
          <p:nvPr>
            <p:ph type="sldImg"/>
          </p:nvPr>
        </p:nvSpPr>
        <p:spPr>
          <a:ln/>
        </p:spPr>
      </p:sp>
      <p:sp>
        <p:nvSpPr>
          <p:cNvPr id="15667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RICk can become a common language</a:t>
            </a:r>
          </a:p>
          <a:p>
            <a:pPr eaLnBrk="1" hangingPunct="1"/>
            <a:endParaRPr lang="en-US" altLang="en-US" dirty="0" smtClean="0"/>
          </a:p>
          <a:p>
            <a:pPr eaLnBrk="1" hangingPunct="1"/>
            <a:r>
              <a:rPr lang="en-US" altLang="en-US" dirty="0" smtClean="0"/>
              <a:t>Take any opportunity 1min to 40mins to reinforce the positives and if they are open to it challenge them on their next step</a:t>
            </a:r>
          </a:p>
          <a:p>
            <a:pPr eaLnBrk="1" hangingPunct="1"/>
            <a:endParaRPr lang="en-US" altLang="en-US" dirty="0" smtClean="0"/>
          </a:p>
          <a:p>
            <a:pPr eaLnBrk="1" hangingPunct="1"/>
            <a:r>
              <a:rPr lang="en-US" altLang="en-US" dirty="0" smtClean="0"/>
              <a:t>Hey Bill, tell me about your smoking/weight?</a:t>
            </a:r>
          </a:p>
          <a:p>
            <a:pPr eaLnBrk="1" hangingPunct="1"/>
            <a:r>
              <a:rPr lang="en-US" altLang="en-US" dirty="0" smtClean="0"/>
              <a:t>What's been working for you in the last few weeks?</a:t>
            </a:r>
          </a:p>
          <a:p>
            <a:pPr eaLnBrk="1" hangingPunct="1"/>
            <a:endParaRPr lang="en-US" altLang="en-US" dirty="0" smtClean="0"/>
          </a:p>
          <a:p>
            <a:pPr eaLnBrk="1" hangingPunct="1"/>
            <a:r>
              <a:rPr lang="en-US" altLang="en-US" dirty="0" smtClean="0"/>
              <a:t>You mentioned last time you were going to…… what worked, what went wrong</a:t>
            </a: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Rectangle 2"/>
          <p:cNvSpPr>
            <a:spLocks noGrp="1" noRot="1" noChangeAspect="1" noChangeArrowheads="1" noTextEdit="1"/>
          </p:cNvSpPr>
          <p:nvPr>
            <p:ph type="sldImg"/>
          </p:nvPr>
        </p:nvSpPr>
        <p:spPr>
          <a:ln/>
        </p:spPr>
      </p:sp>
      <p:sp>
        <p:nvSpPr>
          <p:cNvPr id="15872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RICk can become a common language</a:t>
            </a:r>
          </a:p>
          <a:p>
            <a:pPr eaLnBrk="1" hangingPunct="1"/>
            <a:endParaRPr lang="en-US" altLang="en-US" dirty="0" smtClean="0"/>
          </a:p>
          <a:p>
            <a:pPr eaLnBrk="1" hangingPunct="1"/>
            <a:r>
              <a:rPr lang="en-US" altLang="en-US" dirty="0" smtClean="0"/>
              <a:t>Take any opportunity 1min to 40mins to reinforce the positives and if they are open to it challenge them on their next step</a:t>
            </a:r>
          </a:p>
          <a:p>
            <a:pPr eaLnBrk="1" hangingPunct="1"/>
            <a:endParaRPr lang="en-US" altLang="en-US" dirty="0" smtClean="0"/>
          </a:p>
          <a:p>
            <a:pPr eaLnBrk="1" hangingPunct="1"/>
            <a:r>
              <a:rPr lang="en-US" altLang="en-US" dirty="0" smtClean="0"/>
              <a:t>Hey Bill, tell me about your smoking/weight?</a:t>
            </a:r>
          </a:p>
          <a:p>
            <a:pPr eaLnBrk="1" hangingPunct="1"/>
            <a:r>
              <a:rPr lang="en-US" altLang="en-US" dirty="0" smtClean="0"/>
              <a:t>What's been working for you in the last few weeks?</a:t>
            </a:r>
          </a:p>
          <a:p>
            <a:pPr eaLnBrk="1" hangingPunct="1"/>
            <a:endParaRPr lang="en-US" altLang="en-US" dirty="0" smtClean="0"/>
          </a:p>
          <a:p>
            <a:pPr eaLnBrk="1" hangingPunct="1"/>
            <a:r>
              <a:rPr lang="en-US" altLang="en-US" dirty="0" smtClean="0"/>
              <a:t>You mentioned last time you were going to…… what worked, what went wrong</a:t>
            </a:r>
          </a:p>
          <a:p>
            <a:pPr eaLnBrk="1" hangingPunct="1"/>
            <a:endParaRPr lang="en-US" altLang="en-US" dirty="0" smtClean="0"/>
          </a:p>
          <a:p>
            <a:pPr eaLnBrk="1" hangingPunct="1"/>
            <a:r>
              <a:rPr lang="en-US" altLang="en-US" dirty="0" smtClean="0"/>
              <a:t>Engage them</a:t>
            </a:r>
          </a:p>
          <a:p>
            <a:pPr eaLnBrk="1" hangingPunct="1"/>
            <a:r>
              <a:rPr lang="en-US" altLang="en-US" dirty="0" smtClean="0"/>
              <a:t>Find a </a:t>
            </a:r>
            <a:r>
              <a:rPr lang="en-US" altLang="en-US" dirty="0" smtClean="0"/>
              <a:t>a way to follow up</a:t>
            </a: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Rectangle 2"/>
          <p:cNvSpPr>
            <a:spLocks noGrp="1" noRot="1" noChangeAspect="1" noChangeArrowheads="1" noTextEdit="1"/>
          </p:cNvSpPr>
          <p:nvPr>
            <p:ph type="sldImg"/>
          </p:nvPr>
        </p:nvSpPr>
        <p:spPr>
          <a:ln/>
        </p:spPr>
      </p:sp>
      <p:sp>
        <p:nvSpPr>
          <p:cNvPr id="16077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RICk can become a common language</a:t>
            </a:r>
          </a:p>
          <a:p>
            <a:pPr eaLnBrk="1" hangingPunct="1"/>
            <a:endParaRPr lang="en-US" altLang="en-US" dirty="0" smtClean="0"/>
          </a:p>
          <a:p>
            <a:pPr eaLnBrk="1" hangingPunct="1"/>
            <a:r>
              <a:rPr lang="en-US" altLang="en-US" dirty="0" smtClean="0"/>
              <a:t>Take any opportunity 1min to 40mins to reinforce the positives and if they are open to it challenge them on their next step</a:t>
            </a:r>
          </a:p>
          <a:p>
            <a:pPr eaLnBrk="1" hangingPunct="1"/>
            <a:endParaRPr lang="en-US" altLang="en-US" dirty="0" smtClean="0"/>
          </a:p>
          <a:p>
            <a:pPr eaLnBrk="1" hangingPunct="1"/>
            <a:r>
              <a:rPr lang="en-US" altLang="en-US" dirty="0" smtClean="0"/>
              <a:t>Hey Bill, tell me about your smoking/weight?</a:t>
            </a:r>
          </a:p>
          <a:p>
            <a:pPr eaLnBrk="1" hangingPunct="1"/>
            <a:r>
              <a:rPr lang="en-US" altLang="en-US" dirty="0" smtClean="0"/>
              <a:t>What's been working for you in the last few weeks?</a:t>
            </a:r>
          </a:p>
          <a:p>
            <a:pPr eaLnBrk="1" hangingPunct="1"/>
            <a:endParaRPr lang="en-US" altLang="en-US" dirty="0" smtClean="0"/>
          </a:p>
          <a:p>
            <a:pPr eaLnBrk="1" hangingPunct="1"/>
            <a:r>
              <a:rPr lang="en-US" altLang="en-US" dirty="0" smtClean="0"/>
              <a:t>You mentioned last time you were going to…… what worked, what went wrong</a:t>
            </a: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angle 2"/>
          <p:cNvSpPr>
            <a:spLocks noGrp="1" noRot="1" noChangeAspect="1" noChangeArrowheads="1" noTextEdit="1"/>
          </p:cNvSpPr>
          <p:nvPr>
            <p:ph type="sldImg"/>
          </p:nvPr>
        </p:nvSpPr>
        <p:spPr>
          <a:ln/>
        </p:spPr>
      </p:sp>
      <p:sp>
        <p:nvSpPr>
          <p:cNvPr id="16281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RICk can become a common language</a:t>
            </a:r>
          </a:p>
          <a:p>
            <a:pPr eaLnBrk="1" hangingPunct="1"/>
            <a:endParaRPr lang="en-US" altLang="en-US" dirty="0" smtClean="0"/>
          </a:p>
          <a:p>
            <a:pPr eaLnBrk="1" hangingPunct="1"/>
            <a:r>
              <a:rPr lang="en-US" altLang="en-US" dirty="0" smtClean="0"/>
              <a:t>Take any opportunity 1min to 40mins to reinforce the positives and if they are open to it challenge them on their next step</a:t>
            </a:r>
          </a:p>
          <a:p>
            <a:pPr eaLnBrk="1" hangingPunct="1"/>
            <a:endParaRPr lang="en-US" altLang="en-US" dirty="0" smtClean="0"/>
          </a:p>
          <a:p>
            <a:pPr eaLnBrk="1" hangingPunct="1"/>
            <a:r>
              <a:rPr lang="en-US" altLang="en-US" dirty="0" smtClean="0"/>
              <a:t>Hey Bill, tell me about your smoking/weight?</a:t>
            </a:r>
          </a:p>
          <a:p>
            <a:pPr eaLnBrk="1" hangingPunct="1"/>
            <a:r>
              <a:rPr lang="en-US" altLang="en-US" dirty="0" smtClean="0"/>
              <a:t>What's been working for you in the last few weeks?</a:t>
            </a:r>
          </a:p>
          <a:p>
            <a:pPr eaLnBrk="1" hangingPunct="1"/>
            <a:endParaRPr lang="en-US" altLang="en-US" dirty="0" smtClean="0"/>
          </a:p>
          <a:p>
            <a:pPr eaLnBrk="1" hangingPunct="1"/>
            <a:r>
              <a:rPr lang="en-US" altLang="en-US" dirty="0" smtClean="0"/>
              <a:t>You mentioned last time you were going to…… what worked, what went wrong</a:t>
            </a: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2"/>
          <p:cNvSpPr>
            <a:spLocks noGrp="1" noRot="1" noChangeAspect="1" noChangeArrowheads="1" noTextEdit="1"/>
          </p:cNvSpPr>
          <p:nvPr>
            <p:ph type="sldImg"/>
          </p:nvPr>
        </p:nvSpPr>
        <p:spPr>
          <a:ln/>
        </p:spPr>
      </p:sp>
      <p:sp>
        <p:nvSpPr>
          <p:cNvPr id="81922"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marL="355546" indent="-302057">
              <a:lnSpc>
                <a:spcPct val="80000"/>
              </a:lnSpc>
              <a:buClr>
                <a:schemeClr val="accent4"/>
              </a:buClr>
              <a:buFont typeface="Arial"/>
              <a:buChar char="•"/>
              <a:defRPr/>
            </a:pPr>
            <a:r>
              <a:rPr lang="en-US" altLang="en-US" sz="800" dirty="0">
                <a:solidFill>
                  <a:srgbClr val="4C5A6A"/>
                </a:solidFill>
                <a:ea typeface="ＭＳ Ｐゴシック" charset="0"/>
              </a:rPr>
              <a:t>See references and further reading</a:t>
            </a:r>
          </a:p>
          <a:p>
            <a:pPr marL="355546" indent="-302057">
              <a:lnSpc>
                <a:spcPct val="80000"/>
              </a:lnSpc>
              <a:buClr>
                <a:schemeClr val="accent4"/>
              </a:buClr>
              <a:buFont typeface="Arial"/>
              <a:buChar char="•"/>
              <a:defRPr/>
            </a:pPr>
            <a:endParaRPr lang="en-US" altLang="en-US" sz="800" dirty="0">
              <a:solidFill>
                <a:srgbClr val="4C5A6A"/>
              </a:solidFill>
              <a:ea typeface="ＭＳ Ｐゴシック" charset="0"/>
            </a:endParaRPr>
          </a:p>
          <a:p>
            <a:pPr marL="355546" indent="-302057">
              <a:lnSpc>
                <a:spcPct val="80000"/>
              </a:lnSpc>
              <a:buClr>
                <a:schemeClr val="accent4"/>
              </a:buClr>
              <a:buFont typeface="Arial"/>
              <a:buChar char="•"/>
              <a:defRPr/>
            </a:pPr>
            <a:r>
              <a:rPr lang="en-US" altLang="en-US" sz="800" dirty="0">
                <a:solidFill>
                  <a:srgbClr val="4C5A6A"/>
                </a:solidFill>
                <a:ea typeface="ＭＳ Ｐゴシック" charset="0"/>
              </a:rPr>
              <a:t>Recommended courses</a:t>
            </a:r>
          </a:p>
          <a:p>
            <a:pPr marL="355546" indent="-302057">
              <a:lnSpc>
                <a:spcPct val="80000"/>
              </a:lnSpc>
              <a:buClr>
                <a:schemeClr val="accent4"/>
              </a:buClr>
              <a:buFont typeface="Arial"/>
              <a:buChar char="•"/>
              <a:defRPr/>
            </a:pPr>
            <a:endParaRPr lang="en-US" altLang="en-US" sz="800" dirty="0">
              <a:solidFill>
                <a:srgbClr val="4C5A6A"/>
              </a:solidFill>
              <a:ea typeface="ＭＳ Ｐゴシック" charset="0"/>
            </a:endParaRPr>
          </a:p>
          <a:p>
            <a:pPr marL="355546" indent="-302057">
              <a:lnSpc>
                <a:spcPct val="80000"/>
              </a:lnSpc>
              <a:buClr>
                <a:schemeClr val="accent4"/>
              </a:buClr>
              <a:buFont typeface="Arial"/>
              <a:buChar char="•"/>
              <a:defRPr/>
            </a:pPr>
            <a:r>
              <a:rPr lang="en-US" altLang="en-US" sz="800" dirty="0">
                <a:solidFill>
                  <a:srgbClr val="4C5A6A"/>
                </a:solidFill>
                <a:ea typeface="ＭＳ Ｐゴシック" charset="0"/>
              </a:rPr>
              <a:t>Practice and reflect</a:t>
            </a:r>
          </a:p>
          <a:p>
            <a:pPr marL="355546" indent="-302057">
              <a:lnSpc>
                <a:spcPct val="80000"/>
              </a:lnSpc>
              <a:buClr>
                <a:schemeClr val="accent4"/>
              </a:buClr>
              <a:buFont typeface="Arial"/>
              <a:buChar char="•"/>
              <a:defRPr/>
            </a:pPr>
            <a:endParaRPr lang="en-US" altLang="en-US" sz="800" dirty="0">
              <a:solidFill>
                <a:srgbClr val="4C5A6A"/>
              </a:solidFill>
              <a:ea typeface="ＭＳ Ｐゴシック" charset="0"/>
            </a:endParaRPr>
          </a:p>
          <a:p>
            <a:pPr marL="355546" indent="-302057">
              <a:lnSpc>
                <a:spcPct val="80000"/>
              </a:lnSpc>
              <a:buClr>
                <a:schemeClr val="accent4"/>
              </a:buClr>
              <a:buFont typeface="Arial"/>
              <a:buChar char="•"/>
              <a:defRPr/>
            </a:pPr>
            <a:r>
              <a:rPr lang="en-US" altLang="en-US" sz="800" dirty="0">
                <a:solidFill>
                  <a:srgbClr val="4C5A6A"/>
                </a:solidFill>
                <a:ea typeface="ＭＳ Ｐゴシック" charset="0"/>
              </a:rPr>
              <a:t>Listen to colleagues</a:t>
            </a:r>
          </a:p>
          <a:p>
            <a:pPr marL="355546" indent="-302057">
              <a:lnSpc>
                <a:spcPct val="80000"/>
              </a:lnSpc>
              <a:buClr>
                <a:schemeClr val="accent4"/>
              </a:buClr>
              <a:buFont typeface="Arial"/>
              <a:buChar char="•"/>
              <a:defRPr/>
            </a:pPr>
            <a:endParaRPr lang="en-US" altLang="en-US" sz="800" dirty="0">
              <a:solidFill>
                <a:srgbClr val="4C5A6A"/>
              </a:solidFill>
              <a:ea typeface="ＭＳ Ｐゴシック" charset="0"/>
            </a:endParaRPr>
          </a:p>
          <a:p>
            <a:pPr marL="355546" indent="-302057">
              <a:lnSpc>
                <a:spcPct val="80000"/>
              </a:lnSpc>
              <a:buClr>
                <a:schemeClr val="accent4"/>
              </a:buClr>
              <a:buFont typeface="Arial"/>
              <a:buChar char="•"/>
              <a:defRPr/>
            </a:pPr>
            <a:r>
              <a:rPr lang="en-US" altLang="en-US" sz="800" dirty="0">
                <a:solidFill>
                  <a:srgbClr val="4C5A6A"/>
                </a:solidFill>
                <a:ea typeface="ＭＳ Ｐゴシック" charset="0"/>
              </a:rPr>
              <a:t>??audio/video</a:t>
            </a:r>
          </a:p>
          <a:p>
            <a:pPr eaLnBrk="1" hangingPunct="1">
              <a:defRPr/>
            </a:pPr>
            <a:endParaRPr lang="en-US" dirty="0">
              <a:latin typeface="Calibri" charset="0"/>
              <a:ea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spect="1" noChangeArrowheads="1" noTextEdit="1"/>
          </p:cNvSpPr>
          <p:nvPr>
            <p:ph type="sldImg"/>
          </p:nvPr>
        </p:nvSpPr>
        <p:spPr>
          <a:ln/>
        </p:spPr>
      </p:sp>
      <p:sp>
        <p:nvSpPr>
          <p:cNvPr id="2867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We all have experience gained formally and informally</a:t>
            </a:r>
            <a:endParaRPr lang="en-AU" altLang="en-US" dirty="0"/>
          </a:p>
          <a:p>
            <a:r>
              <a:rPr lang="en-US" altLang="en-US" dirty="0"/>
              <a:t> </a:t>
            </a:r>
            <a:endParaRPr lang="en-AU" altLang="en-US" dirty="0"/>
          </a:p>
          <a:p>
            <a:r>
              <a:rPr lang="en-US" altLang="en-US" dirty="0"/>
              <a:t>informal/on the job</a:t>
            </a:r>
            <a:endParaRPr lang="en-AU" altLang="en-US" dirty="0"/>
          </a:p>
          <a:p>
            <a:r>
              <a:rPr lang="en-US" altLang="en-US" dirty="0"/>
              <a:t>Trial &amp; Error</a:t>
            </a:r>
            <a:endParaRPr lang="en-AU" altLang="en-US" dirty="0"/>
          </a:p>
          <a:p>
            <a:r>
              <a:rPr lang="en-US" altLang="en-US" dirty="0"/>
              <a:t>Reading courses on specific aspects MI and CBT</a:t>
            </a:r>
            <a:endParaRPr lang="en-AU" altLang="en-US" dirty="0"/>
          </a:p>
          <a:p>
            <a:r>
              <a:rPr lang="en-US" altLang="en-US" dirty="0"/>
              <a:t>Life experience – dealing with partners, children etc</a:t>
            </a:r>
            <a:endParaRPr lang="en-AU" altLang="en-US" dirty="0"/>
          </a:p>
          <a:p>
            <a:r>
              <a:rPr lang="en-US" altLang="en-US" dirty="0"/>
              <a:t> </a:t>
            </a:r>
            <a:endParaRPr lang="en-AU" altLang="en-US" dirty="0"/>
          </a:p>
          <a:p>
            <a:r>
              <a:rPr lang="en-AU" altLang="en-US" dirty="0"/>
              <a:t>Practical applications 1min/20min/30min/1hr</a:t>
            </a:r>
          </a:p>
          <a:p>
            <a:r>
              <a:rPr lang="en-AU" altLang="en-US" dirty="0"/>
              <a:t>IM – acute and chronic</a:t>
            </a:r>
          </a:p>
          <a:p>
            <a:r>
              <a:rPr lang="en-AU" altLang="en-US" dirty="0"/>
              <a:t>In corridor in work place</a:t>
            </a:r>
          </a:p>
          <a:p>
            <a:r>
              <a:rPr lang="en-AU" altLang="en-US" dirty="0"/>
              <a:t>QS specific</a:t>
            </a:r>
          </a:p>
          <a:p>
            <a:r>
              <a:rPr lang="en-AU" altLang="en-US" dirty="0"/>
              <a:t>Fatigue</a:t>
            </a:r>
          </a:p>
          <a:p>
            <a:r>
              <a:rPr lang="en-AU" altLang="en-US" dirty="0"/>
              <a:t>Not necessarily about in that 1min/20min etc inspiring that person that instant to change their behaviour but about getting a ball rolling and then helping to keep it going…… Behaviour change is a journey and every contact we have with a client is an opportunity to move assist them a little further.</a:t>
            </a:r>
          </a:p>
          <a:p>
            <a:r>
              <a:rPr lang="en-AU" altLang="en-US" dirty="0"/>
              <a:t> </a:t>
            </a:r>
          </a:p>
          <a:p>
            <a:r>
              <a:rPr lang="en-AU" altLang="en-US" dirty="0"/>
              <a:t>Examples</a:t>
            </a:r>
          </a:p>
          <a:p>
            <a:r>
              <a:rPr lang="en-AU" altLang="en-US" dirty="0"/>
              <a:t> </a:t>
            </a:r>
          </a:p>
          <a:p>
            <a:r>
              <a:rPr lang="en-AU" altLang="en-US" dirty="0"/>
              <a:t>Often conversations that lead to Referral on to address barriers or need for further knowledge</a:t>
            </a:r>
          </a:p>
          <a:p>
            <a:r>
              <a:rPr lang="en-AU" altLang="en-US" dirty="0"/>
              <a:t> </a:t>
            </a:r>
          </a:p>
          <a:p>
            <a:r>
              <a:rPr lang="en-AU" altLang="en-US" dirty="0"/>
              <a:t> </a:t>
            </a:r>
          </a:p>
          <a:p>
            <a:r>
              <a:rPr lang="en-AU" altLang="en-US" dirty="0"/>
              <a:t>(whiteboard)</a:t>
            </a:r>
          </a:p>
          <a:p>
            <a:r>
              <a:rPr lang="en-AU" altLang="en-US" dirty="0"/>
              <a:t> </a:t>
            </a:r>
          </a:p>
          <a:p>
            <a:r>
              <a:rPr lang="en-AU" altLang="en-US" dirty="0"/>
              <a:t>journey – peaks and troughs maybe different health issues/behaviours, keep moving, not good enough to say “they are not ready”, there maybe some other behaviour they are “ready”</a:t>
            </a:r>
          </a:p>
          <a:p>
            <a:r>
              <a:rPr lang="en-AU" altLang="en-US" dirty="0"/>
              <a:t> </a:t>
            </a:r>
          </a:p>
          <a:p>
            <a:r>
              <a:rPr lang="en-AU" altLang="en-US" dirty="0"/>
              <a:t>Today is about perhaps sharing some of your tips, but also about taking away some tools to put in your strategy tool kit, or at least knowing ways to further improve your skills and learning.</a:t>
            </a:r>
          </a:p>
          <a:p>
            <a:r>
              <a:rPr lang="en-AU" altLang="en-US" dirty="0"/>
              <a:t> </a:t>
            </a:r>
          </a:p>
          <a:p>
            <a:endParaRPr lang="en-AU" altLang="en-US" sz="800" dirty="0"/>
          </a:p>
          <a:p>
            <a:endParaRPr lang="en-AU" altLang="en-US" dirty="0"/>
          </a:p>
          <a:p>
            <a:r>
              <a:rPr lang="en-AU" altLang="en-US" dirty="0"/>
              <a:t>Brief overview of the theory  - reference at the back and also here (take books)</a:t>
            </a:r>
          </a:p>
          <a:p>
            <a:r>
              <a:rPr lang="en-AU" altLang="en-US" dirty="0"/>
              <a:t> </a:t>
            </a:r>
          </a:p>
          <a:p>
            <a:r>
              <a:rPr lang="en-AU" altLang="en-US" dirty="0"/>
              <a:t>Learning experiences with the most impact was trialling and reflecting so will take some opportunities in the work shop today to practice with each other</a:t>
            </a:r>
          </a:p>
          <a:p>
            <a:r>
              <a:rPr lang="en-AU" altLang="en-US" dirty="0"/>
              <a:t> </a:t>
            </a:r>
          </a:p>
          <a:p>
            <a:r>
              <a:rPr lang="en-AU" altLang="en-US" dirty="0"/>
              <a:t>Go away with some practical tips but also have reference to work books particularly in areas where we do not go into as much detail</a:t>
            </a:r>
          </a:p>
          <a:p>
            <a:r>
              <a:rPr lang="en-AU" altLang="en-US" dirty="0"/>
              <a:t> </a:t>
            </a: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2"/>
          <p:cNvSpPr>
            <a:spLocks noGrp="1" noRot="1" noChangeAspect="1" noChangeArrowheads="1" noTextEdit="1"/>
          </p:cNvSpPr>
          <p:nvPr>
            <p:ph type="sldImg"/>
          </p:nvPr>
        </p:nvSpPr>
        <p:spPr>
          <a:ln/>
        </p:spPr>
      </p:sp>
      <p:sp>
        <p:nvSpPr>
          <p:cNvPr id="16691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Improving my health behavior change skills works sheet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xfrm>
            <a:off x="1168400" y="1243013"/>
            <a:ext cx="4471988" cy="3354387"/>
          </a:xfrm>
          <a:ln/>
        </p:spPr>
      </p:sp>
      <p:sp>
        <p:nvSpPr>
          <p:cNvPr id="3174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dirty="0" smtClean="0"/>
          </a:p>
        </p:txBody>
      </p:sp>
      <p:sp>
        <p:nvSpPr>
          <p:cNvPr id="3174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pitchFamily="34" charset="0"/>
                <a:ea typeface="MS PGothic" pitchFamily="34" charset="-128"/>
              </a:defRPr>
            </a:lvl1pPr>
            <a:lvl2pPr marL="736263" indent="-283178" eaLnBrk="0" hangingPunct="0">
              <a:defRPr sz="1200">
                <a:solidFill>
                  <a:schemeClr val="tx1"/>
                </a:solidFill>
                <a:latin typeface="Century Gothic" pitchFamily="34" charset="0"/>
                <a:ea typeface="MS PGothic" pitchFamily="34" charset="-128"/>
              </a:defRPr>
            </a:lvl2pPr>
            <a:lvl3pPr marL="1132713" indent="-226543" eaLnBrk="0" hangingPunct="0">
              <a:defRPr sz="1200">
                <a:solidFill>
                  <a:schemeClr val="tx1"/>
                </a:solidFill>
                <a:latin typeface="Century Gothic" pitchFamily="34" charset="0"/>
                <a:ea typeface="MS PGothic" pitchFamily="34" charset="-128"/>
              </a:defRPr>
            </a:lvl3pPr>
            <a:lvl4pPr marL="1585798" indent="-226543" eaLnBrk="0" hangingPunct="0">
              <a:defRPr sz="1200">
                <a:solidFill>
                  <a:schemeClr val="tx1"/>
                </a:solidFill>
                <a:latin typeface="Century Gothic" pitchFamily="34" charset="0"/>
                <a:ea typeface="MS PGothic" pitchFamily="34" charset="-128"/>
              </a:defRPr>
            </a:lvl4pPr>
            <a:lvl5pPr marL="2038883" indent="-226543" eaLnBrk="0" hangingPunct="0">
              <a:defRPr sz="1200">
                <a:solidFill>
                  <a:schemeClr val="tx1"/>
                </a:solidFill>
                <a:latin typeface="Century Gothic" pitchFamily="34" charset="0"/>
                <a:ea typeface="MS PGothic" pitchFamily="34" charset="-128"/>
              </a:defRPr>
            </a:lvl5pPr>
            <a:lvl6pPr marL="2491969" indent="-226543"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45054" indent="-226543"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398139" indent="-226543"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51224" indent="-226543"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fld id="{70C0EC48-0B78-44A6-9789-AC8F31E255DA}" type="slidenum">
              <a:rPr lang="en-US" altLang="en-US" sz="1300">
                <a:solidFill>
                  <a:prstClr val="black"/>
                </a:solidFill>
                <a:latin typeface="Arial" pitchFamily="34" charset="0"/>
              </a:rPr>
              <a:pPr/>
              <a:t>8</a:t>
            </a:fld>
            <a:endParaRPr lang="en-US" altLang="en-US" sz="1300" dirty="0">
              <a:solidFill>
                <a:prstClr val="black"/>
              </a:solidFill>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xfrm>
            <a:off x="1168400" y="1243013"/>
            <a:ext cx="4471988" cy="3354387"/>
          </a:xfrm>
          <a:ln/>
        </p:spPr>
      </p:sp>
      <p:sp>
        <p:nvSpPr>
          <p:cNvPr id="3379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dirty="0" smtClean="0"/>
          </a:p>
        </p:txBody>
      </p:sp>
      <p:sp>
        <p:nvSpPr>
          <p:cNvPr id="3379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pitchFamily="34" charset="0"/>
                <a:ea typeface="MS PGothic" pitchFamily="34" charset="-128"/>
              </a:defRPr>
            </a:lvl1pPr>
            <a:lvl2pPr marL="736263" indent="-283178" eaLnBrk="0" hangingPunct="0">
              <a:defRPr sz="1200">
                <a:solidFill>
                  <a:schemeClr val="tx1"/>
                </a:solidFill>
                <a:latin typeface="Century Gothic" pitchFamily="34" charset="0"/>
                <a:ea typeface="MS PGothic" pitchFamily="34" charset="-128"/>
              </a:defRPr>
            </a:lvl2pPr>
            <a:lvl3pPr marL="1132713" indent="-226543" eaLnBrk="0" hangingPunct="0">
              <a:defRPr sz="1200">
                <a:solidFill>
                  <a:schemeClr val="tx1"/>
                </a:solidFill>
                <a:latin typeface="Century Gothic" pitchFamily="34" charset="0"/>
                <a:ea typeface="MS PGothic" pitchFamily="34" charset="-128"/>
              </a:defRPr>
            </a:lvl3pPr>
            <a:lvl4pPr marL="1585798" indent="-226543" eaLnBrk="0" hangingPunct="0">
              <a:defRPr sz="1200">
                <a:solidFill>
                  <a:schemeClr val="tx1"/>
                </a:solidFill>
                <a:latin typeface="Century Gothic" pitchFamily="34" charset="0"/>
                <a:ea typeface="MS PGothic" pitchFamily="34" charset="-128"/>
              </a:defRPr>
            </a:lvl4pPr>
            <a:lvl5pPr marL="2038883" indent="-226543" eaLnBrk="0" hangingPunct="0">
              <a:defRPr sz="1200">
                <a:solidFill>
                  <a:schemeClr val="tx1"/>
                </a:solidFill>
                <a:latin typeface="Century Gothic" pitchFamily="34" charset="0"/>
                <a:ea typeface="MS PGothic" pitchFamily="34" charset="-128"/>
              </a:defRPr>
            </a:lvl5pPr>
            <a:lvl6pPr marL="2491969" indent="-226543"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45054" indent="-226543"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398139" indent="-226543"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51224" indent="-226543"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fld id="{CF50A5BE-722D-4BFE-98C8-5C42AA091269}" type="slidenum">
              <a:rPr lang="en-US" altLang="en-US" sz="1300">
                <a:solidFill>
                  <a:prstClr val="black"/>
                </a:solidFill>
                <a:latin typeface="Arial" pitchFamily="34" charset="0"/>
              </a:rPr>
              <a:pPr/>
              <a:t>9</a:t>
            </a:fld>
            <a:endParaRPr lang="en-US" altLang="en-US" sz="1300" dirty="0">
              <a:solidFill>
                <a:prstClr val="black"/>
              </a:solidFill>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3" name="Freeform 32"/>
          <p:cNvSpPr/>
          <p:nvPr userDrawn="1"/>
        </p:nvSpPr>
        <p:spPr bwMode="white">
          <a:xfrm flipH="1" flipV="1">
            <a:off x="-2" y="4714884"/>
            <a:ext cx="9151941" cy="1849430"/>
          </a:xfrm>
          <a:custGeom>
            <a:avLst/>
            <a:gdLst>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314450 w 9163050"/>
              <a:gd name="connsiteY9" fmla="*/ 1504950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6253139 w 9163050"/>
              <a:gd name="connsiteY4" fmla="*/ 42872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285856 h 1866881"/>
              <a:gd name="connsiteX1" fmla="*/ 0 w 9163050"/>
              <a:gd name="connsiteY1" fmla="*/ 1866881 h 1866881"/>
              <a:gd name="connsiteX2" fmla="*/ 9163050 w 9163050"/>
              <a:gd name="connsiteY2" fmla="*/ 1857356 h 1866881"/>
              <a:gd name="connsiteX3" fmla="*/ 9153525 w 9163050"/>
              <a:gd name="connsiteY3" fmla="*/ 104756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63050"/>
              <a:gd name="connsiteY0" fmla="*/ 1285856 h 1866881"/>
              <a:gd name="connsiteX1" fmla="*/ 0 w 9163050"/>
              <a:gd name="connsiteY1" fmla="*/ 1866881 h 1866881"/>
              <a:gd name="connsiteX2" fmla="*/ 9163050 w 9163050"/>
              <a:gd name="connsiteY2" fmla="*/ 1857356 h 1866881"/>
              <a:gd name="connsiteX3" fmla="*/ 9105900 w 9163050"/>
              <a:gd name="connsiteY3" fmla="*/ 661990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7467579 w 9172575"/>
              <a:gd name="connsiteY4" fmla="*/ 0 h 1866881"/>
              <a:gd name="connsiteX5" fmla="*/ 6253139 w 9172575"/>
              <a:gd name="connsiteY5" fmla="*/ 147628 h 1866881"/>
              <a:gd name="connsiteX6" fmla="*/ 4805354 w 9172575"/>
              <a:gd name="connsiteY6" fmla="*/ 585787 h 1866881"/>
              <a:gd name="connsiteX7" fmla="*/ 3248027 w 9172575"/>
              <a:gd name="connsiteY7" fmla="*/ 1076321 h 1866881"/>
              <a:gd name="connsiteX8" fmla="*/ 2354586 w 9172575"/>
              <a:gd name="connsiteY8" fmla="*/ 1308230 h 1866881"/>
              <a:gd name="connsiteX9" fmla="*/ 1857393 w 9172575"/>
              <a:gd name="connsiteY9" fmla="*/ 1393515 h 1866881"/>
              <a:gd name="connsiteX10" fmla="*/ 1085873 w 9172575"/>
              <a:gd name="connsiteY10" fmla="*/ 1498290 h 1866881"/>
              <a:gd name="connsiteX11" fmla="*/ 542925 w 9172575"/>
              <a:gd name="connsiteY11" fmla="*/ 1504931 h 1866881"/>
              <a:gd name="connsiteX12" fmla="*/ 9525 w 9172575"/>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8381999 w 9172575"/>
              <a:gd name="connsiteY4" fmla="*/ 90478 h 1866881"/>
              <a:gd name="connsiteX5" fmla="*/ 7467579 w 9172575"/>
              <a:gd name="connsiteY5" fmla="*/ 0 h 1866881"/>
              <a:gd name="connsiteX6" fmla="*/ 6253139 w 9172575"/>
              <a:gd name="connsiteY6" fmla="*/ 147628 h 1866881"/>
              <a:gd name="connsiteX7" fmla="*/ 4805354 w 9172575"/>
              <a:gd name="connsiteY7" fmla="*/ 585787 h 1866881"/>
              <a:gd name="connsiteX8" fmla="*/ 3248027 w 9172575"/>
              <a:gd name="connsiteY8" fmla="*/ 1076321 h 1866881"/>
              <a:gd name="connsiteX9" fmla="*/ 2354586 w 9172575"/>
              <a:gd name="connsiteY9" fmla="*/ 1308230 h 1866881"/>
              <a:gd name="connsiteX10" fmla="*/ 1857393 w 9172575"/>
              <a:gd name="connsiteY10" fmla="*/ 1393515 h 1866881"/>
              <a:gd name="connsiteX11" fmla="*/ 1085873 w 9172575"/>
              <a:gd name="connsiteY11" fmla="*/ 1498290 h 1866881"/>
              <a:gd name="connsiteX12" fmla="*/ 542925 w 9172575"/>
              <a:gd name="connsiteY12" fmla="*/ 1504931 h 1866881"/>
              <a:gd name="connsiteX13" fmla="*/ 9525 w 9172575"/>
              <a:gd name="connsiteY13" fmla="*/ 1285856 h 1866881"/>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085873 w 9172575"/>
              <a:gd name="connsiteY11" fmla="*/ 15094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9525 w 9172575"/>
              <a:gd name="connsiteY13" fmla="*/ 1296984 h 1878009"/>
              <a:gd name="connsiteX0" fmla="*/ 0 w 9172576"/>
              <a:gd name="connsiteY0" fmla="*/ 1710369 h 1878009"/>
              <a:gd name="connsiteX1" fmla="*/ 1 w 9172576"/>
              <a:gd name="connsiteY1" fmla="*/ 1878009 h 1878009"/>
              <a:gd name="connsiteX2" fmla="*/ 9163051 w 9172576"/>
              <a:gd name="connsiteY2" fmla="*/ 1868484 h 1878009"/>
              <a:gd name="connsiteX3" fmla="*/ 9172576 w 9172576"/>
              <a:gd name="connsiteY3" fmla="*/ 358811 h 1878009"/>
              <a:gd name="connsiteX4" fmla="*/ 8382000 w 9172576"/>
              <a:gd name="connsiteY4" fmla="*/ 101606 h 1878009"/>
              <a:gd name="connsiteX5" fmla="*/ 7467580 w 9172576"/>
              <a:gd name="connsiteY5" fmla="*/ 11128 h 1878009"/>
              <a:gd name="connsiteX6" fmla="*/ 6253140 w 9172576"/>
              <a:gd name="connsiteY6" fmla="*/ 158756 h 1878009"/>
              <a:gd name="connsiteX7" fmla="*/ 4805355 w 9172576"/>
              <a:gd name="connsiteY7" fmla="*/ 596915 h 1878009"/>
              <a:gd name="connsiteX8" fmla="*/ 3248028 w 9172576"/>
              <a:gd name="connsiteY8" fmla="*/ 1087449 h 1878009"/>
              <a:gd name="connsiteX9" fmla="*/ 2354587 w 9172576"/>
              <a:gd name="connsiteY9" fmla="*/ 1319358 h 1878009"/>
              <a:gd name="connsiteX10" fmla="*/ 1857394 w 9172576"/>
              <a:gd name="connsiteY10" fmla="*/ 1404643 h 1878009"/>
              <a:gd name="connsiteX11" fmla="*/ 1104924 w 9172576"/>
              <a:gd name="connsiteY11" fmla="*/ 1547518 h 1878009"/>
              <a:gd name="connsiteX12" fmla="*/ 574676 w 9172576"/>
              <a:gd name="connsiteY12" fmla="*/ 1586058 h 1878009"/>
              <a:gd name="connsiteX13" fmla="*/ 0 w 9172576"/>
              <a:gd name="connsiteY13" fmla="*/ 1710369 h 1878009"/>
              <a:gd name="connsiteX0" fmla="*/ 19049 w 9172575"/>
              <a:gd name="connsiteY0" fmla="*/ 156749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19049 w 9172575"/>
              <a:gd name="connsiteY13" fmla="*/ 1567494 h 1878009"/>
              <a:gd name="connsiteX0" fmla="*/ 0 w 9175232"/>
              <a:gd name="connsiteY0" fmla="*/ 1577168 h 1878009"/>
              <a:gd name="connsiteX1" fmla="*/ 265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77168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86534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86534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0 w 9165685"/>
              <a:gd name="connsiteY0" fmla="*/ 1569967 h 1878009"/>
              <a:gd name="connsiteX1" fmla="*/ 0 w 9165685"/>
              <a:gd name="connsiteY1" fmla="*/ 1878009 h 1878009"/>
              <a:gd name="connsiteX2" fmla="*/ 9156160 w 9165685"/>
              <a:gd name="connsiteY2" fmla="*/ 1868484 h 1878009"/>
              <a:gd name="connsiteX3" fmla="*/ 9165685 w 9165685"/>
              <a:gd name="connsiteY3" fmla="*/ 358811 h 1878009"/>
              <a:gd name="connsiteX4" fmla="*/ 8375109 w 9165685"/>
              <a:gd name="connsiteY4" fmla="*/ 101606 h 1878009"/>
              <a:gd name="connsiteX5" fmla="*/ 7460689 w 9165685"/>
              <a:gd name="connsiteY5" fmla="*/ 11128 h 1878009"/>
              <a:gd name="connsiteX6" fmla="*/ 6246249 w 9165685"/>
              <a:gd name="connsiteY6" fmla="*/ 158756 h 1878009"/>
              <a:gd name="connsiteX7" fmla="*/ 4798464 w 9165685"/>
              <a:gd name="connsiteY7" fmla="*/ 596915 h 1878009"/>
              <a:gd name="connsiteX8" fmla="*/ 3241137 w 9165685"/>
              <a:gd name="connsiteY8" fmla="*/ 1087449 h 1878009"/>
              <a:gd name="connsiteX9" fmla="*/ 2347696 w 9165685"/>
              <a:gd name="connsiteY9" fmla="*/ 1319358 h 1878009"/>
              <a:gd name="connsiteX10" fmla="*/ 1850503 w 9165685"/>
              <a:gd name="connsiteY10" fmla="*/ 1404643 h 1878009"/>
              <a:gd name="connsiteX11" fmla="*/ 1098033 w 9165685"/>
              <a:gd name="connsiteY11" fmla="*/ 1547518 h 1878009"/>
              <a:gd name="connsiteX12" fmla="*/ 567785 w 9165685"/>
              <a:gd name="connsiteY12" fmla="*/ 1586058 h 1878009"/>
              <a:gd name="connsiteX13" fmla="*/ 0 w 9165685"/>
              <a:gd name="connsiteY13" fmla="*/ 1569967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0 w 9175233"/>
              <a:gd name="connsiteY0" fmla="*/ 1569967 h 1878009"/>
              <a:gd name="connsiteX1" fmla="*/ 9547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7958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7958 w 9173643"/>
              <a:gd name="connsiteY13" fmla="*/ 1569967 h 1878009"/>
              <a:gd name="connsiteX0" fmla="*/ 0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 name="connsiteX0" fmla="*/ 0 w 9173643"/>
              <a:gd name="connsiteY0" fmla="*/ 1569967 h 1878009"/>
              <a:gd name="connsiteX1" fmla="*/ 7957 w 9173643"/>
              <a:gd name="connsiteY1" fmla="*/ 1878009 h 1878009"/>
              <a:gd name="connsiteX2" fmla="*/ 9173641 w 9173643"/>
              <a:gd name="connsiteY2" fmla="*/ 1878009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73643" h="1878009">
                <a:moveTo>
                  <a:pt x="0" y="1569967"/>
                </a:moveTo>
                <a:cubicBezTo>
                  <a:pt x="795" y="1566276"/>
                  <a:pt x="0" y="1797102"/>
                  <a:pt x="7957" y="1878009"/>
                </a:cubicBezTo>
                <a:lnTo>
                  <a:pt x="9173641" y="1878009"/>
                </a:lnTo>
                <a:cubicBezTo>
                  <a:pt x="9173642" y="1371610"/>
                  <a:pt x="9173642" y="865210"/>
                  <a:pt x="9173643" y="358811"/>
                </a:cubicBezTo>
                <a:lnTo>
                  <a:pt x="8383067" y="101606"/>
                </a:lnTo>
                <a:cubicBezTo>
                  <a:pt x="7863923" y="0"/>
                  <a:pt x="7773454" y="41287"/>
                  <a:pt x="7468647" y="11128"/>
                </a:cubicBezTo>
                <a:lnTo>
                  <a:pt x="6254207" y="158756"/>
                </a:lnTo>
                <a:lnTo>
                  <a:pt x="4806422" y="596915"/>
                </a:lnTo>
                <a:lnTo>
                  <a:pt x="3249095" y="1087449"/>
                </a:lnTo>
                <a:lnTo>
                  <a:pt x="2355654" y="1319358"/>
                </a:lnTo>
                <a:lnTo>
                  <a:pt x="1858461" y="1404643"/>
                </a:lnTo>
                <a:lnTo>
                  <a:pt x="1105991" y="1547518"/>
                </a:lnTo>
                <a:lnTo>
                  <a:pt x="575743" y="1586058"/>
                </a:lnTo>
                <a:lnTo>
                  <a:pt x="0" y="156996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dirty="0" smtClean="0">
              <a:solidFill>
                <a:srgbClr val="FFFFFF"/>
              </a:solidFill>
            </a:endParaRPr>
          </a:p>
        </p:txBody>
      </p:sp>
      <p:sp>
        <p:nvSpPr>
          <p:cNvPr id="10" name="Rectangle 9"/>
          <p:cNvSpPr/>
          <p:nvPr userDrawn="1"/>
        </p:nvSpPr>
        <p:spPr bwMode="white">
          <a:xfrm>
            <a:off x="0" y="1593668"/>
            <a:ext cx="9144000" cy="2775131"/>
          </a:xfrm>
          <a:prstGeom prst="rect">
            <a:avLst/>
          </a:prstGeom>
          <a:solidFill>
            <a:srgbClr val="FFFFFF"/>
          </a:solidFill>
          <a:ln w="9525" cap="flat" cmpd="sng" algn="ctr">
            <a:noFill/>
            <a:prstDash val="solid"/>
            <a:round/>
            <a:headEnd type="none" w="med" len="med"/>
            <a:tailEnd type="none" w="med" len="med"/>
          </a:ln>
          <a:effectLst/>
        </p:spPr>
        <p:txBody>
          <a:bodyPr vert="horz" wrap="square" lIns="90000" tIns="90000" rIns="72000" bIns="36000" numCol="1" rtlCol="0" anchor="t" anchorCtr="0" compatLnSpc="1">
            <a:prstTxWarp prst="textNoShape">
              <a:avLst/>
            </a:prstTxWarp>
          </a:bodyPr>
          <a:lstStyle/>
          <a:p>
            <a:pPr fontAlgn="base">
              <a:spcBef>
                <a:spcPct val="0"/>
              </a:spcBef>
              <a:spcAft>
                <a:spcPct val="0"/>
              </a:spcAft>
            </a:pPr>
            <a:endParaRPr lang="en-AU" sz="1100" dirty="0" smtClean="0">
              <a:solidFill>
                <a:srgbClr val="000000"/>
              </a:solidFill>
              <a:cs typeface="Arial" charset="0"/>
            </a:endParaRPr>
          </a:p>
        </p:txBody>
      </p:sp>
      <p:sp>
        <p:nvSpPr>
          <p:cNvPr id="168963" name="Rectangle 3"/>
          <p:cNvSpPr>
            <a:spLocks noGrp="1" noChangeArrowheads="1"/>
          </p:cNvSpPr>
          <p:nvPr>
            <p:ph type="ctrTitle"/>
          </p:nvPr>
        </p:nvSpPr>
        <p:spPr>
          <a:xfrm>
            <a:off x="495299" y="1916832"/>
            <a:ext cx="5841024" cy="2268547"/>
          </a:xfrm>
        </p:spPr>
        <p:txBody>
          <a:bodyPr anchor="ctr" anchorCtr="0"/>
          <a:lstStyle>
            <a:lvl1pPr>
              <a:lnSpc>
                <a:spcPct val="85000"/>
              </a:lnSpc>
              <a:defRPr sz="3600" b="0">
                <a:solidFill>
                  <a:schemeClr val="tx2"/>
                </a:solidFill>
                <a:latin typeface="+mj-lt"/>
              </a:defRPr>
            </a:lvl1pPr>
          </a:lstStyle>
          <a:p>
            <a:r>
              <a:rPr lang="en-US" smtClean="0"/>
              <a:t>Click to edit Master title style</a:t>
            </a:r>
            <a:endParaRPr lang="en-AU" dirty="0"/>
          </a:p>
        </p:txBody>
      </p:sp>
      <p:sp>
        <p:nvSpPr>
          <p:cNvPr id="168964" name="Rectangle 4"/>
          <p:cNvSpPr>
            <a:spLocks noGrp="1" noChangeArrowheads="1"/>
          </p:cNvSpPr>
          <p:nvPr>
            <p:ph type="subTitle" idx="1"/>
          </p:nvPr>
        </p:nvSpPr>
        <p:spPr>
          <a:xfrm>
            <a:off x="495300" y="3274155"/>
            <a:ext cx="5848643" cy="911225"/>
          </a:xfrm>
          <a:prstGeom prst="rect">
            <a:avLst/>
          </a:prstGeom>
        </p:spPr>
        <p:txBody>
          <a:bodyPr lIns="0" tIns="0" rIns="0" bIns="0" anchor="b" anchorCtr="0"/>
          <a:lstStyle>
            <a:lvl1pPr marL="0" indent="0">
              <a:lnSpc>
                <a:spcPct val="100000"/>
              </a:lnSpc>
              <a:spcBef>
                <a:spcPct val="0"/>
              </a:spcBef>
              <a:buNone/>
              <a:defRPr sz="2000" b="0">
                <a:solidFill>
                  <a:schemeClr val="accent6">
                    <a:lumMod val="50000"/>
                  </a:schemeClr>
                </a:solidFill>
                <a:latin typeface="+mj-lt"/>
              </a:defRPr>
            </a:lvl1pPr>
          </a:lstStyle>
          <a:p>
            <a:r>
              <a:rPr lang="en-US" dirty="0" smtClean="0"/>
              <a:t>Click to edit Master subtitle style</a:t>
            </a:r>
            <a:endParaRPr lang="en-AU" dirty="0"/>
          </a:p>
        </p:txBody>
      </p:sp>
      <p:sp>
        <p:nvSpPr>
          <p:cNvPr id="30" name="Rectangle 5"/>
          <p:cNvSpPr>
            <a:spLocks noGrp="1" noChangeArrowheads="1"/>
          </p:cNvSpPr>
          <p:nvPr>
            <p:ph type="ftr" sz="quarter" idx="3"/>
          </p:nvPr>
        </p:nvSpPr>
        <p:spPr bwMode="black">
          <a:xfrm>
            <a:off x="495300" y="5108724"/>
            <a:ext cx="8166100" cy="324336"/>
          </a:xfrm>
          <a:prstGeom prst="rect">
            <a:avLst/>
          </a:prstGeom>
        </p:spPr>
        <p:txBody>
          <a:bodyPr lIns="0" anchor="ctr"/>
          <a:lstStyle>
            <a:lvl1pPr>
              <a:defRPr sz="1050">
                <a:solidFill>
                  <a:schemeClr val="tx2"/>
                </a:solidFill>
              </a:defRPr>
            </a:lvl1pPr>
          </a:lstStyle>
          <a:p>
            <a:r>
              <a:rPr lang="en-AU" dirty="0" smtClean="0">
                <a:solidFill>
                  <a:srgbClr val="722772"/>
                </a:solidFill>
              </a:rPr>
              <a:t>PRESENTATION TITLE    00 MONTH 2010</a:t>
            </a:r>
            <a:endParaRPr lang="en-AU" dirty="0">
              <a:solidFill>
                <a:srgbClr val="722772"/>
              </a:solidFill>
            </a:endParaRPr>
          </a:p>
        </p:txBody>
      </p:sp>
      <p:pic>
        <p:nvPicPr>
          <p:cNvPr id="8" name="Picture 7" descr="IFA118_Letterhead_APCC_top banne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 y="0"/>
            <a:ext cx="9151942" cy="1825962"/>
          </a:xfrm>
          <a:prstGeom prst="rect">
            <a:avLst/>
          </a:prstGeom>
        </p:spPr>
      </p:pic>
    </p:spTree>
    <p:extLst>
      <p:ext uri="{BB962C8B-B14F-4D97-AF65-F5344CB8AC3E}">
        <p14:creationId xmlns:p14="http://schemas.microsoft.com/office/powerpoint/2010/main" val="266679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3"/>
            <a:ext cx="3008312" cy="1162050"/>
          </a:xfrm>
        </p:spPr>
        <p:txBody>
          <a:bodyPr anchor="b"/>
          <a:lstStyle>
            <a:lvl1pPr algn="l">
              <a:defRPr sz="1000" b="1"/>
            </a:lvl1pPr>
          </a:lstStyle>
          <a:p>
            <a:r>
              <a:rPr lang="en-US" smtClean="0"/>
              <a:t>Click to edit Master title style</a:t>
            </a:r>
            <a:endParaRPr lang="en-AU"/>
          </a:p>
        </p:txBody>
      </p:sp>
      <p:sp>
        <p:nvSpPr>
          <p:cNvPr id="3" name="Content Placeholder 2"/>
          <p:cNvSpPr>
            <a:spLocks noGrp="1"/>
          </p:cNvSpPr>
          <p:nvPr>
            <p:ph idx="1"/>
          </p:nvPr>
        </p:nvSpPr>
        <p:spPr>
          <a:xfrm>
            <a:off x="3575050" y="273056"/>
            <a:ext cx="5111751" cy="5853113"/>
          </a:xfrm>
        </p:spPr>
        <p:txBody>
          <a:bodyPr/>
          <a:lstStyle>
            <a:lvl1pPr>
              <a:defRPr sz="1500"/>
            </a:lvl1pPr>
            <a:lvl2pPr>
              <a:defRPr sz="1300"/>
            </a:lvl2pPr>
            <a:lvl3pPr>
              <a:defRPr sz="12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1" y="1435106"/>
            <a:ext cx="3008312" cy="4691063"/>
          </a:xfrm>
        </p:spPr>
        <p:txBody>
          <a:bodyPr/>
          <a:lstStyle>
            <a:lvl1pPr marL="0" indent="0">
              <a:buNone/>
              <a:defRPr sz="700"/>
            </a:lvl1pPr>
            <a:lvl2pPr marL="219456" indent="0">
              <a:buNone/>
              <a:defRPr sz="600"/>
            </a:lvl2pPr>
            <a:lvl3pPr marL="438912" indent="0">
              <a:buNone/>
              <a:defRPr sz="500"/>
            </a:lvl3pPr>
            <a:lvl4pPr marL="658368" indent="0">
              <a:buNone/>
              <a:defRPr sz="400"/>
            </a:lvl4pPr>
            <a:lvl5pPr marL="877824" indent="0">
              <a:buNone/>
              <a:defRPr sz="400"/>
            </a:lvl5pPr>
            <a:lvl6pPr marL="1097280" indent="0">
              <a:buNone/>
              <a:defRPr sz="400"/>
            </a:lvl6pPr>
            <a:lvl7pPr marL="1316736" indent="0">
              <a:buNone/>
              <a:defRPr sz="400"/>
            </a:lvl7pPr>
            <a:lvl8pPr marL="1536192" indent="0">
              <a:buNone/>
              <a:defRPr sz="400"/>
            </a:lvl8pPr>
            <a:lvl9pPr marL="1755648" indent="0">
              <a:buNone/>
              <a:defRPr sz="4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FB8A95F8-D1D8-4A26-AEE5-63F152C1DD8E}" type="datetime1">
              <a:rPr lang="en-AU" altLang="en-US">
                <a:solidFill>
                  <a:prstClr val="black"/>
                </a:solidFill>
              </a:rPr>
              <a:pPr/>
              <a:t>27/01/2016</a:t>
            </a:fld>
            <a:endParaRPr lang="en-AU" altLang="en-US" dirty="0">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AU" dirty="0"/>
              <a:t>Inspiring the Ambivalent       KM 2015  Webinar Seriies</a:t>
            </a:r>
          </a:p>
        </p:txBody>
      </p:sp>
      <p:sp>
        <p:nvSpPr>
          <p:cNvPr id="7" name="Rectangle 6"/>
          <p:cNvSpPr>
            <a:spLocks noGrp="1" noChangeArrowheads="1"/>
          </p:cNvSpPr>
          <p:nvPr>
            <p:ph type="sldNum" sz="quarter" idx="12"/>
          </p:nvPr>
        </p:nvSpPr>
        <p:spPr>
          <a:ln/>
        </p:spPr>
        <p:txBody>
          <a:bodyPr/>
          <a:lstStyle>
            <a:lvl1pPr>
              <a:defRPr/>
            </a:lvl1pPr>
          </a:lstStyle>
          <a:p>
            <a:fld id="{39AC9BF8-2734-424A-B2CC-623D0AD3FC61}" type="slidenum">
              <a:rPr lang="en-AU" altLang="en-US">
                <a:solidFill>
                  <a:prstClr val="black"/>
                </a:solidFill>
              </a:rPr>
              <a:pPr/>
              <a:t>‹#›</a:t>
            </a:fld>
            <a:endParaRPr lang="en-AU" altLang="en-US" dirty="0">
              <a:solidFill>
                <a:prstClr val="black"/>
              </a:solidFill>
            </a:endParaRPr>
          </a:p>
        </p:txBody>
      </p:sp>
    </p:spTree>
    <p:extLst>
      <p:ext uri="{BB962C8B-B14F-4D97-AF65-F5344CB8AC3E}">
        <p14:creationId xmlns:p14="http://schemas.microsoft.com/office/powerpoint/2010/main" val="756925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4"/>
            <a:ext cx="5486400" cy="566738"/>
          </a:xfrm>
        </p:spPr>
        <p:txBody>
          <a:bodyPr anchor="b"/>
          <a:lstStyle>
            <a:lvl1pPr algn="l">
              <a:defRPr sz="1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3"/>
            <a:ext cx="5486400" cy="4114800"/>
          </a:xfrm>
        </p:spPr>
        <p:txBody>
          <a:bodyPr/>
          <a:lstStyle>
            <a:lvl1pPr marL="0" indent="0">
              <a:buNone/>
              <a:defRPr sz="1500"/>
            </a:lvl1pPr>
            <a:lvl2pPr marL="219456" indent="0">
              <a:buNone/>
              <a:defRPr sz="1300"/>
            </a:lvl2pPr>
            <a:lvl3pPr marL="438912" indent="0">
              <a:buNone/>
              <a:defRPr sz="1200"/>
            </a:lvl3pPr>
            <a:lvl4pPr marL="658368" indent="0">
              <a:buNone/>
              <a:defRPr sz="1000"/>
            </a:lvl4pPr>
            <a:lvl5pPr marL="877824" indent="0">
              <a:buNone/>
              <a:defRPr sz="1000"/>
            </a:lvl5pPr>
            <a:lvl6pPr marL="1097280" indent="0">
              <a:buNone/>
              <a:defRPr sz="1000"/>
            </a:lvl6pPr>
            <a:lvl7pPr marL="1316736" indent="0">
              <a:buNone/>
              <a:defRPr sz="1000"/>
            </a:lvl7pPr>
            <a:lvl8pPr marL="1536192" indent="0">
              <a:buNone/>
              <a:defRPr sz="1000"/>
            </a:lvl8pPr>
            <a:lvl9pPr marL="1755648" indent="0">
              <a:buNone/>
              <a:defRPr sz="1000"/>
            </a:lvl9pPr>
          </a:lstStyle>
          <a:p>
            <a:pPr lvl="0"/>
            <a:endParaRPr lang="en-AU" noProof="0" dirty="0" smtClean="0"/>
          </a:p>
        </p:txBody>
      </p:sp>
      <p:sp>
        <p:nvSpPr>
          <p:cNvPr id="4" name="Text Placeholder 3"/>
          <p:cNvSpPr>
            <a:spLocks noGrp="1"/>
          </p:cNvSpPr>
          <p:nvPr>
            <p:ph type="body" sz="half" idx="2"/>
          </p:nvPr>
        </p:nvSpPr>
        <p:spPr>
          <a:xfrm>
            <a:off x="1792288" y="5367341"/>
            <a:ext cx="5486400" cy="804863"/>
          </a:xfrm>
        </p:spPr>
        <p:txBody>
          <a:bodyPr/>
          <a:lstStyle>
            <a:lvl1pPr marL="0" indent="0">
              <a:buNone/>
              <a:defRPr sz="700"/>
            </a:lvl1pPr>
            <a:lvl2pPr marL="219456" indent="0">
              <a:buNone/>
              <a:defRPr sz="600"/>
            </a:lvl2pPr>
            <a:lvl3pPr marL="438912" indent="0">
              <a:buNone/>
              <a:defRPr sz="500"/>
            </a:lvl3pPr>
            <a:lvl4pPr marL="658368" indent="0">
              <a:buNone/>
              <a:defRPr sz="400"/>
            </a:lvl4pPr>
            <a:lvl5pPr marL="877824" indent="0">
              <a:buNone/>
              <a:defRPr sz="400"/>
            </a:lvl5pPr>
            <a:lvl6pPr marL="1097280" indent="0">
              <a:buNone/>
              <a:defRPr sz="400"/>
            </a:lvl6pPr>
            <a:lvl7pPr marL="1316736" indent="0">
              <a:buNone/>
              <a:defRPr sz="400"/>
            </a:lvl7pPr>
            <a:lvl8pPr marL="1536192" indent="0">
              <a:buNone/>
              <a:defRPr sz="400"/>
            </a:lvl8pPr>
            <a:lvl9pPr marL="1755648" indent="0">
              <a:buNone/>
              <a:defRPr sz="4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DBDDD25C-65B3-429D-BD17-1438DE39A024}" type="datetime1">
              <a:rPr lang="en-AU" altLang="en-US">
                <a:solidFill>
                  <a:prstClr val="black"/>
                </a:solidFill>
              </a:rPr>
              <a:pPr/>
              <a:t>27/01/2016</a:t>
            </a:fld>
            <a:endParaRPr lang="en-AU" altLang="en-US" dirty="0">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AU" dirty="0"/>
              <a:t>Inspiring the Ambivalent       KM 2015  Webinar Seriies</a:t>
            </a:r>
          </a:p>
        </p:txBody>
      </p:sp>
      <p:sp>
        <p:nvSpPr>
          <p:cNvPr id="7" name="Rectangle 6"/>
          <p:cNvSpPr>
            <a:spLocks noGrp="1" noChangeArrowheads="1"/>
          </p:cNvSpPr>
          <p:nvPr>
            <p:ph type="sldNum" sz="quarter" idx="12"/>
          </p:nvPr>
        </p:nvSpPr>
        <p:spPr>
          <a:ln/>
        </p:spPr>
        <p:txBody>
          <a:bodyPr/>
          <a:lstStyle>
            <a:lvl1pPr>
              <a:defRPr/>
            </a:lvl1pPr>
          </a:lstStyle>
          <a:p>
            <a:fld id="{C6A6FA08-9E51-47DC-A680-BBB924F01D80}" type="slidenum">
              <a:rPr lang="en-AU" altLang="en-US">
                <a:solidFill>
                  <a:prstClr val="black"/>
                </a:solidFill>
              </a:rPr>
              <a:pPr/>
              <a:t>‹#›</a:t>
            </a:fld>
            <a:endParaRPr lang="en-AU" altLang="en-US" dirty="0">
              <a:solidFill>
                <a:prstClr val="black"/>
              </a:solidFill>
            </a:endParaRPr>
          </a:p>
        </p:txBody>
      </p:sp>
    </p:spTree>
    <p:extLst>
      <p:ext uri="{BB962C8B-B14F-4D97-AF65-F5344CB8AC3E}">
        <p14:creationId xmlns:p14="http://schemas.microsoft.com/office/powerpoint/2010/main" val="32843605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fld id="{141DBAED-5907-443A-8368-ECAF30A0A25F}" type="datetime1">
              <a:rPr lang="en-AU" altLang="en-US">
                <a:solidFill>
                  <a:prstClr val="black"/>
                </a:solidFill>
              </a:rPr>
              <a:pPr/>
              <a:t>27/01/2016</a:t>
            </a:fld>
            <a:endParaRPr lang="en-AU" alt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AU" dirty="0"/>
              <a:t>Inspiring the Ambivalent       KM 2015  Webinar Seriies</a:t>
            </a:r>
          </a:p>
        </p:txBody>
      </p:sp>
      <p:sp>
        <p:nvSpPr>
          <p:cNvPr id="6" name="Rectangle 6"/>
          <p:cNvSpPr>
            <a:spLocks noGrp="1" noChangeArrowheads="1"/>
          </p:cNvSpPr>
          <p:nvPr>
            <p:ph type="sldNum" sz="quarter" idx="12"/>
          </p:nvPr>
        </p:nvSpPr>
        <p:spPr>
          <a:ln/>
        </p:spPr>
        <p:txBody>
          <a:bodyPr/>
          <a:lstStyle>
            <a:lvl1pPr>
              <a:defRPr/>
            </a:lvl1pPr>
          </a:lstStyle>
          <a:p>
            <a:fld id="{397C28A4-30A2-4AC4-A068-58A4B611062B}" type="slidenum">
              <a:rPr lang="en-AU" altLang="en-US">
                <a:solidFill>
                  <a:prstClr val="black"/>
                </a:solidFill>
              </a:rPr>
              <a:pPr/>
              <a:t>‹#›</a:t>
            </a:fld>
            <a:endParaRPr lang="en-AU" altLang="en-US" dirty="0">
              <a:solidFill>
                <a:prstClr val="black"/>
              </a:solidFill>
            </a:endParaRPr>
          </a:p>
        </p:txBody>
      </p:sp>
    </p:spTree>
    <p:extLst>
      <p:ext uri="{BB962C8B-B14F-4D97-AF65-F5344CB8AC3E}">
        <p14:creationId xmlns:p14="http://schemas.microsoft.com/office/powerpoint/2010/main" val="3270958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6"/>
            <a:ext cx="2057400" cy="585152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46"/>
            <a:ext cx="6019800" cy="585152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fld id="{9B8F194B-8CB9-4A8B-85C0-43FB522C4AF3}" type="datetime1">
              <a:rPr lang="en-AU" altLang="en-US">
                <a:solidFill>
                  <a:prstClr val="black"/>
                </a:solidFill>
              </a:rPr>
              <a:pPr/>
              <a:t>27/01/2016</a:t>
            </a:fld>
            <a:endParaRPr lang="en-AU" alt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AU" dirty="0"/>
              <a:t>Inspiring the Ambivalent       KM 2015  Webinar Seriies</a:t>
            </a:r>
          </a:p>
        </p:txBody>
      </p:sp>
      <p:sp>
        <p:nvSpPr>
          <p:cNvPr id="6" name="Rectangle 6"/>
          <p:cNvSpPr>
            <a:spLocks noGrp="1" noChangeArrowheads="1"/>
          </p:cNvSpPr>
          <p:nvPr>
            <p:ph type="sldNum" sz="quarter" idx="12"/>
          </p:nvPr>
        </p:nvSpPr>
        <p:spPr>
          <a:ln/>
        </p:spPr>
        <p:txBody>
          <a:bodyPr/>
          <a:lstStyle>
            <a:lvl1pPr>
              <a:defRPr/>
            </a:lvl1pPr>
          </a:lstStyle>
          <a:p>
            <a:fld id="{C9D85139-3754-49B9-83E3-5EB2EB4DBAFD}" type="slidenum">
              <a:rPr lang="en-AU" altLang="en-US">
                <a:solidFill>
                  <a:prstClr val="black"/>
                </a:solidFill>
              </a:rPr>
              <a:pPr/>
              <a:t>‹#›</a:t>
            </a:fld>
            <a:endParaRPr lang="en-AU" altLang="en-US" dirty="0">
              <a:solidFill>
                <a:prstClr val="black"/>
              </a:solidFill>
            </a:endParaRPr>
          </a:p>
        </p:txBody>
      </p:sp>
    </p:spTree>
    <p:extLst>
      <p:ext uri="{BB962C8B-B14F-4D97-AF65-F5344CB8AC3E}">
        <p14:creationId xmlns:p14="http://schemas.microsoft.com/office/powerpoint/2010/main" val="3124398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12506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1"/>
            <a:ext cx="7772400" cy="1470023"/>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219456" indent="0" algn="ctr">
              <a:buNone/>
              <a:defRPr/>
            </a:lvl2pPr>
            <a:lvl3pPr marL="438912" indent="0" algn="ctr">
              <a:buNone/>
              <a:defRPr/>
            </a:lvl3pPr>
            <a:lvl4pPr marL="658368" indent="0" algn="ctr">
              <a:buNone/>
              <a:defRPr/>
            </a:lvl4pPr>
            <a:lvl5pPr marL="877824" indent="0" algn="ctr">
              <a:buNone/>
              <a:defRPr/>
            </a:lvl5pPr>
            <a:lvl6pPr marL="1097280" indent="0" algn="ctr">
              <a:buNone/>
              <a:defRPr/>
            </a:lvl6pPr>
            <a:lvl7pPr marL="1316736" indent="0" algn="ctr">
              <a:buNone/>
              <a:defRPr/>
            </a:lvl7pPr>
            <a:lvl8pPr marL="1536192" indent="0" algn="ctr">
              <a:buNone/>
              <a:defRPr/>
            </a:lvl8pPr>
            <a:lvl9pPr marL="1755648" indent="0" algn="ctr">
              <a:buNone/>
              <a:defRPr/>
            </a:lvl9pPr>
          </a:lstStyle>
          <a:p>
            <a:r>
              <a:rPr lang="en-US" smtClean="0"/>
              <a:t>Click to edit Master subtitle style</a:t>
            </a:r>
            <a:endParaRPr lang="en-AU"/>
          </a:p>
        </p:txBody>
      </p:sp>
      <p:sp>
        <p:nvSpPr>
          <p:cNvPr id="4" name="Rectangle 4"/>
          <p:cNvSpPr>
            <a:spLocks noGrp="1" noChangeArrowheads="1"/>
          </p:cNvSpPr>
          <p:nvPr>
            <p:ph type="dt" sz="half" idx="10"/>
          </p:nvPr>
        </p:nvSpPr>
        <p:spPr>
          <a:ln/>
        </p:spPr>
        <p:txBody>
          <a:bodyPr/>
          <a:lstStyle>
            <a:lvl1pPr>
              <a:defRPr/>
            </a:lvl1pPr>
          </a:lstStyle>
          <a:p>
            <a:fld id="{17CF1A20-3284-41EF-8646-0323D881439B}" type="datetime1">
              <a:rPr lang="en-AU" altLang="en-US">
                <a:solidFill>
                  <a:prstClr val="black"/>
                </a:solidFill>
              </a:rPr>
              <a:pPr/>
              <a:t>27/01/2016</a:t>
            </a:fld>
            <a:endParaRPr lang="en-AU" alt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AU" dirty="0"/>
              <a:t>Inspiring the Ambivalent       KM 2015  Webinar Seriies</a:t>
            </a:r>
          </a:p>
        </p:txBody>
      </p:sp>
      <p:sp>
        <p:nvSpPr>
          <p:cNvPr id="6" name="Rectangle 6"/>
          <p:cNvSpPr>
            <a:spLocks noGrp="1" noChangeArrowheads="1"/>
          </p:cNvSpPr>
          <p:nvPr>
            <p:ph type="sldNum" sz="quarter" idx="12"/>
          </p:nvPr>
        </p:nvSpPr>
        <p:spPr>
          <a:ln/>
        </p:spPr>
        <p:txBody>
          <a:bodyPr/>
          <a:lstStyle>
            <a:lvl1pPr>
              <a:defRPr/>
            </a:lvl1pPr>
          </a:lstStyle>
          <a:p>
            <a:fld id="{37B7C5BD-D94B-492C-8A88-5989F2BBF286}" type="slidenum">
              <a:rPr lang="en-AU" altLang="en-US">
                <a:solidFill>
                  <a:prstClr val="black"/>
                </a:solidFill>
              </a:rPr>
              <a:pPr/>
              <a:t>‹#›</a:t>
            </a:fld>
            <a:endParaRPr lang="en-AU" altLang="en-US" dirty="0">
              <a:solidFill>
                <a:prstClr val="black"/>
              </a:solidFill>
            </a:endParaRPr>
          </a:p>
        </p:txBody>
      </p:sp>
    </p:spTree>
    <p:extLst>
      <p:ext uri="{BB962C8B-B14F-4D97-AF65-F5344CB8AC3E}">
        <p14:creationId xmlns:p14="http://schemas.microsoft.com/office/powerpoint/2010/main" val="1323291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fld id="{B7C22105-BD82-41A8-83EC-CD3B3757A966}" type="datetime1">
              <a:rPr lang="en-AU" altLang="en-US">
                <a:solidFill>
                  <a:prstClr val="black"/>
                </a:solidFill>
              </a:rPr>
              <a:pPr/>
              <a:t>27/01/2016</a:t>
            </a:fld>
            <a:endParaRPr lang="en-AU" alt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AU" dirty="0"/>
              <a:t>Inspiring the Ambivalent       KM 2015  Webinar Seriies</a:t>
            </a:r>
          </a:p>
        </p:txBody>
      </p:sp>
      <p:sp>
        <p:nvSpPr>
          <p:cNvPr id="6" name="Rectangle 6"/>
          <p:cNvSpPr>
            <a:spLocks noGrp="1" noChangeArrowheads="1"/>
          </p:cNvSpPr>
          <p:nvPr>
            <p:ph type="sldNum" sz="quarter" idx="12"/>
          </p:nvPr>
        </p:nvSpPr>
        <p:spPr>
          <a:ln/>
        </p:spPr>
        <p:txBody>
          <a:bodyPr/>
          <a:lstStyle>
            <a:lvl1pPr>
              <a:defRPr/>
            </a:lvl1pPr>
          </a:lstStyle>
          <a:p>
            <a:fld id="{242665CE-ABF3-4505-9B87-D3054C80256C}" type="slidenum">
              <a:rPr lang="en-AU" altLang="en-US">
                <a:solidFill>
                  <a:prstClr val="black"/>
                </a:solidFill>
              </a:rPr>
              <a:pPr/>
              <a:t>‹#›</a:t>
            </a:fld>
            <a:endParaRPr lang="en-AU" altLang="en-US" dirty="0">
              <a:solidFill>
                <a:prstClr val="black"/>
              </a:solidFill>
            </a:endParaRPr>
          </a:p>
        </p:txBody>
      </p:sp>
    </p:spTree>
    <p:extLst>
      <p:ext uri="{BB962C8B-B14F-4D97-AF65-F5344CB8AC3E}">
        <p14:creationId xmlns:p14="http://schemas.microsoft.com/office/powerpoint/2010/main" val="1822209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2" y="4406903"/>
            <a:ext cx="7772400" cy="1362075"/>
          </a:xfrm>
        </p:spPr>
        <p:txBody>
          <a:bodyPr anchor="t"/>
          <a:lstStyle>
            <a:lvl1pPr algn="l">
              <a:defRPr sz="1900" b="1" cap="all"/>
            </a:lvl1pPr>
          </a:lstStyle>
          <a:p>
            <a:r>
              <a:rPr lang="en-US" smtClean="0"/>
              <a:t>Click to edit Master title style</a:t>
            </a:r>
            <a:endParaRPr lang="en-AU"/>
          </a:p>
        </p:txBody>
      </p:sp>
      <p:sp>
        <p:nvSpPr>
          <p:cNvPr id="3" name="Text Placeholder 2"/>
          <p:cNvSpPr>
            <a:spLocks noGrp="1"/>
          </p:cNvSpPr>
          <p:nvPr>
            <p:ph type="body" idx="1"/>
          </p:nvPr>
        </p:nvSpPr>
        <p:spPr>
          <a:xfrm>
            <a:off x="722312" y="2906719"/>
            <a:ext cx="7772400" cy="1500188"/>
          </a:xfrm>
        </p:spPr>
        <p:txBody>
          <a:bodyPr anchor="b"/>
          <a:lstStyle>
            <a:lvl1pPr marL="0" indent="0">
              <a:buNone/>
              <a:defRPr sz="1000"/>
            </a:lvl1pPr>
            <a:lvl2pPr marL="219456" indent="0">
              <a:buNone/>
              <a:defRPr sz="900"/>
            </a:lvl2pPr>
            <a:lvl3pPr marL="438912" indent="0">
              <a:buNone/>
              <a:defRPr sz="800"/>
            </a:lvl3pPr>
            <a:lvl4pPr marL="658368" indent="0">
              <a:buNone/>
              <a:defRPr sz="700"/>
            </a:lvl4pPr>
            <a:lvl5pPr marL="877824" indent="0">
              <a:buNone/>
              <a:defRPr sz="700"/>
            </a:lvl5pPr>
            <a:lvl6pPr marL="1097280" indent="0">
              <a:buNone/>
              <a:defRPr sz="700"/>
            </a:lvl6pPr>
            <a:lvl7pPr marL="1316736" indent="0">
              <a:buNone/>
              <a:defRPr sz="700"/>
            </a:lvl7pPr>
            <a:lvl8pPr marL="1536192" indent="0">
              <a:buNone/>
              <a:defRPr sz="700"/>
            </a:lvl8pPr>
            <a:lvl9pPr marL="1755648" indent="0">
              <a:buNone/>
              <a:defRPr sz="7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8B923E62-A033-4E87-B0C1-28E06FA71530}" type="datetime1">
              <a:rPr lang="en-AU" altLang="en-US">
                <a:solidFill>
                  <a:prstClr val="black"/>
                </a:solidFill>
              </a:rPr>
              <a:pPr/>
              <a:t>27/01/2016</a:t>
            </a:fld>
            <a:endParaRPr lang="en-AU" alt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AU" dirty="0"/>
              <a:t>Inspiring the Ambivalent       KM 2015  Webinar Seriies</a:t>
            </a:r>
          </a:p>
        </p:txBody>
      </p:sp>
      <p:sp>
        <p:nvSpPr>
          <p:cNvPr id="6" name="Rectangle 6"/>
          <p:cNvSpPr>
            <a:spLocks noGrp="1" noChangeArrowheads="1"/>
          </p:cNvSpPr>
          <p:nvPr>
            <p:ph type="sldNum" sz="quarter" idx="12"/>
          </p:nvPr>
        </p:nvSpPr>
        <p:spPr>
          <a:ln/>
        </p:spPr>
        <p:txBody>
          <a:bodyPr/>
          <a:lstStyle>
            <a:lvl1pPr>
              <a:defRPr/>
            </a:lvl1pPr>
          </a:lstStyle>
          <a:p>
            <a:fld id="{40C6EB04-ED67-49E7-8F0B-5D35AAB1ACC1}" type="slidenum">
              <a:rPr lang="en-AU" altLang="en-US">
                <a:solidFill>
                  <a:prstClr val="black"/>
                </a:solidFill>
              </a:rPr>
              <a:pPr/>
              <a:t>‹#›</a:t>
            </a:fld>
            <a:endParaRPr lang="en-AU" altLang="en-US" dirty="0">
              <a:solidFill>
                <a:prstClr val="black"/>
              </a:solidFill>
            </a:endParaRPr>
          </a:p>
        </p:txBody>
      </p:sp>
    </p:spTree>
    <p:extLst>
      <p:ext uri="{BB962C8B-B14F-4D97-AF65-F5344CB8AC3E}">
        <p14:creationId xmlns:p14="http://schemas.microsoft.com/office/powerpoint/2010/main" val="1029819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5"/>
          </a:xfrm>
        </p:spPr>
        <p:txBody>
          <a:bodyPr/>
          <a:lstStyle>
            <a:lvl1pPr>
              <a:defRPr sz="1300"/>
            </a:lvl1pPr>
            <a:lvl2pPr>
              <a:defRPr sz="1200"/>
            </a:lvl2pPr>
            <a:lvl3pPr>
              <a:defRPr sz="1000"/>
            </a:lvl3pPr>
            <a:lvl4pPr>
              <a:defRPr sz="900"/>
            </a:lvl4pPr>
            <a:lvl5pPr>
              <a:defRPr sz="900"/>
            </a:lvl5pPr>
            <a:lvl6pPr>
              <a:defRPr sz="900"/>
            </a:lvl6pPr>
            <a:lvl7pPr>
              <a:defRPr sz="900"/>
            </a:lvl7pPr>
            <a:lvl8pPr>
              <a:defRPr sz="900"/>
            </a:lvl8pPr>
            <a:lvl9pPr>
              <a:defRPr sz="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5"/>
          </a:xfrm>
        </p:spPr>
        <p:txBody>
          <a:bodyPr/>
          <a:lstStyle>
            <a:lvl1pPr>
              <a:defRPr sz="1300"/>
            </a:lvl1pPr>
            <a:lvl2pPr>
              <a:defRPr sz="1200"/>
            </a:lvl2pPr>
            <a:lvl3pPr>
              <a:defRPr sz="1000"/>
            </a:lvl3pPr>
            <a:lvl4pPr>
              <a:defRPr sz="900"/>
            </a:lvl4pPr>
            <a:lvl5pPr>
              <a:defRPr sz="900"/>
            </a:lvl5pPr>
            <a:lvl6pPr>
              <a:defRPr sz="900"/>
            </a:lvl6pPr>
            <a:lvl7pPr>
              <a:defRPr sz="900"/>
            </a:lvl7pPr>
            <a:lvl8pPr>
              <a:defRPr sz="900"/>
            </a:lvl8pPr>
            <a:lvl9pPr>
              <a:defRPr sz="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Rectangle 4"/>
          <p:cNvSpPr>
            <a:spLocks noGrp="1" noChangeArrowheads="1"/>
          </p:cNvSpPr>
          <p:nvPr>
            <p:ph type="dt" sz="half" idx="10"/>
          </p:nvPr>
        </p:nvSpPr>
        <p:spPr>
          <a:ln/>
        </p:spPr>
        <p:txBody>
          <a:bodyPr/>
          <a:lstStyle>
            <a:lvl1pPr>
              <a:defRPr/>
            </a:lvl1pPr>
          </a:lstStyle>
          <a:p>
            <a:fld id="{E523BBD9-2F6C-4B07-98BF-D14F565DE1AA}" type="datetime1">
              <a:rPr lang="en-AU" altLang="en-US">
                <a:solidFill>
                  <a:prstClr val="black"/>
                </a:solidFill>
              </a:rPr>
              <a:pPr/>
              <a:t>27/01/2016</a:t>
            </a:fld>
            <a:endParaRPr lang="en-AU" altLang="en-US" dirty="0">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AU" dirty="0"/>
              <a:t>Inspiring the Ambivalent       KM 2015  Webinar Seriies</a:t>
            </a:r>
          </a:p>
        </p:txBody>
      </p:sp>
      <p:sp>
        <p:nvSpPr>
          <p:cNvPr id="7" name="Rectangle 6"/>
          <p:cNvSpPr>
            <a:spLocks noGrp="1" noChangeArrowheads="1"/>
          </p:cNvSpPr>
          <p:nvPr>
            <p:ph type="sldNum" sz="quarter" idx="12"/>
          </p:nvPr>
        </p:nvSpPr>
        <p:spPr>
          <a:ln/>
        </p:spPr>
        <p:txBody>
          <a:bodyPr/>
          <a:lstStyle>
            <a:lvl1pPr>
              <a:defRPr/>
            </a:lvl1pPr>
          </a:lstStyle>
          <a:p>
            <a:fld id="{EAAFFC59-F876-43C4-B720-DDCD8020E760}" type="slidenum">
              <a:rPr lang="en-AU" altLang="en-US">
                <a:solidFill>
                  <a:prstClr val="black"/>
                </a:solidFill>
              </a:rPr>
              <a:pPr/>
              <a:t>‹#›</a:t>
            </a:fld>
            <a:endParaRPr lang="en-AU" altLang="en-US" dirty="0">
              <a:solidFill>
                <a:prstClr val="black"/>
              </a:solidFill>
            </a:endParaRPr>
          </a:p>
        </p:txBody>
      </p:sp>
    </p:spTree>
    <p:extLst>
      <p:ext uri="{BB962C8B-B14F-4D97-AF65-F5344CB8AC3E}">
        <p14:creationId xmlns:p14="http://schemas.microsoft.com/office/powerpoint/2010/main" val="1453088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5"/>
            <a:ext cx="4040189" cy="639765"/>
          </a:xfrm>
        </p:spPr>
        <p:txBody>
          <a:bodyPr anchor="b"/>
          <a:lstStyle>
            <a:lvl1pPr marL="0" indent="0">
              <a:buNone/>
              <a:defRPr sz="1200" b="1"/>
            </a:lvl1pPr>
            <a:lvl2pPr marL="219456" indent="0">
              <a:buNone/>
              <a:defRPr sz="1000" b="1"/>
            </a:lvl2pPr>
            <a:lvl3pPr marL="438912" indent="0">
              <a:buNone/>
              <a:defRPr sz="900" b="1"/>
            </a:lvl3pPr>
            <a:lvl4pPr marL="658368" indent="0">
              <a:buNone/>
              <a:defRPr sz="800" b="1"/>
            </a:lvl4pPr>
            <a:lvl5pPr marL="877824" indent="0">
              <a:buNone/>
              <a:defRPr sz="800" b="1"/>
            </a:lvl5pPr>
            <a:lvl6pPr marL="1097280" indent="0">
              <a:buNone/>
              <a:defRPr sz="800" b="1"/>
            </a:lvl6pPr>
            <a:lvl7pPr marL="1316736" indent="0">
              <a:buNone/>
              <a:defRPr sz="800" b="1"/>
            </a:lvl7pPr>
            <a:lvl8pPr marL="1536192" indent="0">
              <a:buNone/>
              <a:defRPr sz="800" b="1"/>
            </a:lvl8pPr>
            <a:lvl9pPr marL="1755648" indent="0">
              <a:buNone/>
              <a:defRPr sz="800" b="1"/>
            </a:lvl9pPr>
          </a:lstStyle>
          <a:p>
            <a:pPr lvl="0"/>
            <a:r>
              <a:rPr lang="en-US" smtClean="0"/>
              <a:t>Click to edit Master text styles</a:t>
            </a:r>
          </a:p>
        </p:txBody>
      </p:sp>
      <p:sp>
        <p:nvSpPr>
          <p:cNvPr id="4" name="Content Placeholder 3"/>
          <p:cNvSpPr>
            <a:spLocks noGrp="1"/>
          </p:cNvSpPr>
          <p:nvPr>
            <p:ph sz="half" idx="2"/>
          </p:nvPr>
        </p:nvSpPr>
        <p:spPr>
          <a:xfrm>
            <a:off x="457200" y="2174880"/>
            <a:ext cx="4040189" cy="3951285"/>
          </a:xfrm>
        </p:spPr>
        <p:txBody>
          <a:bodyPr/>
          <a:lstStyle>
            <a:lvl1pPr>
              <a:defRPr sz="1200"/>
            </a:lvl1pPr>
            <a:lvl2pPr>
              <a:defRPr sz="1000"/>
            </a:lvl2pPr>
            <a:lvl3pPr>
              <a:defRPr sz="900"/>
            </a:lvl3pPr>
            <a:lvl4pPr>
              <a:defRPr sz="800"/>
            </a:lvl4pPr>
            <a:lvl5pPr>
              <a:defRPr sz="800"/>
            </a:lvl5pPr>
            <a:lvl6pPr>
              <a:defRPr sz="800"/>
            </a:lvl6pPr>
            <a:lvl7pPr>
              <a:defRPr sz="800"/>
            </a:lvl7pPr>
            <a:lvl8pPr>
              <a:defRPr sz="800"/>
            </a:lvl8pPr>
            <a:lvl9pPr>
              <a:defRPr sz="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7" y="1535115"/>
            <a:ext cx="4041775" cy="639765"/>
          </a:xfrm>
        </p:spPr>
        <p:txBody>
          <a:bodyPr anchor="b"/>
          <a:lstStyle>
            <a:lvl1pPr marL="0" indent="0">
              <a:buNone/>
              <a:defRPr sz="1200" b="1"/>
            </a:lvl1pPr>
            <a:lvl2pPr marL="219456" indent="0">
              <a:buNone/>
              <a:defRPr sz="1000" b="1"/>
            </a:lvl2pPr>
            <a:lvl3pPr marL="438912" indent="0">
              <a:buNone/>
              <a:defRPr sz="900" b="1"/>
            </a:lvl3pPr>
            <a:lvl4pPr marL="658368" indent="0">
              <a:buNone/>
              <a:defRPr sz="800" b="1"/>
            </a:lvl4pPr>
            <a:lvl5pPr marL="877824" indent="0">
              <a:buNone/>
              <a:defRPr sz="800" b="1"/>
            </a:lvl5pPr>
            <a:lvl6pPr marL="1097280" indent="0">
              <a:buNone/>
              <a:defRPr sz="800" b="1"/>
            </a:lvl6pPr>
            <a:lvl7pPr marL="1316736" indent="0">
              <a:buNone/>
              <a:defRPr sz="800" b="1"/>
            </a:lvl7pPr>
            <a:lvl8pPr marL="1536192" indent="0">
              <a:buNone/>
              <a:defRPr sz="800" b="1"/>
            </a:lvl8pPr>
            <a:lvl9pPr marL="1755648" indent="0">
              <a:buNone/>
              <a:defRPr sz="800" b="1"/>
            </a:lvl9pPr>
          </a:lstStyle>
          <a:p>
            <a:pPr lvl="0"/>
            <a:r>
              <a:rPr lang="en-US" smtClean="0"/>
              <a:t>Click to edit Master text styles</a:t>
            </a:r>
          </a:p>
        </p:txBody>
      </p:sp>
      <p:sp>
        <p:nvSpPr>
          <p:cNvPr id="6" name="Content Placeholder 5"/>
          <p:cNvSpPr>
            <a:spLocks noGrp="1"/>
          </p:cNvSpPr>
          <p:nvPr>
            <p:ph sz="quarter" idx="4"/>
          </p:nvPr>
        </p:nvSpPr>
        <p:spPr>
          <a:xfrm>
            <a:off x="4645027" y="2174880"/>
            <a:ext cx="4041775" cy="3951285"/>
          </a:xfrm>
        </p:spPr>
        <p:txBody>
          <a:bodyPr/>
          <a:lstStyle>
            <a:lvl1pPr>
              <a:defRPr sz="1200"/>
            </a:lvl1pPr>
            <a:lvl2pPr>
              <a:defRPr sz="1000"/>
            </a:lvl2pPr>
            <a:lvl3pPr>
              <a:defRPr sz="900"/>
            </a:lvl3pPr>
            <a:lvl4pPr>
              <a:defRPr sz="800"/>
            </a:lvl4pPr>
            <a:lvl5pPr>
              <a:defRPr sz="800"/>
            </a:lvl5pPr>
            <a:lvl6pPr>
              <a:defRPr sz="800"/>
            </a:lvl6pPr>
            <a:lvl7pPr>
              <a:defRPr sz="800"/>
            </a:lvl7pPr>
            <a:lvl8pPr>
              <a:defRPr sz="800"/>
            </a:lvl8pPr>
            <a:lvl9pPr>
              <a:defRPr sz="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Rectangle 4"/>
          <p:cNvSpPr>
            <a:spLocks noGrp="1" noChangeArrowheads="1"/>
          </p:cNvSpPr>
          <p:nvPr>
            <p:ph type="dt" sz="half" idx="10"/>
          </p:nvPr>
        </p:nvSpPr>
        <p:spPr>
          <a:ln/>
        </p:spPr>
        <p:txBody>
          <a:bodyPr/>
          <a:lstStyle>
            <a:lvl1pPr>
              <a:defRPr/>
            </a:lvl1pPr>
          </a:lstStyle>
          <a:p>
            <a:fld id="{4AEFC9D7-476E-4AAA-89FB-48CE2EC656D3}" type="datetime1">
              <a:rPr lang="en-AU" altLang="en-US">
                <a:solidFill>
                  <a:prstClr val="black"/>
                </a:solidFill>
              </a:rPr>
              <a:pPr/>
              <a:t>27/01/2016</a:t>
            </a:fld>
            <a:endParaRPr lang="en-AU" altLang="en-US" dirty="0">
              <a:solidFill>
                <a:prstClr val="black"/>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AU" dirty="0"/>
              <a:t>Inspiring the Ambivalent       KM 2015  Webinar Seriies</a:t>
            </a:r>
          </a:p>
        </p:txBody>
      </p:sp>
      <p:sp>
        <p:nvSpPr>
          <p:cNvPr id="9" name="Rectangle 6"/>
          <p:cNvSpPr>
            <a:spLocks noGrp="1" noChangeArrowheads="1"/>
          </p:cNvSpPr>
          <p:nvPr>
            <p:ph type="sldNum" sz="quarter" idx="12"/>
          </p:nvPr>
        </p:nvSpPr>
        <p:spPr>
          <a:ln/>
        </p:spPr>
        <p:txBody>
          <a:bodyPr/>
          <a:lstStyle>
            <a:lvl1pPr>
              <a:defRPr/>
            </a:lvl1pPr>
          </a:lstStyle>
          <a:p>
            <a:fld id="{F4E32711-B49B-4AFE-8075-01E7458C9A8A}" type="slidenum">
              <a:rPr lang="en-AU" altLang="en-US">
                <a:solidFill>
                  <a:prstClr val="black"/>
                </a:solidFill>
              </a:rPr>
              <a:pPr/>
              <a:t>‹#›</a:t>
            </a:fld>
            <a:endParaRPr lang="en-AU" altLang="en-US" dirty="0">
              <a:solidFill>
                <a:prstClr val="black"/>
              </a:solidFill>
            </a:endParaRPr>
          </a:p>
        </p:txBody>
      </p:sp>
    </p:spTree>
    <p:extLst>
      <p:ext uri="{BB962C8B-B14F-4D97-AF65-F5344CB8AC3E}">
        <p14:creationId xmlns:p14="http://schemas.microsoft.com/office/powerpoint/2010/main" val="22072463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Rectangle 4"/>
          <p:cNvSpPr>
            <a:spLocks noGrp="1" noChangeArrowheads="1"/>
          </p:cNvSpPr>
          <p:nvPr>
            <p:ph type="dt" sz="half" idx="10"/>
          </p:nvPr>
        </p:nvSpPr>
        <p:spPr>
          <a:ln/>
        </p:spPr>
        <p:txBody>
          <a:bodyPr/>
          <a:lstStyle>
            <a:lvl1pPr>
              <a:defRPr/>
            </a:lvl1pPr>
          </a:lstStyle>
          <a:p>
            <a:fld id="{7D18A04F-0589-4925-925C-BCC78D927962}" type="datetime1">
              <a:rPr lang="en-AU" altLang="en-US">
                <a:solidFill>
                  <a:prstClr val="black"/>
                </a:solidFill>
              </a:rPr>
              <a:pPr/>
              <a:t>27/01/2016</a:t>
            </a:fld>
            <a:endParaRPr lang="en-AU" altLang="en-US" dirty="0">
              <a:solidFill>
                <a:prstClr val="black"/>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AU" dirty="0"/>
              <a:t>Inspiring the Ambivalent       KM 2015  Webinar Seriies</a:t>
            </a:r>
          </a:p>
        </p:txBody>
      </p:sp>
      <p:sp>
        <p:nvSpPr>
          <p:cNvPr id="5" name="Rectangle 6"/>
          <p:cNvSpPr>
            <a:spLocks noGrp="1" noChangeArrowheads="1"/>
          </p:cNvSpPr>
          <p:nvPr>
            <p:ph type="sldNum" sz="quarter" idx="12"/>
          </p:nvPr>
        </p:nvSpPr>
        <p:spPr>
          <a:ln/>
        </p:spPr>
        <p:txBody>
          <a:bodyPr/>
          <a:lstStyle>
            <a:lvl1pPr>
              <a:defRPr/>
            </a:lvl1pPr>
          </a:lstStyle>
          <a:p>
            <a:fld id="{14F0A103-9CA1-4F8F-AC09-E0AC96C05524}" type="slidenum">
              <a:rPr lang="en-AU" altLang="en-US">
                <a:solidFill>
                  <a:prstClr val="black"/>
                </a:solidFill>
              </a:rPr>
              <a:pPr/>
              <a:t>‹#›</a:t>
            </a:fld>
            <a:endParaRPr lang="en-AU" altLang="en-US" dirty="0">
              <a:solidFill>
                <a:prstClr val="black"/>
              </a:solidFill>
            </a:endParaRPr>
          </a:p>
        </p:txBody>
      </p:sp>
    </p:spTree>
    <p:extLst>
      <p:ext uri="{BB962C8B-B14F-4D97-AF65-F5344CB8AC3E}">
        <p14:creationId xmlns:p14="http://schemas.microsoft.com/office/powerpoint/2010/main" val="3046823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FEC97479-AA69-4080-82D5-73ECCE23059C}" type="datetime1">
              <a:rPr lang="en-AU" altLang="en-US">
                <a:solidFill>
                  <a:prstClr val="black"/>
                </a:solidFill>
              </a:rPr>
              <a:pPr/>
              <a:t>27/01/2016</a:t>
            </a:fld>
            <a:endParaRPr lang="en-AU" altLang="en-US" dirty="0">
              <a:solidFill>
                <a:prstClr val="black"/>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AU" dirty="0"/>
              <a:t>Inspiring the Ambivalent       KM 2015  Webinar Seriies</a:t>
            </a:r>
          </a:p>
        </p:txBody>
      </p:sp>
      <p:sp>
        <p:nvSpPr>
          <p:cNvPr id="4" name="Rectangle 6"/>
          <p:cNvSpPr>
            <a:spLocks noGrp="1" noChangeArrowheads="1"/>
          </p:cNvSpPr>
          <p:nvPr>
            <p:ph type="sldNum" sz="quarter" idx="12"/>
          </p:nvPr>
        </p:nvSpPr>
        <p:spPr>
          <a:ln/>
        </p:spPr>
        <p:txBody>
          <a:bodyPr/>
          <a:lstStyle>
            <a:lvl1pPr>
              <a:defRPr/>
            </a:lvl1pPr>
          </a:lstStyle>
          <a:p>
            <a:fld id="{DAE6B407-F538-419E-A126-62BABC31D052}" type="slidenum">
              <a:rPr lang="en-AU" altLang="en-US">
                <a:solidFill>
                  <a:prstClr val="black"/>
                </a:solidFill>
              </a:rPr>
              <a:pPr/>
              <a:t>‹#›</a:t>
            </a:fld>
            <a:endParaRPr lang="en-AU" altLang="en-US" dirty="0">
              <a:solidFill>
                <a:prstClr val="black"/>
              </a:solidFill>
            </a:endParaRPr>
          </a:p>
        </p:txBody>
      </p:sp>
    </p:spTree>
    <p:extLst>
      <p:ext uri="{BB962C8B-B14F-4D97-AF65-F5344CB8AC3E}">
        <p14:creationId xmlns:p14="http://schemas.microsoft.com/office/powerpoint/2010/main" val="39896032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4.jpeg"/><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IFA118_Letterhead_APCC_top banner.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 y="0"/>
            <a:ext cx="9151942" cy="1825962"/>
          </a:xfrm>
          <a:prstGeom prst="rect">
            <a:avLst/>
          </a:prstGeom>
        </p:spPr>
      </p:pic>
      <p:sp>
        <p:nvSpPr>
          <p:cNvPr id="24" name="Freeform 23"/>
          <p:cNvSpPr/>
          <p:nvPr/>
        </p:nvSpPr>
        <p:spPr bwMode="white">
          <a:xfrm flipH="1" flipV="1">
            <a:off x="-6" y="5143511"/>
            <a:ext cx="9151941" cy="1420801"/>
          </a:xfrm>
          <a:custGeom>
            <a:avLst/>
            <a:gdLst>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314450 w 9163050"/>
              <a:gd name="connsiteY9" fmla="*/ 1504950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6253139 w 9163050"/>
              <a:gd name="connsiteY4" fmla="*/ 42872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285856 h 1866881"/>
              <a:gd name="connsiteX1" fmla="*/ 0 w 9163050"/>
              <a:gd name="connsiteY1" fmla="*/ 1866881 h 1866881"/>
              <a:gd name="connsiteX2" fmla="*/ 9163050 w 9163050"/>
              <a:gd name="connsiteY2" fmla="*/ 1857356 h 1866881"/>
              <a:gd name="connsiteX3" fmla="*/ 9153525 w 9163050"/>
              <a:gd name="connsiteY3" fmla="*/ 104756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63050"/>
              <a:gd name="connsiteY0" fmla="*/ 1285856 h 1866881"/>
              <a:gd name="connsiteX1" fmla="*/ 0 w 9163050"/>
              <a:gd name="connsiteY1" fmla="*/ 1866881 h 1866881"/>
              <a:gd name="connsiteX2" fmla="*/ 9163050 w 9163050"/>
              <a:gd name="connsiteY2" fmla="*/ 1857356 h 1866881"/>
              <a:gd name="connsiteX3" fmla="*/ 9105900 w 9163050"/>
              <a:gd name="connsiteY3" fmla="*/ 661990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7467579 w 9172575"/>
              <a:gd name="connsiteY4" fmla="*/ 0 h 1866881"/>
              <a:gd name="connsiteX5" fmla="*/ 6253139 w 9172575"/>
              <a:gd name="connsiteY5" fmla="*/ 147628 h 1866881"/>
              <a:gd name="connsiteX6" fmla="*/ 4805354 w 9172575"/>
              <a:gd name="connsiteY6" fmla="*/ 585787 h 1866881"/>
              <a:gd name="connsiteX7" fmla="*/ 3248027 w 9172575"/>
              <a:gd name="connsiteY7" fmla="*/ 1076321 h 1866881"/>
              <a:gd name="connsiteX8" fmla="*/ 2354586 w 9172575"/>
              <a:gd name="connsiteY8" fmla="*/ 1308230 h 1866881"/>
              <a:gd name="connsiteX9" fmla="*/ 1857393 w 9172575"/>
              <a:gd name="connsiteY9" fmla="*/ 1393515 h 1866881"/>
              <a:gd name="connsiteX10" fmla="*/ 1085873 w 9172575"/>
              <a:gd name="connsiteY10" fmla="*/ 1498290 h 1866881"/>
              <a:gd name="connsiteX11" fmla="*/ 542925 w 9172575"/>
              <a:gd name="connsiteY11" fmla="*/ 1504931 h 1866881"/>
              <a:gd name="connsiteX12" fmla="*/ 9525 w 9172575"/>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8381999 w 9172575"/>
              <a:gd name="connsiteY4" fmla="*/ 90478 h 1866881"/>
              <a:gd name="connsiteX5" fmla="*/ 7467579 w 9172575"/>
              <a:gd name="connsiteY5" fmla="*/ 0 h 1866881"/>
              <a:gd name="connsiteX6" fmla="*/ 6253139 w 9172575"/>
              <a:gd name="connsiteY6" fmla="*/ 147628 h 1866881"/>
              <a:gd name="connsiteX7" fmla="*/ 4805354 w 9172575"/>
              <a:gd name="connsiteY7" fmla="*/ 585787 h 1866881"/>
              <a:gd name="connsiteX8" fmla="*/ 3248027 w 9172575"/>
              <a:gd name="connsiteY8" fmla="*/ 1076321 h 1866881"/>
              <a:gd name="connsiteX9" fmla="*/ 2354586 w 9172575"/>
              <a:gd name="connsiteY9" fmla="*/ 1308230 h 1866881"/>
              <a:gd name="connsiteX10" fmla="*/ 1857393 w 9172575"/>
              <a:gd name="connsiteY10" fmla="*/ 1393515 h 1866881"/>
              <a:gd name="connsiteX11" fmla="*/ 1085873 w 9172575"/>
              <a:gd name="connsiteY11" fmla="*/ 1498290 h 1866881"/>
              <a:gd name="connsiteX12" fmla="*/ 542925 w 9172575"/>
              <a:gd name="connsiteY12" fmla="*/ 1504931 h 1866881"/>
              <a:gd name="connsiteX13" fmla="*/ 9525 w 9172575"/>
              <a:gd name="connsiteY13" fmla="*/ 1285856 h 1866881"/>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085873 w 9172575"/>
              <a:gd name="connsiteY11" fmla="*/ 15094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9525 w 9172575"/>
              <a:gd name="connsiteY13" fmla="*/ 1296984 h 1878009"/>
              <a:gd name="connsiteX0" fmla="*/ 0 w 9172576"/>
              <a:gd name="connsiteY0" fmla="*/ 1710369 h 1878009"/>
              <a:gd name="connsiteX1" fmla="*/ 1 w 9172576"/>
              <a:gd name="connsiteY1" fmla="*/ 1878009 h 1878009"/>
              <a:gd name="connsiteX2" fmla="*/ 9163051 w 9172576"/>
              <a:gd name="connsiteY2" fmla="*/ 1868484 h 1878009"/>
              <a:gd name="connsiteX3" fmla="*/ 9172576 w 9172576"/>
              <a:gd name="connsiteY3" fmla="*/ 358811 h 1878009"/>
              <a:gd name="connsiteX4" fmla="*/ 8382000 w 9172576"/>
              <a:gd name="connsiteY4" fmla="*/ 101606 h 1878009"/>
              <a:gd name="connsiteX5" fmla="*/ 7467580 w 9172576"/>
              <a:gd name="connsiteY5" fmla="*/ 11128 h 1878009"/>
              <a:gd name="connsiteX6" fmla="*/ 6253140 w 9172576"/>
              <a:gd name="connsiteY6" fmla="*/ 158756 h 1878009"/>
              <a:gd name="connsiteX7" fmla="*/ 4805355 w 9172576"/>
              <a:gd name="connsiteY7" fmla="*/ 596915 h 1878009"/>
              <a:gd name="connsiteX8" fmla="*/ 3248028 w 9172576"/>
              <a:gd name="connsiteY8" fmla="*/ 1087449 h 1878009"/>
              <a:gd name="connsiteX9" fmla="*/ 2354587 w 9172576"/>
              <a:gd name="connsiteY9" fmla="*/ 1319358 h 1878009"/>
              <a:gd name="connsiteX10" fmla="*/ 1857394 w 9172576"/>
              <a:gd name="connsiteY10" fmla="*/ 1404643 h 1878009"/>
              <a:gd name="connsiteX11" fmla="*/ 1104924 w 9172576"/>
              <a:gd name="connsiteY11" fmla="*/ 1547518 h 1878009"/>
              <a:gd name="connsiteX12" fmla="*/ 574676 w 9172576"/>
              <a:gd name="connsiteY12" fmla="*/ 1586058 h 1878009"/>
              <a:gd name="connsiteX13" fmla="*/ 0 w 9172576"/>
              <a:gd name="connsiteY13" fmla="*/ 1710369 h 1878009"/>
              <a:gd name="connsiteX0" fmla="*/ 19049 w 9172575"/>
              <a:gd name="connsiteY0" fmla="*/ 156749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19049 w 9172575"/>
              <a:gd name="connsiteY13" fmla="*/ 1567494 h 1878009"/>
              <a:gd name="connsiteX0" fmla="*/ 0 w 9175232"/>
              <a:gd name="connsiteY0" fmla="*/ 1577168 h 1878009"/>
              <a:gd name="connsiteX1" fmla="*/ 265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77168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86534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86534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0 w 9165685"/>
              <a:gd name="connsiteY0" fmla="*/ 1569967 h 1878009"/>
              <a:gd name="connsiteX1" fmla="*/ 0 w 9165685"/>
              <a:gd name="connsiteY1" fmla="*/ 1878009 h 1878009"/>
              <a:gd name="connsiteX2" fmla="*/ 9156160 w 9165685"/>
              <a:gd name="connsiteY2" fmla="*/ 1868484 h 1878009"/>
              <a:gd name="connsiteX3" fmla="*/ 9165685 w 9165685"/>
              <a:gd name="connsiteY3" fmla="*/ 358811 h 1878009"/>
              <a:gd name="connsiteX4" fmla="*/ 8375109 w 9165685"/>
              <a:gd name="connsiteY4" fmla="*/ 101606 h 1878009"/>
              <a:gd name="connsiteX5" fmla="*/ 7460689 w 9165685"/>
              <a:gd name="connsiteY5" fmla="*/ 11128 h 1878009"/>
              <a:gd name="connsiteX6" fmla="*/ 6246249 w 9165685"/>
              <a:gd name="connsiteY6" fmla="*/ 158756 h 1878009"/>
              <a:gd name="connsiteX7" fmla="*/ 4798464 w 9165685"/>
              <a:gd name="connsiteY7" fmla="*/ 596915 h 1878009"/>
              <a:gd name="connsiteX8" fmla="*/ 3241137 w 9165685"/>
              <a:gd name="connsiteY8" fmla="*/ 1087449 h 1878009"/>
              <a:gd name="connsiteX9" fmla="*/ 2347696 w 9165685"/>
              <a:gd name="connsiteY9" fmla="*/ 1319358 h 1878009"/>
              <a:gd name="connsiteX10" fmla="*/ 1850503 w 9165685"/>
              <a:gd name="connsiteY10" fmla="*/ 1404643 h 1878009"/>
              <a:gd name="connsiteX11" fmla="*/ 1098033 w 9165685"/>
              <a:gd name="connsiteY11" fmla="*/ 1547518 h 1878009"/>
              <a:gd name="connsiteX12" fmla="*/ 567785 w 9165685"/>
              <a:gd name="connsiteY12" fmla="*/ 1586058 h 1878009"/>
              <a:gd name="connsiteX13" fmla="*/ 0 w 9165685"/>
              <a:gd name="connsiteY13" fmla="*/ 1569967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0 w 9175233"/>
              <a:gd name="connsiteY0" fmla="*/ 1569967 h 1878009"/>
              <a:gd name="connsiteX1" fmla="*/ 9547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7958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7958 w 9173643"/>
              <a:gd name="connsiteY13" fmla="*/ 1569967 h 1878009"/>
              <a:gd name="connsiteX0" fmla="*/ 0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 name="connsiteX0" fmla="*/ 0 w 9173643"/>
              <a:gd name="connsiteY0" fmla="*/ 1569967 h 1878009"/>
              <a:gd name="connsiteX1" fmla="*/ 7957 w 9173643"/>
              <a:gd name="connsiteY1" fmla="*/ 1878009 h 1878009"/>
              <a:gd name="connsiteX2" fmla="*/ 9173641 w 9173643"/>
              <a:gd name="connsiteY2" fmla="*/ 1878009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73643" h="1878009">
                <a:moveTo>
                  <a:pt x="0" y="1569967"/>
                </a:moveTo>
                <a:cubicBezTo>
                  <a:pt x="795" y="1566276"/>
                  <a:pt x="0" y="1797102"/>
                  <a:pt x="7957" y="1878009"/>
                </a:cubicBezTo>
                <a:lnTo>
                  <a:pt x="9173641" y="1878009"/>
                </a:lnTo>
                <a:cubicBezTo>
                  <a:pt x="9173642" y="1371610"/>
                  <a:pt x="9173642" y="865210"/>
                  <a:pt x="9173643" y="358811"/>
                </a:cubicBezTo>
                <a:lnTo>
                  <a:pt x="8383067" y="101606"/>
                </a:lnTo>
                <a:cubicBezTo>
                  <a:pt x="7863923" y="0"/>
                  <a:pt x="7773454" y="41287"/>
                  <a:pt x="7468647" y="11128"/>
                </a:cubicBezTo>
                <a:lnTo>
                  <a:pt x="6254207" y="158756"/>
                </a:lnTo>
                <a:lnTo>
                  <a:pt x="4806422" y="596915"/>
                </a:lnTo>
                <a:lnTo>
                  <a:pt x="3249095" y="1087449"/>
                </a:lnTo>
                <a:lnTo>
                  <a:pt x="2355654" y="1319358"/>
                </a:lnTo>
                <a:lnTo>
                  <a:pt x="1858461" y="1404643"/>
                </a:lnTo>
                <a:lnTo>
                  <a:pt x="1105991" y="1547518"/>
                </a:lnTo>
                <a:lnTo>
                  <a:pt x="575743" y="1586058"/>
                </a:lnTo>
                <a:lnTo>
                  <a:pt x="0" y="156996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dirty="0" smtClean="0">
              <a:solidFill>
                <a:srgbClr val="FFFFFF"/>
              </a:solidFill>
            </a:endParaRPr>
          </a:p>
        </p:txBody>
      </p:sp>
      <p:sp>
        <p:nvSpPr>
          <p:cNvPr id="167939" name="Rectangle 3"/>
          <p:cNvSpPr>
            <a:spLocks noGrp="1" noChangeArrowheads="1"/>
          </p:cNvSpPr>
          <p:nvPr>
            <p:ph type="title"/>
          </p:nvPr>
        </p:nvSpPr>
        <p:spPr bwMode="auto">
          <a:xfrm>
            <a:off x="495300" y="1715467"/>
            <a:ext cx="8151202" cy="6334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title style</a:t>
            </a:r>
            <a:endParaRPr lang="en-AU" dirty="0" smtClean="0"/>
          </a:p>
        </p:txBody>
      </p:sp>
      <p:sp>
        <p:nvSpPr>
          <p:cNvPr id="13" name="Rectangle 5"/>
          <p:cNvSpPr>
            <a:spLocks noGrp="1" noChangeArrowheads="1"/>
          </p:cNvSpPr>
          <p:nvPr>
            <p:ph type="ftr" sz="quarter" idx="3"/>
          </p:nvPr>
        </p:nvSpPr>
        <p:spPr bwMode="white">
          <a:xfrm>
            <a:off x="555954" y="6606000"/>
            <a:ext cx="3906317" cy="252000"/>
          </a:xfrm>
          <a:prstGeom prst="rect">
            <a:avLst/>
          </a:prstGeom>
        </p:spPr>
        <p:txBody>
          <a:bodyPr lIns="108000"/>
          <a:lstStyle>
            <a:lvl1pPr>
              <a:defRPr sz="1050">
                <a:solidFill>
                  <a:schemeClr val="accent1"/>
                </a:solidFill>
              </a:defRPr>
            </a:lvl1pPr>
          </a:lstStyle>
          <a:p>
            <a:pPr fontAlgn="base">
              <a:spcBef>
                <a:spcPct val="0"/>
              </a:spcBef>
              <a:spcAft>
                <a:spcPct val="0"/>
              </a:spcAft>
            </a:pPr>
            <a:r>
              <a:rPr lang="en-AU" dirty="0" smtClean="0">
                <a:solidFill>
                  <a:srgbClr val="722772"/>
                </a:solidFill>
                <a:cs typeface="Arial" charset="0"/>
              </a:rPr>
              <a:t>PRESENTATION TITLE    00 MONTH 2010</a:t>
            </a:r>
            <a:endParaRPr lang="en-AU" dirty="0">
              <a:solidFill>
                <a:srgbClr val="722772"/>
              </a:solidFill>
              <a:cs typeface="Arial" charset="0"/>
            </a:endParaRPr>
          </a:p>
        </p:txBody>
      </p:sp>
      <p:sp>
        <p:nvSpPr>
          <p:cNvPr id="14" name="Slide Number Placeholder 13"/>
          <p:cNvSpPr>
            <a:spLocks noGrp="1"/>
          </p:cNvSpPr>
          <p:nvPr>
            <p:ph type="sldNum" sz="quarter" idx="4"/>
          </p:nvPr>
        </p:nvSpPr>
        <p:spPr bwMode="white">
          <a:xfrm>
            <a:off x="247650" y="6605074"/>
            <a:ext cx="300990" cy="252925"/>
          </a:xfrm>
          <a:prstGeom prst="rect">
            <a:avLst/>
          </a:prstGeom>
        </p:spPr>
        <p:txBody>
          <a:bodyPr lIns="0" rIns="0"/>
          <a:lstStyle>
            <a:lvl1pPr marL="0" algn="l" defTabSz="914400" rtl="0" eaLnBrk="1" latinLnBrk="0" hangingPunct="1">
              <a:defRPr lang="en-AU" sz="1050" kern="1200" smtClean="0">
                <a:solidFill>
                  <a:srgbClr val="722772"/>
                </a:solidFill>
                <a:latin typeface="+mn-lt"/>
                <a:ea typeface="+mn-ea"/>
                <a:cs typeface="+mn-cs"/>
              </a:defRPr>
            </a:lvl1pPr>
          </a:lstStyle>
          <a:p>
            <a:pPr fontAlgn="base">
              <a:spcBef>
                <a:spcPct val="0"/>
              </a:spcBef>
              <a:spcAft>
                <a:spcPct val="0"/>
              </a:spcAft>
            </a:pPr>
            <a:fld id="{D822D485-F788-43EB-B545-524DEDF43BED}" type="slidenum">
              <a:rPr lang="en-US"/>
              <a:pPr fontAlgn="base">
                <a:spcBef>
                  <a:spcPct val="0"/>
                </a:spcBef>
                <a:spcAft>
                  <a:spcPct val="0"/>
                </a:spcAft>
              </a:pPr>
              <a:t>‹#›</a:t>
            </a:fld>
            <a:endParaRPr lang="en-US" dirty="0"/>
          </a:p>
        </p:txBody>
      </p:sp>
      <p:sp>
        <p:nvSpPr>
          <p:cNvPr id="16" name="Text Placeholder 15"/>
          <p:cNvSpPr>
            <a:spLocks noGrp="1"/>
          </p:cNvSpPr>
          <p:nvPr>
            <p:ph type="body" idx="1"/>
          </p:nvPr>
        </p:nvSpPr>
        <p:spPr>
          <a:xfrm>
            <a:off x="495300" y="2348880"/>
            <a:ext cx="8151202" cy="345242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Tree>
    <p:extLst>
      <p:ext uri="{BB962C8B-B14F-4D97-AF65-F5344CB8AC3E}">
        <p14:creationId xmlns:p14="http://schemas.microsoft.com/office/powerpoint/2010/main" val="2715891475"/>
      </p:ext>
    </p:extLst>
  </p:cSld>
  <p:clrMap bg1="lt1" tx1="dk1" bg2="lt2" tx2="dk2" accent1="accent1" accent2="accent2" accent3="accent3" accent4="accent4" accent5="accent5" accent6="accent6" hlink="hlink" folHlink="folHlink"/>
  <p:sldLayoutIdLst>
    <p:sldLayoutId id="2147483738" r:id="rId1"/>
    <p:sldLayoutId id="2147483740" r:id="rId2"/>
  </p:sldLayoutIdLst>
  <p:timing>
    <p:tnLst>
      <p:par>
        <p:cTn id="1" dur="indefinite" restart="never" nodeType="tmRoot"/>
      </p:par>
    </p:tnLst>
  </p:timing>
  <p:hf hdr="0" dt="0"/>
  <p:txStyles>
    <p:titleStyle>
      <a:lvl1pPr algn="l" rtl="0" eaLnBrk="1" fontAlgn="base" hangingPunct="1">
        <a:spcBef>
          <a:spcPct val="0"/>
        </a:spcBef>
        <a:spcAft>
          <a:spcPct val="0"/>
        </a:spcAft>
        <a:defRPr lang="en-AU" sz="3000" dirty="0" smtClean="0">
          <a:solidFill>
            <a:schemeClr val="accent6">
              <a:lumMod val="50000"/>
            </a:schemeClr>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457200" algn="l" rtl="0" eaLnBrk="1" fontAlgn="base" hangingPunct="1">
        <a:spcBef>
          <a:spcPct val="0"/>
        </a:spcBef>
        <a:spcAft>
          <a:spcPct val="0"/>
        </a:spcAft>
        <a:defRPr sz="3000">
          <a:solidFill>
            <a:schemeClr val="tx1"/>
          </a:solidFill>
          <a:latin typeface="Arial" charset="0"/>
        </a:defRPr>
      </a:lvl6pPr>
      <a:lvl7pPr marL="914400" algn="l" rtl="0" eaLnBrk="1" fontAlgn="base" hangingPunct="1">
        <a:spcBef>
          <a:spcPct val="0"/>
        </a:spcBef>
        <a:spcAft>
          <a:spcPct val="0"/>
        </a:spcAft>
        <a:defRPr sz="3000">
          <a:solidFill>
            <a:schemeClr val="tx1"/>
          </a:solidFill>
          <a:latin typeface="Arial" charset="0"/>
        </a:defRPr>
      </a:lvl7pPr>
      <a:lvl8pPr marL="1371600" algn="l" rtl="0" eaLnBrk="1" fontAlgn="base" hangingPunct="1">
        <a:spcBef>
          <a:spcPct val="0"/>
        </a:spcBef>
        <a:spcAft>
          <a:spcPct val="0"/>
        </a:spcAft>
        <a:defRPr sz="3000">
          <a:solidFill>
            <a:schemeClr val="tx1"/>
          </a:solidFill>
          <a:latin typeface="Arial" charset="0"/>
        </a:defRPr>
      </a:lvl8pPr>
      <a:lvl9pPr marL="1828800" algn="l" rtl="0" eaLnBrk="1" fontAlgn="base" hangingPunct="1">
        <a:spcBef>
          <a:spcPct val="0"/>
        </a:spcBef>
        <a:spcAft>
          <a:spcPct val="0"/>
        </a:spcAft>
        <a:defRPr sz="3000">
          <a:solidFill>
            <a:schemeClr val="tx1"/>
          </a:solidFill>
          <a:latin typeface="Arial" charset="0"/>
        </a:defRPr>
      </a:lvl9pPr>
    </p:titleStyle>
    <p:bodyStyle>
      <a:lvl1pPr marL="266700" indent="-266700" algn="l" rtl="0" eaLnBrk="1" fontAlgn="base" hangingPunct="1">
        <a:lnSpc>
          <a:spcPct val="100000"/>
        </a:lnSpc>
        <a:spcBef>
          <a:spcPts val="300"/>
        </a:spcBef>
        <a:spcAft>
          <a:spcPct val="0"/>
        </a:spcAft>
        <a:buClr>
          <a:schemeClr val="accent2"/>
        </a:buClr>
        <a:buSzPct val="60000"/>
        <a:buFontTx/>
        <a:buBlip>
          <a:blip r:embed="rId5"/>
        </a:buBlip>
        <a:defRPr lang="en-US" sz="2000" b="0" dirty="0" smtClean="0">
          <a:solidFill>
            <a:srgbClr val="000000"/>
          </a:solidFill>
          <a:latin typeface="+mn-lt"/>
          <a:ea typeface="+mn-ea"/>
          <a:cs typeface="+mn-cs"/>
        </a:defRPr>
      </a:lvl1pPr>
      <a:lvl2pPr marL="447675" indent="-265113" algn="l" rtl="0" eaLnBrk="1" fontAlgn="base" hangingPunct="1">
        <a:lnSpc>
          <a:spcPct val="100000"/>
        </a:lnSpc>
        <a:spcBef>
          <a:spcPts val="300"/>
        </a:spcBef>
        <a:spcAft>
          <a:spcPct val="0"/>
        </a:spcAft>
        <a:buClr>
          <a:schemeClr val="accent2"/>
        </a:buClr>
        <a:buSzPct val="60000"/>
        <a:buFontTx/>
        <a:buBlip>
          <a:blip r:embed="rId5"/>
        </a:buBlip>
        <a:defRPr lang="en-AU" sz="2000" dirty="0" smtClean="0">
          <a:solidFill>
            <a:srgbClr val="000000"/>
          </a:solidFill>
          <a:latin typeface="+mn-lt"/>
        </a:defRPr>
      </a:lvl2pPr>
      <a:lvl3pPr marL="628650" indent="-269875" algn="l" rtl="0" eaLnBrk="1" fontAlgn="base" hangingPunct="1">
        <a:lnSpc>
          <a:spcPct val="100000"/>
        </a:lnSpc>
        <a:spcBef>
          <a:spcPts val="300"/>
        </a:spcBef>
        <a:spcAft>
          <a:spcPct val="0"/>
        </a:spcAft>
        <a:buClr>
          <a:schemeClr val="accent2"/>
        </a:buClr>
        <a:buSzPct val="60000"/>
        <a:buFontTx/>
        <a:buBlip>
          <a:blip r:embed="rId5"/>
        </a:buBlip>
        <a:defRPr lang="en-US" sz="2000" dirty="0" smtClean="0">
          <a:solidFill>
            <a:srgbClr val="000000"/>
          </a:solidFill>
          <a:latin typeface="+mn-lt"/>
        </a:defRPr>
      </a:lvl3pPr>
      <a:lvl4pPr marL="809625" indent="-268288" algn="l" rtl="0" eaLnBrk="1" fontAlgn="base" hangingPunct="1">
        <a:lnSpc>
          <a:spcPct val="100000"/>
        </a:lnSpc>
        <a:spcBef>
          <a:spcPts val="300"/>
        </a:spcBef>
        <a:spcAft>
          <a:spcPct val="0"/>
        </a:spcAft>
        <a:buClr>
          <a:schemeClr val="bg2"/>
        </a:buClr>
        <a:buSzPct val="60000"/>
        <a:buFontTx/>
        <a:buBlip>
          <a:blip r:embed="rId6"/>
        </a:buBlip>
        <a:defRPr sz="2000">
          <a:solidFill>
            <a:srgbClr val="000000"/>
          </a:solidFill>
          <a:latin typeface="+mn-lt"/>
        </a:defRPr>
      </a:lvl4pPr>
      <a:lvl5pPr marL="990600" indent="-274638" algn="l" rtl="0" eaLnBrk="1" fontAlgn="base" hangingPunct="1">
        <a:lnSpc>
          <a:spcPct val="100000"/>
        </a:lnSpc>
        <a:spcBef>
          <a:spcPts val="300"/>
        </a:spcBef>
        <a:spcAft>
          <a:spcPct val="0"/>
        </a:spcAft>
        <a:buClr>
          <a:schemeClr val="bg2"/>
        </a:buClr>
        <a:buSzPct val="60000"/>
        <a:buFontTx/>
        <a:buBlip>
          <a:blip r:embed="rId6"/>
        </a:buBlip>
        <a:defRPr sz="2000">
          <a:solidFill>
            <a:srgbClr val="000000"/>
          </a:solidFill>
          <a:latin typeface="+mn-lt"/>
        </a:defRPr>
      </a:lvl5pPr>
      <a:lvl6pPr marL="990600" indent="-276225" algn="l" rtl="0" eaLnBrk="1" fontAlgn="base" hangingPunct="1">
        <a:spcBef>
          <a:spcPct val="20000"/>
        </a:spcBef>
        <a:spcAft>
          <a:spcPct val="0"/>
        </a:spcAft>
        <a:buClr>
          <a:schemeClr val="bg2"/>
        </a:buClr>
        <a:buSzPct val="60000"/>
        <a:buFontTx/>
        <a:buNone/>
        <a:defRPr lang="en-AU" sz="2000" dirty="0" smtClean="0">
          <a:solidFill>
            <a:schemeClr val="accent6">
              <a:lumMod val="50000"/>
            </a:schemeClr>
          </a:solidFill>
          <a:latin typeface="+mn-lt"/>
        </a:defRPr>
      </a:lvl6pPr>
      <a:lvl7pPr marL="14827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7pPr>
      <a:lvl8pPr marL="19399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8pPr>
      <a:lvl9pPr marL="23971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43891" tIns="21946" rIns="43891" bIns="21946" numCol="1" anchor="ctr" anchorCtr="0" compatLnSpc="1">
            <a:prstTxWarp prst="textNoShape">
              <a:avLst/>
            </a:prstTxWarp>
          </a:bodyPr>
          <a:lstStyle/>
          <a:p>
            <a:pPr lvl="0"/>
            <a:r>
              <a:rPr lang="en-AU"/>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43891" tIns="21946" rIns="43891" bIns="21946" numCol="1" anchor="t" anchorCtr="0" compatLnSpc="1">
            <a:prstTxWarp prst="textNoShape">
              <a:avLst/>
            </a:prstTxWarp>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p>
        </p:txBody>
      </p:sp>
      <p:sp>
        <p:nvSpPr>
          <p:cNvPr id="8397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 tIns="21946" rIns="43891" bIns="21946" numCol="1" anchor="t" anchorCtr="0" compatLnSpc="1">
            <a:prstTxWarp prst="textNoShape">
              <a:avLst/>
            </a:prstTxWarp>
          </a:bodyPr>
          <a:lstStyle>
            <a:lvl1pPr eaLnBrk="0" hangingPunct="0">
              <a:defRPr sz="700">
                <a:cs typeface="Arial" pitchFamily="34" charset="0"/>
              </a:defRPr>
            </a:lvl1pPr>
          </a:lstStyle>
          <a:p>
            <a:pPr fontAlgn="base">
              <a:spcBef>
                <a:spcPct val="0"/>
              </a:spcBef>
              <a:spcAft>
                <a:spcPct val="0"/>
              </a:spcAft>
            </a:pPr>
            <a:fld id="{9817D0BC-B69B-421C-848A-94BFA336914A}" type="datetime1">
              <a:rPr lang="en-AU" altLang="en-US" smtClean="0">
                <a:solidFill>
                  <a:prstClr val="black"/>
                </a:solidFill>
                <a:latin typeface="Century Gothic" pitchFamily="34" charset="0"/>
                <a:ea typeface="MS PGothic" pitchFamily="34" charset="-128"/>
              </a:rPr>
              <a:pPr fontAlgn="base">
                <a:spcBef>
                  <a:spcPct val="0"/>
                </a:spcBef>
                <a:spcAft>
                  <a:spcPct val="0"/>
                </a:spcAft>
              </a:pPr>
              <a:t>27/01/2016</a:t>
            </a:fld>
            <a:endParaRPr lang="en-AU" altLang="en-US" dirty="0" smtClean="0">
              <a:solidFill>
                <a:prstClr val="black"/>
              </a:solidFill>
              <a:latin typeface="Century Gothic" pitchFamily="34" charset="0"/>
              <a:ea typeface="MS PGothic" pitchFamily="34" charset="-128"/>
            </a:endParaRPr>
          </a:p>
        </p:txBody>
      </p:sp>
      <p:sp>
        <p:nvSpPr>
          <p:cNvPr id="8397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 tIns="21946" rIns="43891" bIns="21946" numCol="1" anchor="t" anchorCtr="0" compatLnSpc="1">
            <a:prstTxWarp prst="textNoShape">
              <a:avLst/>
            </a:prstTxWarp>
          </a:bodyPr>
          <a:lstStyle>
            <a:lvl1pPr algn="ctr" eaLnBrk="0" hangingPunct="0">
              <a:defRPr sz="700" b="1" i="0">
                <a:solidFill>
                  <a:srgbClr val="FF0000"/>
                </a:solidFill>
                <a:latin typeface="Century Gothic" pitchFamily="34" charset="0"/>
                <a:ea typeface="ＭＳ Ｐゴシック" pitchFamily="124" charset="-128"/>
                <a:cs typeface="Arial" charset="0"/>
              </a:defRPr>
            </a:lvl1pPr>
          </a:lstStyle>
          <a:p>
            <a:pPr fontAlgn="base">
              <a:spcBef>
                <a:spcPct val="0"/>
              </a:spcBef>
              <a:spcAft>
                <a:spcPct val="0"/>
              </a:spcAft>
              <a:defRPr/>
            </a:pPr>
            <a:r>
              <a:rPr lang="en-AU" dirty="0"/>
              <a:t>Inspiring the Ambivalent       KM 2015  Webinar Seriies</a:t>
            </a:r>
          </a:p>
        </p:txBody>
      </p:sp>
      <p:sp>
        <p:nvSpPr>
          <p:cNvPr id="83974"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 tIns="21946" rIns="43891" bIns="21946" numCol="1" anchor="t" anchorCtr="0" compatLnSpc="1">
            <a:prstTxWarp prst="textNoShape">
              <a:avLst/>
            </a:prstTxWarp>
          </a:bodyPr>
          <a:lstStyle>
            <a:lvl1pPr algn="r" eaLnBrk="0" hangingPunct="0">
              <a:defRPr sz="700">
                <a:cs typeface="Arial" pitchFamily="34" charset="0"/>
              </a:defRPr>
            </a:lvl1pPr>
          </a:lstStyle>
          <a:p>
            <a:pPr fontAlgn="base">
              <a:spcBef>
                <a:spcPct val="0"/>
              </a:spcBef>
              <a:spcAft>
                <a:spcPct val="0"/>
              </a:spcAft>
            </a:pPr>
            <a:fld id="{CA44E7C2-4C47-4CCB-9086-955BB655C1D3}" type="slidenum">
              <a:rPr lang="en-AU" altLang="en-US" smtClean="0">
                <a:solidFill>
                  <a:prstClr val="black"/>
                </a:solidFill>
                <a:latin typeface="Century Gothic" pitchFamily="34" charset="0"/>
                <a:ea typeface="MS PGothic" pitchFamily="34" charset="-128"/>
              </a:rPr>
              <a:pPr fontAlgn="base">
                <a:spcBef>
                  <a:spcPct val="0"/>
                </a:spcBef>
                <a:spcAft>
                  <a:spcPct val="0"/>
                </a:spcAft>
              </a:pPr>
              <a:t>‹#›</a:t>
            </a:fld>
            <a:endParaRPr lang="en-AU" altLang="en-US" dirty="0" smtClean="0">
              <a:solidFill>
                <a:prstClr val="black"/>
              </a:solidFill>
              <a:latin typeface="Century Gothic" pitchFamily="34" charset="0"/>
              <a:ea typeface="MS PGothic" pitchFamily="34" charset="-128"/>
            </a:endParaRPr>
          </a:p>
        </p:txBody>
      </p:sp>
    </p:spTree>
    <p:extLst>
      <p:ext uri="{BB962C8B-B14F-4D97-AF65-F5344CB8AC3E}">
        <p14:creationId xmlns:p14="http://schemas.microsoft.com/office/powerpoint/2010/main" val="4046901698"/>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hf sldNum="0" hdr="0" dt="0"/>
  <p:txStyles>
    <p:titleStyle>
      <a:lvl1pPr algn="ctr" rtl="0" eaLnBrk="0" fontAlgn="base" hangingPunct="0">
        <a:spcBef>
          <a:spcPct val="0"/>
        </a:spcBef>
        <a:spcAft>
          <a:spcPct val="0"/>
        </a:spcAft>
        <a:defRPr sz="2100">
          <a:solidFill>
            <a:schemeClr val="tx2"/>
          </a:solidFill>
          <a:latin typeface="+mj-lt"/>
          <a:ea typeface="MS PGothic" pitchFamily="34" charset="-128"/>
          <a:cs typeface="ＭＳ Ｐゴシック" charset="0"/>
        </a:defRPr>
      </a:lvl1pPr>
      <a:lvl2pPr algn="ctr" rtl="0" eaLnBrk="0" fontAlgn="base" hangingPunct="0">
        <a:spcBef>
          <a:spcPct val="0"/>
        </a:spcBef>
        <a:spcAft>
          <a:spcPct val="0"/>
        </a:spcAft>
        <a:defRPr sz="2100">
          <a:solidFill>
            <a:schemeClr val="tx2"/>
          </a:solidFill>
          <a:latin typeface="Arial" charset="0"/>
          <a:ea typeface="MS PGothic" pitchFamily="34" charset="-128"/>
          <a:cs typeface="ＭＳ Ｐゴシック" charset="0"/>
        </a:defRPr>
      </a:lvl2pPr>
      <a:lvl3pPr algn="ctr" rtl="0" eaLnBrk="0" fontAlgn="base" hangingPunct="0">
        <a:spcBef>
          <a:spcPct val="0"/>
        </a:spcBef>
        <a:spcAft>
          <a:spcPct val="0"/>
        </a:spcAft>
        <a:defRPr sz="2100">
          <a:solidFill>
            <a:schemeClr val="tx2"/>
          </a:solidFill>
          <a:latin typeface="Arial" charset="0"/>
          <a:ea typeface="MS PGothic" pitchFamily="34" charset="-128"/>
          <a:cs typeface="ＭＳ Ｐゴシック" charset="0"/>
        </a:defRPr>
      </a:lvl3pPr>
      <a:lvl4pPr algn="ctr" rtl="0" eaLnBrk="0" fontAlgn="base" hangingPunct="0">
        <a:spcBef>
          <a:spcPct val="0"/>
        </a:spcBef>
        <a:spcAft>
          <a:spcPct val="0"/>
        </a:spcAft>
        <a:defRPr sz="2100">
          <a:solidFill>
            <a:schemeClr val="tx2"/>
          </a:solidFill>
          <a:latin typeface="Arial" charset="0"/>
          <a:ea typeface="MS PGothic" pitchFamily="34" charset="-128"/>
          <a:cs typeface="ＭＳ Ｐゴシック" charset="0"/>
        </a:defRPr>
      </a:lvl4pPr>
      <a:lvl5pPr algn="ctr" rtl="0" eaLnBrk="0" fontAlgn="base" hangingPunct="0">
        <a:spcBef>
          <a:spcPct val="0"/>
        </a:spcBef>
        <a:spcAft>
          <a:spcPct val="0"/>
        </a:spcAft>
        <a:defRPr sz="2100">
          <a:solidFill>
            <a:schemeClr val="tx2"/>
          </a:solidFill>
          <a:latin typeface="Arial" charset="0"/>
          <a:ea typeface="MS PGothic" pitchFamily="34" charset="-128"/>
          <a:cs typeface="ＭＳ Ｐゴシック" charset="0"/>
        </a:defRPr>
      </a:lvl5pPr>
      <a:lvl6pPr marL="219456" algn="ctr" rtl="0" fontAlgn="base">
        <a:spcBef>
          <a:spcPct val="0"/>
        </a:spcBef>
        <a:spcAft>
          <a:spcPct val="0"/>
        </a:spcAft>
        <a:defRPr sz="2100">
          <a:solidFill>
            <a:schemeClr val="tx2"/>
          </a:solidFill>
          <a:latin typeface="Arial" charset="0"/>
        </a:defRPr>
      </a:lvl6pPr>
      <a:lvl7pPr marL="438912" algn="ctr" rtl="0" fontAlgn="base">
        <a:spcBef>
          <a:spcPct val="0"/>
        </a:spcBef>
        <a:spcAft>
          <a:spcPct val="0"/>
        </a:spcAft>
        <a:defRPr sz="2100">
          <a:solidFill>
            <a:schemeClr val="tx2"/>
          </a:solidFill>
          <a:latin typeface="Arial" charset="0"/>
        </a:defRPr>
      </a:lvl7pPr>
      <a:lvl8pPr marL="658368" algn="ctr" rtl="0" fontAlgn="base">
        <a:spcBef>
          <a:spcPct val="0"/>
        </a:spcBef>
        <a:spcAft>
          <a:spcPct val="0"/>
        </a:spcAft>
        <a:defRPr sz="2100">
          <a:solidFill>
            <a:schemeClr val="tx2"/>
          </a:solidFill>
          <a:latin typeface="Arial" charset="0"/>
        </a:defRPr>
      </a:lvl8pPr>
      <a:lvl9pPr marL="877824" algn="ctr" rtl="0" fontAlgn="base">
        <a:spcBef>
          <a:spcPct val="0"/>
        </a:spcBef>
        <a:spcAft>
          <a:spcPct val="0"/>
        </a:spcAft>
        <a:defRPr sz="2100">
          <a:solidFill>
            <a:schemeClr val="tx2"/>
          </a:solidFill>
          <a:latin typeface="Arial" charset="0"/>
        </a:defRPr>
      </a:lvl9pPr>
    </p:titleStyle>
    <p:bodyStyle>
      <a:lvl1pPr marL="163513" indent="-163513" algn="l" rtl="0" eaLnBrk="0" fontAlgn="base" hangingPunct="0">
        <a:spcBef>
          <a:spcPct val="20000"/>
        </a:spcBef>
        <a:spcAft>
          <a:spcPct val="0"/>
        </a:spcAft>
        <a:buChar char="•"/>
        <a:defRPr sz="1500">
          <a:solidFill>
            <a:schemeClr val="tx1"/>
          </a:solidFill>
          <a:latin typeface="+mn-lt"/>
          <a:ea typeface="MS PGothic" pitchFamily="34" charset="-128"/>
          <a:cs typeface="ＭＳ Ｐゴシック" charset="0"/>
        </a:defRPr>
      </a:lvl1pPr>
      <a:lvl2pPr marL="355600" indent="-136525" algn="l" rtl="0" eaLnBrk="0" fontAlgn="base" hangingPunct="0">
        <a:spcBef>
          <a:spcPct val="20000"/>
        </a:spcBef>
        <a:spcAft>
          <a:spcPct val="0"/>
        </a:spcAft>
        <a:buChar char="–"/>
        <a:defRPr sz="1300">
          <a:solidFill>
            <a:schemeClr val="tx1"/>
          </a:solidFill>
          <a:latin typeface="+mn-lt"/>
          <a:ea typeface="MS PGothic" pitchFamily="34" charset="-128"/>
        </a:defRPr>
      </a:lvl2pPr>
      <a:lvl3pPr marL="547688" indent="-109538" algn="l" rtl="0" eaLnBrk="0" fontAlgn="base" hangingPunct="0">
        <a:spcBef>
          <a:spcPct val="20000"/>
        </a:spcBef>
        <a:spcAft>
          <a:spcPct val="0"/>
        </a:spcAft>
        <a:buChar char="•"/>
        <a:defRPr sz="1200">
          <a:solidFill>
            <a:schemeClr val="tx1"/>
          </a:solidFill>
          <a:latin typeface="+mn-lt"/>
          <a:ea typeface="MS PGothic" pitchFamily="34" charset="-128"/>
        </a:defRPr>
      </a:lvl3pPr>
      <a:lvl4pPr marL="766763" indent="-109538" algn="l" rtl="0" eaLnBrk="0" fontAlgn="base" hangingPunct="0">
        <a:spcBef>
          <a:spcPct val="20000"/>
        </a:spcBef>
        <a:spcAft>
          <a:spcPct val="0"/>
        </a:spcAft>
        <a:buChar char="–"/>
        <a:defRPr sz="1000">
          <a:solidFill>
            <a:schemeClr val="tx1"/>
          </a:solidFill>
          <a:latin typeface="+mn-lt"/>
          <a:ea typeface="MS PGothic" pitchFamily="34" charset="-128"/>
        </a:defRPr>
      </a:lvl4pPr>
      <a:lvl5pPr marL="987425" indent="-109538" algn="l" rtl="0" eaLnBrk="0" fontAlgn="base" hangingPunct="0">
        <a:spcBef>
          <a:spcPct val="20000"/>
        </a:spcBef>
        <a:spcAft>
          <a:spcPct val="0"/>
        </a:spcAft>
        <a:buChar char="»"/>
        <a:defRPr sz="1000">
          <a:solidFill>
            <a:schemeClr val="tx1"/>
          </a:solidFill>
          <a:latin typeface="+mn-lt"/>
          <a:ea typeface="MS PGothic" pitchFamily="34" charset="-128"/>
        </a:defRPr>
      </a:lvl5pPr>
      <a:lvl6pPr marL="1207008" indent="-109728" algn="l" rtl="0" fontAlgn="base">
        <a:spcBef>
          <a:spcPct val="20000"/>
        </a:spcBef>
        <a:spcAft>
          <a:spcPct val="0"/>
        </a:spcAft>
        <a:buChar char="»"/>
        <a:defRPr sz="1000">
          <a:solidFill>
            <a:schemeClr val="tx1"/>
          </a:solidFill>
          <a:latin typeface="+mn-lt"/>
        </a:defRPr>
      </a:lvl6pPr>
      <a:lvl7pPr marL="1426464" indent="-109728" algn="l" rtl="0" fontAlgn="base">
        <a:spcBef>
          <a:spcPct val="20000"/>
        </a:spcBef>
        <a:spcAft>
          <a:spcPct val="0"/>
        </a:spcAft>
        <a:buChar char="»"/>
        <a:defRPr sz="1000">
          <a:solidFill>
            <a:schemeClr val="tx1"/>
          </a:solidFill>
          <a:latin typeface="+mn-lt"/>
        </a:defRPr>
      </a:lvl7pPr>
      <a:lvl8pPr marL="1645920" indent="-109728" algn="l" rtl="0" fontAlgn="base">
        <a:spcBef>
          <a:spcPct val="20000"/>
        </a:spcBef>
        <a:spcAft>
          <a:spcPct val="0"/>
        </a:spcAft>
        <a:buChar char="»"/>
        <a:defRPr sz="1000">
          <a:solidFill>
            <a:schemeClr val="tx1"/>
          </a:solidFill>
          <a:latin typeface="+mn-lt"/>
        </a:defRPr>
      </a:lvl8pPr>
      <a:lvl9pPr marL="1865376" indent="-109728" algn="l" rtl="0" fontAlgn="base">
        <a:spcBef>
          <a:spcPct val="20000"/>
        </a:spcBef>
        <a:spcAft>
          <a:spcPct val="0"/>
        </a:spcAft>
        <a:buChar char="»"/>
        <a:defRPr sz="1000">
          <a:solidFill>
            <a:schemeClr val="tx1"/>
          </a:solidFill>
          <a:latin typeface="+mn-lt"/>
        </a:defRPr>
      </a:lvl9pPr>
    </p:bodyStyle>
    <p:otherStyle>
      <a:defPPr>
        <a:defRPr lang="en-US"/>
      </a:defPPr>
      <a:lvl1pPr marL="0" algn="l" defTabSz="438912" rtl="0" eaLnBrk="1" latinLnBrk="0" hangingPunct="1">
        <a:defRPr sz="900" kern="1200">
          <a:solidFill>
            <a:schemeClr val="tx1"/>
          </a:solidFill>
          <a:latin typeface="+mn-lt"/>
          <a:ea typeface="+mn-ea"/>
          <a:cs typeface="+mn-cs"/>
        </a:defRPr>
      </a:lvl1pPr>
      <a:lvl2pPr marL="219456" algn="l" defTabSz="438912" rtl="0" eaLnBrk="1" latinLnBrk="0" hangingPunct="1">
        <a:defRPr sz="900" kern="1200">
          <a:solidFill>
            <a:schemeClr val="tx1"/>
          </a:solidFill>
          <a:latin typeface="+mn-lt"/>
          <a:ea typeface="+mn-ea"/>
          <a:cs typeface="+mn-cs"/>
        </a:defRPr>
      </a:lvl2pPr>
      <a:lvl3pPr marL="438912" algn="l" defTabSz="438912" rtl="0" eaLnBrk="1" latinLnBrk="0" hangingPunct="1">
        <a:defRPr sz="900" kern="1200">
          <a:solidFill>
            <a:schemeClr val="tx1"/>
          </a:solidFill>
          <a:latin typeface="+mn-lt"/>
          <a:ea typeface="+mn-ea"/>
          <a:cs typeface="+mn-cs"/>
        </a:defRPr>
      </a:lvl3pPr>
      <a:lvl4pPr marL="658368" algn="l" defTabSz="438912" rtl="0" eaLnBrk="1" latinLnBrk="0" hangingPunct="1">
        <a:defRPr sz="900" kern="1200">
          <a:solidFill>
            <a:schemeClr val="tx1"/>
          </a:solidFill>
          <a:latin typeface="+mn-lt"/>
          <a:ea typeface="+mn-ea"/>
          <a:cs typeface="+mn-cs"/>
        </a:defRPr>
      </a:lvl4pPr>
      <a:lvl5pPr marL="877824" algn="l" defTabSz="438912" rtl="0" eaLnBrk="1" latinLnBrk="0" hangingPunct="1">
        <a:defRPr sz="900" kern="1200">
          <a:solidFill>
            <a:schemeClr val="tx1"/>
          </a:solidFill>
          <a:latin typeface="+mn-lt"/>
          <a:ea typeface="+mn-ea"/>
          <a:cs typeface="+mn-cs"/>
        </a:defRPr>
      </a:lvl5pPr>
      <a:lvl6pPr marL="1097280" algn="l" defTabSz="438912" rtl="0" eaLnBrk="1" latinLnBrk="0" hangingPunct="1">
        <a:defRPr sz="900" kern="1200">
          <a:solidFill>
            <a:schemeClr val="tx1"/>
          </a:solidFill>
          <a:latin typeface="+mn-lt"/>
          <a:ea typeface="+mn-ea"/>
          <a:cs typeface="+mn-cs"/>
        </a:defRPr>
      </a:lvl6pPr>
      <a:lvl7pPr marL="1316736" algn="l" defTabSz="438912" rtl="0" eaLnBrk="1" latinLnBrk="0" hangingPunct="1">
        <a:defRPr sz="900" kern="1200">
          <a:solidFill>
            <a:schemeClr val="tx1"/>
          </a:solidFill>
          <a:latin typeface="+mn-lt"/>
          <a:ea typeface="+mn-ea"/>
          <a:cs typeface="+mn-cs"/>
        </a:defRPr>
      </a:lvl7pPr>
      <a:lvl8pPr marL="1536192" algn="l" defTabSz="438912" rtl="0" eaLnBrk="1" latinLnBrk="0" hangingPunct="1">
        <a:defRPr sz="900" kern="1200">
          <a:solidFill>
            <a:schemeClr val="tx1"/>
          </a:solidFill>
          <a:latin typeface="+mn-lt"/>
          <a:ea typeface="+mn-ea"/>
          <a:cs typeface="+mn-cs"/>
        </a:defRPr>
      </a:lvl8pPr>
      <a:lvl9pPr marL="1755648" algn="l" defTabSz="438912" rtl="0" eaLnBrk="1" latinLnBrk="0" hangingPunct="1">
        <a:defRPr sz="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4.xml"/><Relationship Id="rId5" Type="http://schemas.openxmlformats.org/officeDocument/2006/relationships/image" Target="../media/image19.jpeg"/><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openxmlformats.org/officeDocument/2006/relationships/image" Target="../media/image21.jpeg"/><Relationship Id="rId4" Type="http://schemas.openxmlformats.org/officeDocument/2006/relationships/image" Target="../media/image20.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3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61.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67.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8.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5500" y="1340768"/>
            <a:ext cx="4953000" cy="2390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115616" y="3933056"/>
            <a:ext cx="6912768" cy="2000548"/>
          </a:xfrm>
          <a:prstGeom prst="rect">
            <a:avLst/>
          </a:prstGeom>
          <a:noFill/>
        </p:spPr>
        <p:txBody>
          <a:bodyPr wrap="square" rtlCol="0">
            <a:spAutoFit/>
          </a:bodyPr>
          <a:lstStyle/>
          <a:p>
            <a:pPr algn="ct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Karine</a:t>
            </a: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Meadley</a:t>
            </a:r>
            <a:endPar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marL="712788" lvl="2"/>
            <a:r>
              <a:rPr lang="en-AU" sz="2400" dirty="0" smtClean="0">
                <a:solidFill>
                  <a:schemeClr val="tx1">
                    <a:lumMod val="75000"/>
                    <a:lumOff val="25000"/>
                  </a:schemeClr>
                </a:solidFill>
              </a:rPr>
              <a:t>		     Physiotherapist</a:t>
            </a:r>
            <a:endParaRPr lang="en-AU" sz="2400" dirty="0">
              <a:solidFill>
                <a:schemeClr val="tx1">
                  <a:lumMod val="75000"/>
                  <a:lumOff val="25000"/>
                </a:schemeClr>
              </a:solidFill>
            </a:endParaRPr>
          </a:p>
          <a:p>
            <a:pPr marL="712788" lvl="2"/>
            <a:r>
              <a:rPr lang="en-AU" sz="2400" dirty="0" smtClean="0">
                <a:solidFill>
                  <a:schemeClr val="tx1">
                    <a:lumMod val="75000"/>
                    <a:lumOff val="25000"/>
                  </a:schemeClr>
                </a:solidFill>
              </a:rPr>
              <a:t>           Health &amp; Wellness Coach</a:t>
            </a:r>
            <a:endParaRPr lang="en-AU" sz="2400" dirty="0">
              <a:solidFill>
                <a:schemeClr val="tx1">
                  <a:lumMod val="75000"/>
                  <a:lumOff val="25000"/>
                </a:schemeClr>
              </a:solidFill>
            </a:endParaRPr>
          </a:p>
          <a:p>
            <a:pPr algn="ctr"/>
            <a:endParaRPr lang="en-AU" sz="3200" b="1" dirty="0">
              <a:ln w="10541" cmpd="sng">
                <a:solidFill>
                  <a:schemeClr val="accent1">
                    <a:shade val="88000"/>
                    <a:satMod val="110000"/>
                  </a:schemeClr>
                </a:solidFill>
                <a:prstDash val="solid"/>
              </a:ln>
              <a:solidFill>
                <a:schemeClr val="tx1">
                  <a:lumMod val="75000"/>
                  <a:lumOff val="25000"/>
                </a:schemeClr>
              </a:solidFill>
            </a:endParaRPr>
          </a:p>
        </p:txBody>
      </p:sp>
    </p:spTree>
    <p:extLst>
      <p:ext uri="{BB962C8B-B14F-4D97-AF65-F5344CB8AC3E}">
        <p14:creationId xmlns:p14="http://schemas.microsoft.com/office/powerpoint/2010/main" val="19709594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07950" y="476250"/>
            <a:ext cx="8823325" cy="804863"/>
          </a:xfrm>
        </p:spPr>
        <p:txBody>
          <a:bodyPr/>
          <a:lstStyle/>
          <a:p>
            <a:pPr eaLnBrk="1" hangingPunct="1"/>
            <a:r>
              <a:rPr lang="en-AU" altLang="en-US" sz="3200" b="1" dirty="0" smtClean="0"/>
              <a:t>I know what I should do……</a:t>
            </a:r>
          </a:p>
        </p:txBody>
      </p:sp>
      <p:sp>
        <p:nvSpPr>
          <p:cNvPr id="33799"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pic>
        <p:nvPicPr>
          <p:cNvPr id="3" name="Content Placeholder 2" descr="know what we should do.jpg"/>
          <p:cNvPicPr>
            <a:picLocks noGrp="1" noChangeAspect="1"/>
          </p:cNvPicPr>
          <p:nvPr>
            <p:ph idx="1"/>
          </p:nvPr>
        </p:nvPicPr>
        <p:blipFill>
          <a:blip r:embed="rId3">
            <a:extLst>
              <a:ext uri="{28A0092B-C50C-407E-A947-70E740481C1C}">
                <a14:useLocalDpi xmlns:a14="http://schemas.microsoft.com/office/drawing/2010/main" val="0"/>
              </a:ext>
            </a:extLst>
          </a:blip>
          <a:srcRect l="-9735" r="-9735"/>
          <a:stretch>
            <a:fillRect/>
          </a:stretch>
        </p:blipFill>
        <p:spPr>
          <a:xfrm>
            <a:off x="1943100" y="2060575"/>
            <a:ext cx="5257800" cy="2890838"/>
          </a:xfrm>
        </p:spPr>
      </p:pic>
    </p:spTree>
    <p:extLst>
      <p:ext uri="{BB962C8B-B14F-4D97-AF65-F5344CB8AC3E}">
        <p14:creationId xmlns:p14="http://schemas.microsoft.com/office/powerpoint/2010/main" val="13975857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07950" y="476250"/>
            <a:ext cx="8823325" cy="804863"/>
          </a:xfrm>
        </p:spPr>
        <p:txBody>
          <a:bodyPr/>
          <a:lstStyle/>
          <a:p>
            <a:pPr eaLnBrk="1" hangingPunct="1"/>
            <a:r>
              <a:rPr lang="en-AU" altLang="en-US" sz="3200" b="1" dirty="0" smtClean="0">
                <a:solidFill>
                  <a:srgbClr val="242852"/>
                </a:solidFill>
              </a:rPr>
              <a:t>I know what I should do……</a:t>
            </a:r>
          </a:p>
        </p:txBody>
      </p:sp>
      <p:sp>
        <p:nvSpPr>
          <p:cNvPr id="33799"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pic>
        <p:nvPicPr>
          <p:cNvPr id="4" name="Content Placeholder 3" descr="know what we should do 2.jpg"/>
          <p:cNvPicPr>
            <a:picLocks noGrp="1" noChangeAspect="1"/>
          </p:cNvPicPr>
          <p:nvPr>
            <p:ph idx="1"/>
          </p:nvPr>
        </p:nvPicPr>
        <p:blipFill>
          <a:blip r:embed="rId3">
            <a:extLst>
              <a:ext uri="{28A0092B-C50C-407E-A947-70E740481C1C}">
                <a14:useLocalDpi xmlns:a14="http://schemas.microsoft.com/office/drawing/2010/main" val="0"/>
              </a:ext>
            </a:extLst>
          </a:blip>
          <a:srcRect l="-13777" r="-13777"/>
          <a:stretch>
            <a:fillRect/>
          </a:stretch>
        </p:blipFill>
        <p:spPr>
          <a:xfrm>
            <a:off x="1258888" y="1773238"/>
            <a:ext cx="6416675" cy="3527425"/>
          </a:xfrm>
        </p:spPr>
      </p:pic>
    </p:spTree>
    <p:extLst>
      <p:ext uri="{BB962C8B-B14F-4D97-AF65-F5344CB8AC3E}">
        <p14:creationId xmlns:p14="http://schemas.microsoft.com/office/powerpoint/2010/main" val="16188043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07950" y="476250"/>
            <a:ext cx="8823325" cy="804863"/>
          </a:xfrm>
        </p:spPr>
        <p:txBody>
          <a:bodyPr/>
          <a:lstStyle/>
          <a:p>
            <a:pPr eaLnBrk="1" hangingPunct="1"/>
            <a:r>
              <a:rPr lang="en-AU" altLang="en-US" sz="3200" b="1" dirty="0" smtClean="0">
                <a:solidFill>
                  <a:srgbClr val="242852"/>
                </a:solidFill>
              </a:rPr>
              <a:t>I know what I should do……but I don’t….</a:t>
            </a:r>
          </a:p>
        </p:txBody>
      </p:sp>
      <p:sp>
        <p:nvSpPr>
          <p:cNvPr id="33799"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smtClean="0">
                <a:solidFill>
                  <a:srgbClr val="666699"/>
                </a:solidFill>
              </a:rPr>
              <a:t>Inspiring </a:t>
            </a:r>
            <a:r>
              <a:rPr lang="en-AU" sz="800" dirty="0">
                <a:solidFill>
                  <a:srgbClr val="666699"/>
                </a:solidFill>
              </a:rPr>
              <a:t>the Ambivalent       KM 2015 Webinar Series</a:t>
            </a:r>
          </a:p>
        </p:txBody>
      </p:sp>
      <p:pic>
        <p:nvPicPr>
          <p:cNvPr id="3" name="Content Placeholder 2" descr="dont do it_too late.jpg"/>
          <p:cNvPicPr>
            <a:picLocks noGrp="1" noChangeAspect="1"/>
          </p:cNvPicPr>
          <p:nvPr>
            <p:ph idx="1"/>
          </p:nvPr>
        </p:nvPicPr>
        <p:blipFill>
          <a:blip r:embed="rId3">
            <a:extLst>
              <a:ext uri="{28A0092B-C50C-407E-A947-70E740481C1C}">
                <a14:useLocalDpi xmlns:a14="http://schemas.microsoft.com/office/drawing/2010/main" val="0"/>
              </a:ext>
            </a:extLst>
          </a:blip>
          <a:srcRect l="-37342" r="-37342"/>
          <a:stretch>
            <a:fillRect/>
          </a:stretch>
        </p:blipFill>
        <p:spPr>
          <a:xfrm>
            <a:off x="1357313" y="1600200"/>
            <a:ext cx="6429375" cy="3535363"/>
          </a:xfrm>
        </p:spPr>
      </p:pic>
    </p:spTree>
    <p:extLst>
      <p:ext uri="{BB962C8B-B14F-4D97-AF65-F5344CB8AC3E}">
        <p14:creationId xmlns:p14="http://schemas.microsoft.com/office/powerpoint/2010/main" val="40782349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60338" y="476250"/>
            <a:ext cx="8823325" cy="804863"/>
          </a:xfrm>
        </p:spPr>
        <p:txBody>
          <a:bodyPr/>
          <a:lstStyle/>
          <a:p>
            <a:pPr eaLnBrk="1" hangingPunct="1"/>
            <a:r>
              <a:rPr lang="en-AU" altLang="en-US" sz="3200" b="1" dirty="0" smtClean="0">
                <a:solidFill>
                  <a:srgbClr val="242852"/>
                </a:solidFill>
              </a:rPr>
              <a:t>I know what I should do……but I don’t….</a:t>
            </a:r>
          </a:p>
        </p:txBody>
      </p:sp>
      <p:sp>
        <p:nvSpPr>
          <p:cNvPr id="33799"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pic>
        <p:nvPicPr>
          <p:cNvPr id="4" name="Content Placeholder 3" descr="justify bad behaviour.jpg"/>
          <p:cNvPicPr>
            <a:picLocks noGrp="1" noChangeAspect="1"/>
          </p:cNvPicPr>
          <p:nvPr>
            <p:ph idx="1"/>
          </p:nvPr>
        </p:nvPicPr>
        <p:blipFill>
          <a:blip r:embed="rId3">
            <a:extLst>
              <a:ext uri="{28A0092B-C50C-407E-A947-70E740481C1C}">
                <a14:useLocalDpi xmlns:a14="http://schemas.microsoft.com/office/drawing/2010/main" val="0"/>
              </a:ext>
            </a:extLst>
          </a:blip>
          <a:srcRect l="-13777" r="-13777"/>
          <a:stretch>
            <a:fillRect/>
          </a:stretch>
        </p:blipFill>
        <p:spPr>
          <a:xfrm>
            <a:off x="1357313" y="2060575"/>
            <a:ext cx="6429375" cy="3535363"/>
          </a:xfrm>
        </p:spPr>
      </p:pic>
    </p:spTree>
    <p:extLst>
      <p:ext uri="{BB962C8B-B14F-4D97-AF65-F5344CB8AC3E}">
        <p14:creationId xmlns:p14="http://schemas.microsoft.com/office/powerpoint/2010/main" val="41285380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60338" y="476250"/>
            <a:ext cx="8823325" cy="804863"/>
          </a:xfrm>
        </p:spPr>
        <p:txBody>
          <a:bodyPr/>
          <a:lstStyle/>
          <a:p>
            <a:pPr eaLnBrk="1" hangingPunct="1"/>
            <a:r>
              <a:rPr lang="en-AU" altLang="en-US" sz="3200" b="1" dirty="0" smtClean="0">
                <a:solidFill>
                  <a:srgbClr val="242852"/>
                </a:solidFill>
              </a:rPr>
              <a:t>I know what I should do……but I don’t….</a:t>
            </a:r>
          </a:p>
        </p:txBody>
      </p:sp>
      <p:sp>
        <p:nvSpPr>
          <p:cNvPr id="33799"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pic>
        <p:nvPicPr>
          <p:cNvPr id="3" name="Content Placeholder 2" descr="shrunk in the wash.jpg"/>
          <p:cNvPicPr>
            <a:picLocks noGrp="1" noChangeAspect="1"/>
          </p:cNvPicPr>
          <p:nvPr>
            <p:ph idx="1"/>
          </p:nvPr>
        </p:nvPicPr>
        <p:blipFill>
          <a:blip r:embed="rId3">
            <a:extLst>
              <a:ext uri="{28A0092B-C50C-407E-A947-70E740481C1C}">
                <a14:useLocalDpi xmlns:a14="http://schemas.microsoft.com/office/drawing/2010/main" val="0"/>
              </a:ext>
            </a:extLst>
          </a:blip>
          <a:srcRect l="-10281" r="-10281"/>
          <a:stretch>
            <a:fillRect/>
          </a:stretch>
        </p:blipFill>
        <p:spPr>
          <a:xfrm>
            <a:off x="2673350" y="2384425"/>
            <a:ext cx="3797300" cy="2089150"/>
          </a:xfrm>
        </p:spPr>
      </p:pic>
    </p:spTree>
    <p:extLst>
      <p:ext uri="{BB962C8B-B14F-4D97-AF65-F5344CB8AC3E}">
        <p14:creationId xmlns:p14="http://schemas.microsoft.com/office/powerpoint/2010/main" val="15626813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60338" y="476250"/>
            <a:ext cx="8823325" cy="804863"/>
          </a:xfrm>
        </p:spPr>
        <p:txBody>
          <a:bodyPr/>
          <a:lstStyle/>
          <a:p>
            <a:pPr eaLnBrk="1" hangingPunct="1"/>
            <a:r>
              <a:rPr lang="en-AU" altLang="en-US" sz="3200" b="1" dirty="0" smtClean="0">
                <a:solidFill>
                  <a:srgbClr val="242852"/>
                </a:solidFill>
              </a:rPr>
              <a:t>I know what I should do……and I do….</a:t>
            </a:r>
          </a:p>
        </p:txBody>
      </p:sp>
      <p:sp>
        <p:nvSpPr>
          <p:cNvPr id="33799"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pic>
        <p:nvPicPr>
          <p:cNvPr id="4" name="Content Placeholder 3" descr="good behaviour success.jpg"/>
          <p:cNvPicPr>
            <a:picLocks noGrp="1" noChangeAspect="1"/>
          </p:cNvPicPr>
          <p:nvPr>
            <p:ph idx="1"/>
          </p:nvPr>
        </p:nvPicPr>
        <p:blipFill>
          <a:blip r:embed="rId3">
            <a:extLst>
              <a:ext uri="{28A0092B-C50C-407E-A947-70E740481C1C}">
                <a14:useLocalDpi xmlns:a14="http://schemas.microsoft.com/office/drawing/2010/main" val="0"/>
              </a:ext>
            </a:extLst>
          </a:blip>
          <a:srcRect l="-40915" r="-40915"/>
          <a:stretch>
            <a:fillRect/>
          </a:stretch>
        </p:blipFill>
        <p:spPr>
          <a:xfrm>
            <a:off x="1357313" y="1600200"/>
            <a:ext cx="6429375" cy="3535363"/>
          </a:xfrm>
        </p:spPr>
      </p:pic>
    </p:spTree>
    <p:extLst>
      <p:ext uri="{BB962C8B-B14F-4D97-AF65-F5344CB8AC3E}">
        <p14:creationId xmlns:p14="http://schemas.microsoft.com/office/powerpoint/2010/main" val="24483431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06363" y="434975"/>
            <a:ext cx="8982075" cy="906463"/>
          </a:xfrm>
        </p:spPr>
        <p:txBody>
          <a:bodyPr>
            <a:noAutofit/>
          </a:bodyPr>
          <a:lstStyle/>
          <a:p>
            <a:pPr eaLnBrk="1" hangingPunct="1"/>
            <a:r>
              <a:rPr lang="en-AU" altLang="en-US" sz="3200" b="1" dirty="0" smtClean="0">
                <a:solidFill>
                  <a:srgbClr val="242852"/>
                </a:solidFill>
              </a:rPr>
              <a:t>I don’t have the motivation ……</a:t>
            </a:r>
          </a:p>
        </p:txBody>
      </p:sp>
      <p:sp>
        <p:nvSpPr>
          <p:cNvPr id="12"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pic>
        <p:nvPicPr>
          <p:cNvPr id="6" name="Content Placeholder 5" descr="motivation like buses.jpg"/>
          <p:cNvPicPr>
            <a:picLocks noGrp="1" noChangeAspect="1"/>
          </p:cNvPicPr>
          <p:nvPr>
            <p:ph idx="1"/>
          </p:nvPr>
        </p:nvPicPr>
        <p:blipFill>
          <a:blip r:embed="rId3">
            <a:extLst>
              <a:ext uri="{28A0092B-C50C-407E-A947-70E740481C1C}">
                <a14:useLocalDpi xmlns:a14="http://schemas.microsoft.com/office/drawing/2010/main" val="0"/>
              </a:ext>
            </a:extLst>
          </a:blip>
          <a:srcRect l="-5436" r="-5436"/>
          <a:stretch>
            <a:fillRect/>
          </a:stretch>
        </p:blipFill>
        <p:spPr>
          <a:xfrm>
            <a:off x="2673350" y="2384425"/>
            <a:ext cx="3797300" cy="2089150"/>
          </a:xfrm>
        </p:spPr>
      </p:pic>
    </p:spTree>
    <p:extLst>
      <p:ext uri="{BB962C8B-B14F-4D97-AF65-F5344CB8AC3E}">
        <p14:creationId xmlns:p14="http://schemas.microsoft.com/office/powerpoint/2010/main" val="808943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06363" y="434975"/>
            <a:ext cx="8982075" cy="906463"/>
          </a:xfrm>
        </p:spPr>
        <p:txBody>
          <a:bodyPr>
            <a:noAutofit/>
          </a:bodyPr>
          <a:lstStyle/>
          <a:p>
            <a:pPr eaLnBrk="1" hangingPunct="1"/>
            <a:r>
              <a:rPr lang="en-AU" altLang="en-US" sz="3200" b="1" dirty="0" smtClean="0">
                <a:solidFill>
                  <a:srgbClr val="242852"/>
                </a:solidFill>
              </a:rPr>
              <a:t>I don’t have the motivation to make changes!</a:t>
            </a:r>
          </a:p>
        </p:txBody>
      </p:sp>
      <p:graphicFrame>
        <p:nvGraphicFramePr>
          <p:cNvPr id="4" name="Content Placeholder 3"/>
          <p:cNvGraphicFramePr>
            <a:graphicFrameLocks noGrp="1"/>
          </p:cNvGraphicFramePr>
          <p:nvPr>
            <p:ph idx="1"/>
          </p:nvPr>
        </p:nvGraphicFramePr>
        <p:xfrm>
          <a:off x="685800" y="13716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Tree>
    <p:extLst>
      <p:ext uri="{BB962C8B-B14F-4D97-AF65-F5344CB8AC3E}">
        <p14:creationId xmlns:p14="http://schemas.microsoft.com/office/powerpoint/2010/main" val="1280214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41325" y="407988"/>
            <a:ext cx="8261350" cy="1039812"/>
          </a:xfrm>
        </p:spPr>
        <p:txBody>
          <a:bodyPr/>
          <a:lstStyle/>
          <a:p>
            <a:pPr eaLnBrk="1" fontAlgn="auto" hangingPunct="1">
              <a:spcAft>
                <a:spcPts val="0"/>
              </a:spcAft>
              <a:defRPr/>
            </a:pPr>
            <a:r>
              <a:rPr lang="en-US" sz="3200" b="1" dirty="0" smtClean="0">
                <a:solidFill>
                  <a:srgbClr val="242852"/>
                </a:solidFill>
                <a:latin typeface="Century Gothic" pitchFamily="34" charset="0"/>
                <a:ea typeface="+mj-ea"/>
                <a:cs typeface="+mj-cs"/>
              </a:rPr>
              <a:t>Take one small step</a:t>
            </a:r>
            <a:endParaRPr lang="en-AU" sz="3200" b="1" dirty="0">
              <a:solidFill>
                <a:srgbClr val="242852"/>
              </a:solidFill>
              <a:latin typeface="Century Gothic" pitchFamily="34" charset="0"/>
              <a:ea typeface="+mj-ea"/>
              <a:cs typeface="+mj-cs"/>
            </a:endParaRPr>
          </a:p>
        </p:txBody>
      </p:sp>
      <p:pic>
        <p:nvPicPr>
          <p:cNvPr id="72706"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t="27907" b="27907"/>
          <a:stretch>
            <a:fillRect/>
          </a:stretch>
        </p:blipFill>
        <p:spPr/>
      </p:pic>
      <p:sp>
        <p:nvSpPr>
          <p:cNvPr id="10"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grpSp>
        <p:nvGrpSpPr>
          <p:cNvPr id="53252" name="Group 4"/>
          <p:cNvGrpSpPr>
            <a:grpSpLocks noChangeAspect="1"/>
          </p:cNvGrpSpPr>
          <p:nvPr/>
        </p:nvGrpSpPr>
        <p:grpSpPr bwMode="auto">
          <a:xfrm>
            <a:off x="2627313" y="1916113"/>
            <a:ext cx="3473450" cy="4321175"/>
            <a:chOff x="1882" y="1162"/>
            <a:chExt cx="1968" cy="2448"/>
          </a:xfrm>
        </p:grpSpPr>
        <p:sp>
          <p:nvSpPr>
            <p:cNvPr id="53254" name="AutoShape 5"/>
            <p:cNvSpPr>
              <a:spLocks noChangeAspect="1" noChangeArrowheads="1" noTextEdit="1"/>
            </p:cNvSpPr>
            <p:nvPr/>
          </p:nvSpPr>
          <p:spPr bwMode="auto">
            <a:xfrm>
              <a:off x="1882" y="1162"/>
              <a:ext cx="1968" cy="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AU" sz="1200" dirty="0" smtClean="0">
                <a:solidFill>
                  <a:prstClr val="black"/>
                </a:solidFill>
                <a:latin typeface="Century Gothic" pitchFamily="34" charset="0"/>
                <a:ea typeface="MS PGothic" pitchFamily="34" charset="-128"/>
              </a:endParaRPr>
            </a:p>
          </p:txBody>
        </p:sp>
        <p:pic>
          <p:nvPicPr>
            <p:cNvPr id="53255"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2" y="1162"/>
              <a:ext cx="1969" cy="2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3253" name="Pictur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234238" y="5837238"/>
            <a:ext cx="1801812"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84199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06363" y="434975"/>
            <a:ext cx="8982075" cy="906463"/>
          </a:xfrm>
        </p:spPr>
        <p:txBody>
          <a:bodyPr>
            <a:noAutofit/>
          </a:bodyPr>
          <a:lstStyle/>
          <a:p>
            <a:pPr eaLnBrk="1" hangingPunct="1"/>
            <a:r>
              <a:rPr lang="en-AU" altLang="en-US" sz="3200" b="1" dirty="0" smtClean="0">
                <a:solidFill>
                  <a:srgbClr val="242852"/>
                </a:solidFill>
              </a:rPr>
              <a:t>I don’t have the motivation to make changes!</a:t>
            </a:r>
          </a:p>
        </p:txBody>
      </p:sp>
      <p:graphicFrame>
        <p:nvGraphicFramePr>
          <p:cNvPr id="4" name="Content Placeholder 3"/>
          <p:cNvGraphicFramePr>
            <a:graphicFrameLocks noGrp="1"/>
          </p:cNvGraphicFramePr>
          <p:nvPr>
            <p:ph idx="1"/>
          </p:nvPr>
        </p:nvGraphicFramePr>
        <p:xfrm>
          <a:off x="685800" y="13716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Tree>
    <p:extLst>
      <p:ext uri="{BB962C8B-B14F-4D97-AF65-F5344CB8AC3E}">
        <p14:creationId xmlns:p14="http://schemas.microsoft.com/office/powerpoint/2010/main" val="7067315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ctrTitle"/>
          </p:nvPr>
        </p:nvSpPr>
        <p:spPr>
          <a:xfrm>
            <a:off x="900113" y="404813"/>
            <a:ext cx="7413625" cy="1008062"/>
          </a:xfrm>
        </p:spPr>
        <p:txBody>
          <a:bodyPr lIns="0" tIns="0" rIns="0" bIns="0"/>
          <a:lstStyle/>
          <a:p>
            <a:pPr eaLnBrk="1" hangingPunct="1"/>
            <a:r>
              <a:rPr lang="en-US" altLang="en-US" sz="3200" b="1" dirty="0" smtClean="0">
                <a:solidFill>
                  <a:schemeClr val="accent1"/>
                </a:solidFill>
                <a:effectLst>
                  <a:outerShdw blurRad="38100" dist="38100" dir="2700000" algn="tl">
                    <a:srgbClr val="C0C0C0"/>
                  </a:outerShdw>
                </a:effectLst>
              </a:rPr>
              <a:t>INSPIRING THE AMBIVALENT</a:t>
            </a:r>
          </a:p>
        </p:txBody>
      </p:sp>
      <p:sp>
        <p:nvSpPr>
          <p:cNvPr id="4099" name="Rectangle 3"/>
          <p:cNvSpPr>
            <a:spLocks noGrp="1" noChangeArrowheads="1"/>
          </p:cNvSpPr>
          <p:nvPr>
            <p:ph type="subTitle" idx="1"/>
          </p:nvPr>
        </p:nvSpPr>
        <p:spPr>
          <a:xfrm>
            <a:off x="1476375" y="1196975"/>
            <a:ext cx="6119813" cy="3240088"/>
          </a:xfrm>
        </p:spPr>
        <p:txBody>
          <a:bodyPr lIns="0" tIns="0" rIns="0" bIns="0" anchor="ctr">
            <a:noAutofit/>
          </a:bodyPr>
          <a:lstStyle/>
          <a:p>
            <a:pPr eaLnBrk="1" hangingPunct="1"/>
            <a:r>
              <a:rPr lang="en-US" altLang="en-US" sz="2400" b="1" dirty="0" smtClean="0">
                <a:solidFill>
                  <a:srgbClr val="666699"/>
                </a:solidFill>
                <a:effectLst>
                  <a:outerShdw blurRad="38100" dist="38100" dir="2700000" algn="tl">
                    <a:srgbClr val="C0C0C0"/>
                  </a:outerShdw>
                </a:effectLst>
              </a:rPr>
              <a:t>A BEHAVIOUR CHANGE WORKSHOP </a:t>
            </a:r>
          </a:p>
          <a:p>
            <a:pPr eaLnBrk="1" hangingPunct="1">
              <a:lnSpc>
                <a:spcPct val="130000"/>
              </a:lnSpc>
            </a:pPr>
            <a:r>
              <a:rPr lang="en-US" altLang="en-US" sz="2400" b="1" dirty="0" smtClean="0">
                <a:solidFill>
                  <a:srgbClr val="666699"/>
                </a:solidFill>
                <a:effectLst>
                  <a:outerShdw blurRad="38100" dist="38100" dir="2700000" algn="tl">
                    <a:srgbClr val="C0C0C0"/>
                  </a:outerShdw>
                </a:effectLst>
              </a:rPr>
              <a:t>FOR PRIMARY CARE AND ALLIED HEALTH PROFESSIONALS</a:t>
            </a:r>
          </a:p>
        </p:txBody>
      </p:sp>
      <p:sp>
        <p:nvSpPr>
          <p:cNvPr id="4" name="Rectangle 3"/>
          <p:cNvSpPr txBox="1">
            <a:spLocks noChangeArrowheads="1"/>
          </p:cNvSpPr>
          <p:nvPr/>
        </p:nvSpPr>
        <p:spPr bwMode="auto">
          <a:xfrm>
            <a:off x="3059113" y="4292600"/>
            <a:ext cx="3025775"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0" rIns="0" bIns="0" anchor="ctr"/>
          <a:lstStyle>
            <a:lvl1pPr eaLnBrk="0" hangingPunct="0">
              <a:defRPr sz="1200">
                <a:solidFill>
                  <a:schemeClr val="tx1"/>
                </a:solidFill>
                <a:latin typeface="Century Gothic" pitchFamily="34" charset="0"/>
                <a:ea typeface="MS PGothic" pitchFamily="34" charset="-128"/>
              </a:defRPr>
            </a:lvl1pPr>
            <a:lvl2pPr marL="742950" indent="-285750" eaLnBrk="0" hangingPunct="0">
              <a:defRPr sz="1200">
                <a:solidFill>
                  <a:schemeClr val="tx1"/>
                </a:solidFill>
                <a:latin typeface="Century Gothic" pitchFamily="34" charset="0"/>
                <a:ea typeface="MS PGothic" pitchFamily="34" charset="-128"/>
              </a:defRPr>
            </a:lvl2pPr>
            <a:lvl3pPr marL="1143000" indent="-228600" eaLnBrk="0" hangingPunct="0">
              <a:defRPr sz="1200">
                <a:solidFill>
                  <a:schemeClr val="tx1"/>
                </a:solidFill>
                <a:latin typeface="Century Gothic" pitchFamily="34" charset="0"/>
                <a:ea typeface="MS PGothic" pitchFamily="34" charset="-128"/>
              </a:defRPr>
            </a:lvl3pPr>
            <a:lvl4pPr marL="1600200" indent="-228600" eaLnBrk="0" hangingPunct="0">
              <a:defRPr sz="1200">
                <a:solidFill>
                  <a:schemeClr val="tx1"/>
                </a:solidFill>
                <a:latin typeface="Century Gothic" pitchFamily="34" charset="0"/>
                <a:ea typeface="MS PGothic" pitchFamily="34" charset="-128"/>
              </a:defRPr>
            </a:lvl4pPr>
            <a:lvl5pPr marL="2057400" indent="-228600" eaLnBrk="0" hangingPunct="0">
              <a:defRPr sz="12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pPr algn="ctr" eaLnBrk="1" fontAlgn="base" hangingPunct="1">
              <a:lnSpc>
                <a:spcPct val="130000"/>
              </a:lnSpc>
              <a:spcBef>
                <a:spcPct val="20000"/>
              </a:spcBef>
              <a:spcAft>
                <a:spcPct val="0"/>
              </a:spcAft>
            </a:pPr>
            <a:r>
              <a:rPr lang="en-US" altLang="en-US" sz="2400" b="1" dirty="0" smtClean="0">
                <a:solidFill>
                  <a:srgbClr val="C3AFCC"/>
                </a:solidFill>
                <a:effectLst>
                  <a:outerShdw blurRad="38100" dist="38100" dir="2700000" algn="tl">
                    <a:srgbClr val="C0C0C0"/>
                  </a:outerShdw>
                </a:effectLst>
                <a:latin typeface="Arial" pitchFamily="34" charset="0"/>
              </a:rPr>
              <a:t>BY KARINE MEADLEY</a:t>
            </a:r>
          </a:p>
        </p:txBody>
      </p:sp>
    </p:spTree>
    <p:extLst>
      <p:ext uri="{BB962C8B-B14F-4D97-AF65-F5344CB8AC3E}">
        <p14:creationId xmlns:p14="http://schemas.microsoft.com/office/powerpoint/2010/main" val="38143991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60338" y="476250"/>
            <a:ext cx="8823325" cy="804863"/>
          </a:xfrm>
        </p:spPr>
        <p:txBody>
          <a:bodyPr/>
          <a:lstStyle/>
          <a:p>
            <a:pPr eaLnBrk="1" hangingPunct="1"/>
            <a:r>
              <a:rPr lang="en-AU" altLang="en-US" sz="3200" b="1" dirty="0" smtClean="0"/>
              <a:t>I know what I should do……and I do….</a:t>
            </a:r>
          </a:p>
        </p:txBody>
      </p:sp>
      <p:sp>
        <p:nvSpPr>
          <p:cNvPr id="33799"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2014</a:t>
            </a:r>
          </a:p>
        </p:txBody>
      </p:sp>
      <p:pic>
        <p:nvPicPr>
          <p:cNvPr id="4" name="Content Placeholder 3" descr="good behaviour success.jpg"/>
          <p:cNvPicPr>
            <a:picLocks noGrp="1" noChangeAspect="1"/>
          </p:cNvPicPr>
          <p:nvPr>
            <p:ph idx="1"/>
          </p:nvPr>
        </p:nvPicPr>
        <p:blipFill>
          <a:blip r:embed="rId3">
            <a:extLst>
              <a:ext uri="{28A0092B-C50C-407E-A947-70E740481C1C}">
                <a14:useLocalDpi xmlns:a14="http://schemas.microsoft.com/office/drawing/2010/main" val="0"/>
              </a:ext>
            </a:extLst>
          </a:blip>
          <a:srcRect l="-40915" r="-40915"/>
          <a:stretch>
            <a:fillRect/>
          </a:stretch>
        </p:blipFill>
        <p:spPr>
          <a:xfrm>
            <a:off x="1357313" y="1600200"/>
            <a:ext cx="6429375" cy="3535363"/>
          </a:xfrm>
        </p:spPr>
      </p:pic>
    </p:spTree>
    <p:extLst>
      <p:ext uri="{BB962C8B-B14F-4D97-AF65-F5344CB8AC3E}">
        <p14:creationId xmlns:p14="http://schemas.microsoft.com/office/powerpoint/2010/main" val="6835061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06363" y="434975"/>
            <a:ext cx="8982075" cy="906463"/>
          </a:xfrm>
        </p:spPr>
        <p:txBody>
          <a:bodyPr>
            <a:noAutofit/>
          </a:bodyPr>
          <a:lstStyle/>
          <a:p>
            <a:pPr eaLnBrk="1" hangingPunct="1"/>
            <a:r>
              <a:rPr lang="en-AU" altLang="en-US" sz="3200" b="1" dirty="0" smtClean="0">
                <a:solidFill>
                  <a:srgbClr val="242852"/>
                </a:solidFill>
              </a:rPr>
              <a:t>I don’t have the motivation to make changes!</a:t>
            </a:r>
          </a:p>
        </p:txBody>
      </p:sp>
      <p:graphicFrame>
        <p:nvGraphicFramePr>
          <p:cNvPr id="4" name="Content Placeholder 3"/>
          <p:cNvGraphicFramePr>
            <a:graphicFrameLocks noGrp="1"/>
          </p:cNvGraphicFramePr>
          <p:nvPr>
            <p:ph idx="1"/>
          </p:nvPr>
        </p:nvGraphicFramePr>
        <p:xfrm>
          <a:off x="685800" y="13716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Tree>
    <p:extLst>
      <p:ext uri="{BB962C8B-B14F-4D97-AF65-F5344CB8AC3E}">
        <p14:creationId xmlns:p14="http://schemas.microsoft.com/office/powerpoint/2010/main" val="21294666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06363" y="434975"/>
            <a:ext cx="8982075" cy="906463"/>
          </a:xfrm>
        </p:spPr>
        <p:txBody>
          <a:bodyPr>
            <a:noAutofit/>
          </a:bodyPr>
          <a:lstStyle/>
          <a:p>
            <a:pPr eaLnBrk="1" hangingPunct="1"/>
            <a:r>
              <a:rPr lang="en-AU" altLang="en-US" sz="3200" b="1" dirty="0" smtClean="0">
                <a:solidFill>
                  <a:srgbClr val="242852"/>
                </a:solidFill>
              </a:rPr>
              <a:t>I don’t have the motivation to make changes!</a:t>
            </a:r>
          </a:p>
        </p:txBody>
      </p:sp>
      <p:graphicFrame>
        <p:nvGraphicFramePr>
          <p:cNvPr id="4" name="Content Placeholder 3"/>
          <p:cNvGraphicFramePr>
            <a:graphicFrameLocks noGrp="1"/>
          </p:cNvGraphicFramePr>
          <p:nvPr>
            <p:ph idx="1"/>
          </p:nvPr>
        </p:nvGraphicFramePr>
        <p:xfrm>
          <a:off x="1371600" y="2122512"/>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5" name="TextBox 4"/>
          <p:cNvSpPr txBox="1">
            <a:spLocks noChangeArrowheads="1"/>
          </p:cNvSpPr>
          <p:nvPr/>
        </p:nvSpPr>
        <p:spPr bwMode="auto">
          <a:xfrm>
            <a:off x="4344988" y="3852863"/>
            <a:ext cx="2000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algn="ctr" fontAlgn="base">
              <a:spcBef>
                <a:spcPct val="0"/>
              </a:spcBef>
              <a:spcAft>
                <a:spcPct val="0"/>
              </a:spcAft>
              <a:defRPr/>
            </a:pPr>
            <a:r>
              <a:rPr lang="en-AU" sz="3200" dirty="0">
                <a:solidFill>
                  <a:srgbClr val="4C5A6A"/>
                </a:solidFill>
                <a:latin typeface="Arial"/>
              </a:rPr>
              <a:t>Success!</a:t>
            </a:r>
          </a:p>
        </p:txBody>
      </p:sp>
      <p:grpSp>
        <p:nvGrpSpPr>
          <p:cNvPr id="2" name="Group 5"/>
          <p:cNvGrpSpPr/>
          <p:nvPr/>
        </p:nvGrpSpPr>
        <p:grpSpPr>
          <a:xfrm>
            <a:off x="611560" y="3702938"/>
            <a:ext cx="1351061" cy="878190"/>
            <a:chOff x="1249263" y="1569739"/>
            <a:chExt cx="1351061" cy="878190"/>
          </a:xfrm>
          <a:scene3d>
            <a:camera prst="orthographicFront"/>
            <a:lightRig rig="threePt" dir="t">
              <a:rot lat="0" lon="0" rev="7500000"/>
            </a:lightRig>
          </a:scene3d>
        </p:grpSpPr>
        <p:sp>
          <p:nvSpPr>
            <p:cNvPr id="7" name="Rounded Rectangle 6"/>
            <p:cNvSpPr/>
            <p:nvPr/>
          </p:nvSpPr>
          <p:spPr>
            <a:xfrm>
              <a:off x="1249263" y="1569739"/>
              <a:ext cx="1351061" cy="878190"/>
            </a:xfrm>
            <a:prstGeom prst="roundRect">
              <a:avLst/>
            </a:prstGeom>
            <a:sp3d prstMaterial="plastic">
              <a:bevelT w="127000" h="25400" prst="relaxedInset"/>
            </a:sp3d>
          </p:spPr>
          <p:style>
            <a:lnRef idx="0">
              <a:schemeClr val="accent4">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sp>
          <p:nvSpPr>
            <p:cNvPr id="8" name="Rounded Rectangle 4"/>
            <p:cNvSpPr/>
            <p:nvPr/>
          </p:nvSpPr>
          <p:spPr>
            <a:xfrm>
              <a:off x="1292133" y="1612609"/>
              <a:ext cx="1265321" cy="792450"/>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lIns="57150" tIns="57150" rIns="57150" bIns="57150" spcCol="1270" anchor="ctr"/>
            <a:lstStyle/>
            <a:p>
              <a:pPr algn="ctr" defTabSz="666750" fontAlgn="base">
                <a:lnSpc>
                  <a:spcPct val="90000"/>
                </a:lnSpc>
                <a:spcBef>
                  <a:spcPct val="0"/>
                </a:spcBef>
                <a:spcAft>
                  <a:spcPct val="35000"/>
                </a:spcAft>
                <a:defRPr/>
              </a:pPr>
              <a:r>
                <a:rPr lang="en-AU" sz="1500" dirty="0">
                  <a:solidFill>
                    <a:prstClr val="black">
                      <a:hueOff val="0"/>
                      <a:satOff val="0"/>
                      <a:lumOff val="0"/>
                      <a:alphaOff val="0"/>
                    </a:prstClr>
                  </a:solidFill>
                </a:rPr>
                <a:t>Trigger</a:t>
              </a:r>
            </a:p>
          </p:txBody>
        </p:sp>
      </p:grpSp>
      <p:cxnSp>
        <p:nvCxnSpPr>
          <p:cNvPr id="61446" name="Straight Arrow Connector 9"/>
          <p:cNvCxnSpPr>
            <a:cxnSpLocks noChangeShapeType="1"/>
          </p:cNvCxnSpPr>
          <p:nvPr/>
        </p:nvCxnSpPr>
        <p:spPr bwMode="auto">
          <a:xfrm>
            <a:off x="2257425" y="4149725"/>
            <a:ext cx="285750" cy="1588"/>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4226496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60338" y="476250"/>
            <a:ext cx="8823325" cy="804863"/>
          </a:xfrm>
        </p:spPr>
        <p:txBody>
          <a:bodyPr/>
          <a:lstStyle/>
          <a:p>
            <a:pPr eaLnBrk="1" hangingPunct="1"/>
            <a:r>
              <a:rPr lang="en-AU" altLang="en-US" sz="3200" b="1" dirty="0" smtClean="0">
                <a:solidFill>
                  <a:srgbClr val="242852"/>
                </a:solidFill>
              </a:rPr>
              <a:t>What’s your trigger?</a:t>
            </a:r>
          </a:p>
        </p:txBody>
      </p:sp>
      <p:sp>
        <p:nvSpPr>
          <p:cNvPr id="33799"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pic>
        <p:nvPicPr>
          <p:cNvPr id="3" name="Content Placeholder 2" descr="shrunk in the wash.jpg"/>
          <p:cNvPicPr>
            <a:picLocks noGrp="1" noChangeAspect="1"/>
          </p:cNvPicPr>
          <p:nvPr>
            <p:ph idx="1"/>
          </p:nvPr>
        </p:nvPicPr>
        <p:blipFill>
          <a:blip r:embed="rId3">
            <a:extLst>
              <a:ext uri="{28A0092B-C50C-407E-A947-70E740481C1C}">
                <a14:useLocalDpi xmlns:a14="http://schemas.microsoft.com/office/drawing/2010/main" val="0"/>
              </a:ext>
            </a:extLst>
          </a:blip>
          <a:srcRect l="-10281" r="-10281"/>
          <a:stretch>
            <a:fillRect/>
          </a:stretch>
        </p:blipFill>
        <p:spPr>
          <a:xfrm>
            <a:off x="2673350" y="2384425"/>
            <a:ext cx="3797300" cy="2089150"/>
          </a:xfrm>
        </p:spPr>
      </p:pic>
    </p:spTree>
    <p:extLst>
      <p:ext uri="{BB962C8B-B14F-4D97-AF65-F5344CB8AC3E}">
        <p14:creationId xmlns:p14="http://schemas.microsoft.com/office/powerpoint/2010/main" val="26454180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a:xfrm>
            <a:off x="468313" y="2133600"/>
            <a:ext cx="8229600" cy="1143000"/>
          </a:xfrm>
        </p:spPr>
        <p:txBody>
          <a:bodyPr/>
          <a:lstStyle/>
          <a:p>
            <a:pPr eaLnBrk="1" fontAlgn="auto" hangingPunct="1">
              <a:spcAft>
                <a:spcPts val="0"/>
              </a:spcAft>
              <a:defRPr/>
            </a:pPr>
            <a:r>
              <a:rPr lang="en-US" sz="3200" b="1" dirty="0" smtClean="0">
                <a:solidFill>
                  <a:srgbClr val="242852"/>
                </a:solidFill>
                <a:latin typeface="Century Gothic" pitchFamily="34" charset="0"/>
                <a:ea typeface="+mj-ea"/>
                <a:cs typeface="+mj-cs"/>
              </a:rPr>
              <a:t>THEORY OF BEHAVIOUR CHANGE</a:t>
            </a:r>
            <a:endParaRPr lang="en-AU" sz="3200" b="1" dirty="0">
              <a:solidFill>
                <a:srgbClr val="242852"/>
              </a:solidFill>
              <a:latin typeface="Century Gothic" pitchFamily="34" charset="0"/>
              <a:ea typeface="+mj-ea"/>
              <a:cs typeface="+mj-cs"/>
            </a:endParaRP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3315"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spTree>
    <p:extLst>
      <p:ext uri="{BB962C8B-B14F-4D97-AF65-F5344CB8AC3E}">
        <p14:creationId xmlns:p14="http://schemas.microsoft.com/office/powerpoint/2010/main" val="8703108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lIns="0" tIns="0" rIns="0" bIns="0"/>
          <a:lstStyle/>
          <a:p>
            <a:pPr eaLnBrk="1" fontAlgn="auto" hangingPunct="1">
              <a:spcAft>
                <a:spcPts val="0"/>
              </a:spcAft>
              <a:defRPr/>
            </a:pPr>
            <a:r>
              <a:rPr lang="en-US" sz="3600" b="1" dirty="0" smtClean="0">
                <a:solidFill>
                  <a:srgbClr val="B50B1B"/>
                </a:solidFill>
                <a:latin typeface="Century Gothic" panose="020B0502020202020204" pitchFamily="34" charset="0"/>
                <a:ea typeface="+mj-ea"/>
                <a:cs typeface="+mj-cs"/>
              </a:rPr>
              <a:t>Poll Question 3</a:t>
            </a:r>
            <a:endParaRPr lang="en-US" sz="3600" b="1" dirty="0">
              <a:solidFill>
                <a:srgbClr val="B50B1B"/>
              </a:solidFill>
              <a:latin typeface="Century Gothic" panose="020B0502020202020204" pitchFamily="34" charset="0"/>
              <a:ea typeface="+mj-ea"/>
              <a:cs typeface="+mj-cs"/>
            </a:endParaRPr>
          </a:p>
        </p:txBody>
      </p:sp>
      <p:sp>
        <p:nvSpPr>
          <p:cNvPr id="5123" name="Rectangle 3"/>
          <p:cNvSpPr>
            <a:spLocks noGrp="1" noChangeArrowheads="1"/>
          </p:cNvSpPr>
          <p:nvPr>
            <p:ph idx="1"/>
          </p:nvPr>
        </p:nvSpPr>
        <p:spPr>
          <a:xfrm>
            <a:off x="323850" y="2393950"/>
            <a:ext cx="8496300" cy="2070100"/>
          </a:xfrm>
        </p:spPr>
        <p:txBody>
          <a:bodyPr>
            <a:normAutofit/>
          </a:bodyPr>
          <a:lstStyle/>
          <a:p>
            <a:pPr marL="0" indent="0" algn="ctr" eaLnBrk="1" hangingPunct="1">
              <a:lnSpc>
                <a:spcPct val="80000"/>
              </a:lnSpc>
              <a:buClr>
                <a:schemeClr val="tx2"/>
              </a:buClr>
              <a:buFontTx/>
              <a:buNone/>
            </a:pPr>
            <a:endParaRPr lang="en-US" altLang="en-US" sz="800" b="1" dirty="0" smtClean="0"/>
          </a:p>
          <a:p>
            <a:pPr marL="0" indent="0" algn="ctr" eaLnBrk="1" hangingPunct="1">
              <a:buClr>
                <a:srgbClr val="4A66AC"/>
              </a:buClr>
              <a:buFontTx/>
              <a:buNone/>
            </a:pPr>
            <a:r>
              <a:rPr lang="en-AU" altLang="en-US" sz="2400" dirty="0" smtClean="0">
                <a:solidFill>
                  <a:srgbClr val="4C5A6A"/>
                </a:solidFill>
              </a:rPr>
              <a:t>Has anyone done any training in behaviour change theory?</a:t>
            </a:r>
          </a:p>
          <a:p>
            <a:pPr marL="0" indent="0" algn="ctr" eaLnBrk="1" hangingPunct="1">
              <a:buClr>
                <a:srgbClr val="4A66AC"/>
              </a:buClr>
              <a:buFontTx/>
              <a:buNone/>
            </a:pPr>
            <a:endParaRPr lang="en-AU" altLang="en-US" sz="2400" dirty="0" smtClean="0">
              <a:solidFill>
                <a:srgbClr val="4C5A6A"/>
              </a:solidFill>
            </a:endParaRPr>
          </a:p>
          <a:p>
            <a:pPr marL="0" indent="0" algn="ctr" eaLnBrk="1" hangingPunct="1">
              <a:buClr>
                <a:srgbClr val="4A66AC"/>
              </a:buClr>
              <a:buFontTx/>
              <a:buNone/>
            </a:pPr>
            <a:r>
              <a:rPr lang="en-AU" altLang="en-US" sz="2400" dirty="0" smtClean="0">
                <a:solidFill>
                  <a:srgbClr val="4C5A6A"/>
                </a:solidFill>
              </a:rPr>
              <a:t>If yes – what?</a:t>
            </a:r>
          </a:p>
          <a:p>
            <a:pPr marL="0" indent="0" eaLnBrk="1" hangingPunct="1">
              <a:buClr>
                <a:srgbClr val="4A66AC"/>
              </a:buClr>
              <a:buFontTx/>
              <a:buNone/>
            </a:pPr>
            <a:endParaRPr lang="en-AU" altLang="en-US" sz="1700" dirty="0" smtClean="0">
              <a:solidFill>
                <a:srgbClr val="4C5A6A"/>
              </a:solidFill>
            </a:endParaRPr>
          </a:p>
          <a:p>
            <a:pPr marL="0" indent="0" eaLnBrk="1" hangingPunct="1">
              <a:lnSpc>
                <a:spcPct val="80000"/>
              </a:lnSpc>
              <a:buClr>
                <a:srgbClr val="4A66AC"/>
              </a:buClr>
              <a:buFontTx/>
              <a:buNone/>
            </a:pPr>
            <a:endParaRPr lang="en-US" altLang="en-US" sz="2600" dirty="0" smtClean="0">
              <a:effectLst>
                <a:outerShdw blurRad="38100" dist="38100" dir="2700000" algn="tl">
                  <a:srgbClr val="C0C0C0"/>
                </a:outerShdw>
              </a:effectLst>
            </a:endParaRPr>
          </a:p>
        </p:txBody>
      </p:sp>
      <p:sp>
        <p:nvSpPr>
          <p:cNvPr id="5"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a:t>
            </a:r>
            <a:r>
              <a:rPr lang="en-AU" sz="800" dirty="0" smtClean="0">
                <a:solidFill>
                  <a:srgbClr val="666699"/>
                </a:solidFill>
              </a:rPr>
              <a:t>2015 Webinar Series</a:t>
            </a:r>
            <a:endParaRPr lang="en-AU" sz="800" dirty="0">
              <a:solidFill>
                <a:srgbClr val="666699"/>
              </a:solidFill>
            </a:endParaRPr>
          </a:p>
        </p:txBody>
      </p:sp>
    </p:spTree>
    <p:extLst>
      <p:ext uri="{BB962C8B-B14F-4D97-AF65-F5344CB8AC3E}">
        <p14:creationId xmlns:p14="http://schemas.microsoft.com/office/powerpoint/2010/main" val="2810572403"/>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p:txBody>
          <a:bodyPr/>
          <a:lstStyle/>
          <a:p>
            <a:pPr eaLnBrk="1" fontAlgn="auto" hangingPunct="1">
              <a:spcAft>
                <a:spcPts val="0"/>
              </a:spcAft>
              <a:defRPr/>
            </a:pPr>
            <a:r>
              <a:rPr lang="en-US" sz="3200" b="1" dirty="0" smtClean="0">
                <a:solidFill>
                  <a:srgbClr val="242852"/>
                </a:solidFill>
                <a:latin typeface="Century Gothic" pitchFamily="34" charset="0"/>
                <a:ea typeface="+mj-ea"/>
                <a:cs typeface="+mj-cs"/>
              </a:rPr>
              <a:t>Theory of Behaviour Change</a:t>
            </a:r>
            <a:endParaRPr lang="en-AU" sz="3200" b="1" dirty="0">
              <a:solidFill>
                <a:srgbClr val="242852"/>
              </a:solidFill>
              <a:latin typeface="Century Gothic" pitchFamily="34" charset="0"/>
              <a:ea typeface="+mj-ea"/>
              <a:cs typeface="+mj-cs"/>
            </a:endParaRP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3315"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sp>
        <p:nvSpPr>
          <p:cNvPr id="6148" name="Rectangle 3"/>
          <p:cNvSpPr>
            <a:spLocks noChangeArrowheads="1"/>
          </p:cNvSpPr>
          <p:nvPr/>
        </p:nvSpPr>
        <p:spPr bwMode="auto">
          <a:xfrm>
            <a:off x="539874" y="1630363"/>
            <a:ext cx="7992566" cy="359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p>
            <a:pPr marL="298704" indent="-298704" fontAlgn="base">
              <a:spcBef>
                <a:spcPct val="20000"/>
              </a:spcBef>
              <a:spcAft>
                <a:spcPct val="0"/>
              </a:spcAft>
              <a:tabLst>
                <a:tab pos="42672" algn="l"/>
              </a:tabLst>
              <a:defRPr/>
            </a:pPr>
            <a:endParaRPr lang="en-US" sz="1200" b="1" dirty="0">
              <a:solidFill>
                <a:prstClr val="black"/>
              </a:solidFill>
              <a:latin typeface="Century Gothic" pitchFamily="34" charset="0"/>
              <a:ea typeface="ＭＳ Ｐゴシック" pitchFamily="124" charset="-128"/>
              <a:cs typeface="Arial" charset="0"/>
            </a:endParaRPr>
          </a:p>
          <a:p>
            <a:pPr fontAlgn="base">
              <a:spcBef>
                <a:spcPct val="20000"/>
              </a:spcBef>
              <a:spcAft>
                <a:spcPct val="0"/>
              </a:spcAft>
              <a:tabLst>
                <a:tab pos="42672" algn="l"/>
              </a:tabLst>
              <a:defRPr/>
            </a:pPr>
            <a:r>
              <a:rPr lang="en-US" sz="2800" b="1" dirty="0">
                <a:solidFill>
                  <a:srgbClr val="4C5A6A"/>
                </a:solidFill>
                <a:latin typeface="Century Gothic" pitchFamily="34" charset="0"/>
                <a:ea typeface="ＭＳ Ｐゴシック" pitchFamily="124" charset="-128"/>
                <a:cs typeface="Arial" charset="0"/>
              </a:rPr>
              <a:t>3 main categories of </a:t>
            </a:r>
            <a:r>
              <a:rPr lang="en-US" sz="2800" b="1" dirty="0" smtClean="0">
                <a:solidFill>
                  <a:srgbClr val="4C5A6A"/>
                </a:solidFill>
                <a:latin typeface="Century Gothic" pitchFamily="34" charset="0"/>
                <a:ea typeface="ＭＳ Ｐゴシック" pitchFamily="124" charset="-128"/>
                <a:cs typeface="Arial" charset="0"/>
              </a:rPr>
              <a:t>processes</a:t>
            </a:r>
          </a:p>
          <a:p>
            <a:pPr fontAlgn="base">
              <a:spcBef>
                <a:spcPct val="20000"/>
              </a:spcBef>
              <a:spcAft>
                <a:spcPct val="0"/>
              </a:spcAft>
              <a:tabLst>
                <a:tab pos="42672" algn="l"/>
              </a:tabLst>
              <a:defRPr/>
            </a:pPr>
            <a:endParaRPr lang="en-US" sz="2800" b="1" dirty="0" smtClean="0">
              <a:solidFill>
                <a:srgbClr val="4C5A6A"/>
              </a:solidFill>
              <a:latin typeface="Century Gothic" pitchFamily="34" charset="0"/>
              <a:ea typeface="ＭＳ Ｐゴシック" pitchFamily="124" charset="-128"/>
              <a:cs typeface="Arial" charset="0"/>
            </a:endParaRPr>
          </a:p>
          <a:p>
            <a:pPr marL="808038" indent="-452438" fontAlgn="base">
              <a:spcBef>
                <a:spcPct val="20000"/>
              </a:spcBef>
              <a:spcAft>
                <a:spcPct val="0"/>
              </a:spcAft>
              <a:buAutoNum type="arabicPeriod"/>
              <a:tabLst>
                <a:tab pos="42672" algn="l"/>
              </a:tabLst>
              <a:defRPr/>
            </a:pPr>
            <a:r>
              <a:rPr lang="en-US" sz="2400" b="1" dirty="0" smtClean="0">
                <a:solidFill>
                  <a:srgbClr val="4C5A6A"/>
                </a:solidFill>
                <a:latin typeface="Century Gothic" pitchFamily="34" charset="0"/>
                <a:ea typeface="ＭＳ Ｐゴシック" pitchFamily="124" charset="-128"/>
                <a:cs typeface="Arial" charset="0"/>
              </a:rPr>
              <a:t>Form goal intention</a:t>
            </a:r>
          </a:p>
          <a:p>
            <a:pPr marL="808038" indent="-452438" fontAlgn="base">
              <a:spcBef>
                <a:spcPct val="20000"/>
              </a:spcBef>
              <a:spcAft>
                <a:spcPct val="0"/>
              </a:spcAft>
              <a:buAutoNum type="arabicPeriod"/>
              <a:tabLst>
                <a:tab pos="42672" algn="l"/>
              </a:tabLst>
              <a:defRPr/>
            </a:pPr>
            <a:r>
              <a:rPr lang="en-US" sz="2400" b="1" dirty="0" smtClean="0">
                <a:solidFill>
                  <a:srgbClr val="4C5A6A"/>
                </a:solidFill>
                <a:latin typeface="Century Gothic" pitchFamily="34" charset="0"/>
                <a:ea typeface="ＭＳ Ｐゴシック" pitchFamily="124" charset="-128"/>
                <a:cs typeface="Arial" charset="0"/>
              </a:rPr>
              <a:t>Convert intention into action and maintenance</a:t>
            </a:r>
          </a:p>
          <a:p>
            <a:pPr marL="808038" indent="-452438" fontAlgn="base">
              <a:spcBef>
                <a:spcPct val="20000"/>
              </a:spcBef>
              <a:spcAft>
                <a:spcPct val="0"/>
              </a:spcAft>
              <a:buAutoNum type="arabicPeriod"/>
              <a:tabLst>
                <a:tab pos="355600" algn="l"/>
              </a:tabLst>
              <a:defRPr/>
            </a:pPr>
            <a:r>
              <a:rPr lang="en-US" sz="2400" b="1" dirty="0" smtClean="0">
                <a:solidFill>
                  <a:srgbClr val="4C5A6A"/>
                </a:solidFill>
                <a:latin typeface="Century Gothic" pitchFamily="34" charset="0"/>
                <a:ea typeface="ＭＳ Ｐゴシック" pitchFamily="124" charset="-128"/>
                <a:cs typeface="Arial" charset="0"/>
              </a:rPr>
              <a:t>Communication</a:t>
            </a:r>
          </a:p>
          <a:p>
            <a:pPr marL="514350" indent="-514350" algn="ctr" fontAlgn="base">
              <a:spcBef>
                <a:spcPct val="20000"/>
              </a:spcBef>
              <a:spcAft>
                <a:spcPct val="0"/>
              </a:spcAft>
              <a:buAutoNum type="arabicPeriod"/>
              <a:tabLst>
                <a:tab pos="42672" algn="l"/>
              </a:tabLst>
              <a:defRPr/>
            </a:pPr>
            <a:endParaRPr lang="en-US" sz="2800" b="1" dirty="0">
              <a:solidFill>
                <a:srgbClr val="4C5A6A"/>
              </a:solidFill>
              <a:latin typeface="Century Gothic" pitchFamily="34" charset="0"/>
              <a:ea typeface="ＭＳ Ｐゴシック" pitchFamily="124" charset="-128"/>
              <a:cs typeface="Arial" charset="0"/>
            </a:endParaRPr>
          </a:p>
          <a:p>
            <a:pPr fontAlgn="base">
              <a:spcBef>
                <a:spcPct val="20000"/>
              </a:spcBef>
              <a:spcAft>
                <a:spcPct val="0"/>
              </a:spcAft>
              <a:tabLst>
                <a:tab pos="42672" algn="l"/>
              </a:tabLst>
              <a:defRPr/>
            </a:pPr>
            <a:endParaRPr lang="en-US" sz="2800" b="1" dirty="0">
              <a:solidFill>
                <a:srgbClr val="4C5A6A"/>
              </a:solidFill>
              <a:latin typeface="Century Gothic" pitchFamily="34" charset="0"/>
              <a:ea typeface="ＭＳ Ｐゴシック" pitchFamily="124" charset="-128"/>
              <a:cs typeface="Arial" charset="0"/>
            </a:endParaRPr>
          </a:p>
          <a:p>
            <a:pPr fontAlgn="base">
              <a:spcBef>
                <a:spcPct val="20000"/>
              </a:spcBef>
              <a:spcAft>
                <a:spcPct val="0"/>
              </a:spcAft>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marL="298704" indent="-298704" fontAlgn="base">
              <a:spcBef>
                <a:spcPct val="20000"/>
              </a:spcBef>
              <a:spcAft>
                <a:spcPct val="0"/>
              </a:spcAft>
              <a:buFontTx/>
              <a:buBlip>
                <a:blip r:embed="rId3"/>
              </a:buBlip>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marL="298704" indent="-298704" fontAlgn="base">
              <a:spcBef>
                <a:spcPct val="20000"/>
              </a:spcBef>
              <a:spcAft>
                <a:spcPct val="0"/>
              </a:spcAft>
              <a:buFontTx/>
              <a:buBlip>
                <a:blip r:embed="rId3"/>
              </a:buBlip>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marL="298704" indent="-298704" fontAlgn="base">
              <a:spcBef>
                <a:spcPct val="20000"/>
              </a:spcBef>
              <a:spcAft>
                <a:spcPct val="0"/>
              </a:spcAft>
              <a:buFontTx/>
              <a:buBlip>
                <a:blip r:embed="rId3"/>
              </a:buBlip>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fontAlgn="base">
              <a:spcBef>
                <a:spcPct val="20000"/>
              </a:spcBef>
              <a:spcAft>
                <a:spcPct val="0"/>
              </a:spcAft>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p:txBody>
      </p:sp>
    </p:spTree>
    <p:extLst>
      <p:ext uri="{BB962C8B-B14F-4D97-AF65-F5344CB8AC3E}">
        <p14:creationId xmlns:p14="http://schemas.microsoft.com/office/powerpoint/2010/main" val="30160702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p:txBody>
          <a:bodyPr/>
          <a:lstStyle/>
          <a:p>
            <a:pPr eaLnBrk="1" fontAlgn="auto" hangingPunct="1">
              <a:spcAft>
                <a:spcPts val="0"/>
              </a:spcAft>
              <a:defRPr/>
            </a:pPr>
            <a:r>
              <a:rPr lang="en-US" sz="3200" b="1" dirty="0" smtClean="0">
                <a:solidFill>
                  <a:srgbClr val="242852"/>
                </a:solidFill>
                <a:latin typeface="Century Gothic" pitchFamily="34" charset="0"/>
                <a:ea typeface="+mj-ea"/>
                <a:cs typeface="+mj-cs"/>
              </a:rPr>
              <a:t>1.Form goal intention</a:t>
            </a:r>
            <a:endParaRPr lang="en-AU" sz="3200" b="1" dirty="0">
              <a:solidFill>
                <a:srgbClr val="242852"/>
              </a:solidFill>
              <a:latin typeface="Century Gothic" pitchFamily="34" charset="0"/>
              <a:ea typeface="+mj-ea"/>
              <a:cs typeface="+mj-cs"/>
            </a:endParaRP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3315"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sp>
        <p:nvSpPr>
          <p:cNvPr id="6148" name="Rectangle 3"/>
          <p:cNvSpPr>
            <a:spLocks noChangeArrowheads="1"/>
          </p:cNvSpPr>
          <p:nvPr/>
        </p:nvSpPr>
        <p:spPr bwMode="auto">
          <a:xfrm>
            <a:off x="323850" y="1630363"/>
            <a:ext cx="8496300" cy="424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p>
            <a:pPr algn="ctr" fontAlgn="base">
              <a:spcBef>
                <a:spcPct val="20000"/>
              </a:spcBef>
              <a:spcAft>
                <a:spcPct val="0"/>
              </a:spcAft>
              <a:tabLst>
                <a:tab pos="42672" algn="l"/>
              </a:tabLst>
              <a:defRPr/>
            </a:pPr>
            <a:endParaRPr lang="en-US" sz="2800" b="1" dirty="0">
              <a:solidFill>
                <a:srgbClr val="4C5A6A"/>
              </a:solidFill>
              <a:latin typeface="Century Gothic" pitchFamily="34" charset="0"/>
              <a:ea typeface="ＭＳ Ｐゴシック" pitchFamily="124" charset="-128"/>
              <a:cs typeface="Arial" charset="0"/>
            </a:endParaRPr>
          </a:p>
          <a:p>
            <a:pPr fontAlgn="base">
              <a:spcBef>
                <a:spcPct val="20000"/>
              </a:spcBef>
              <a:spcAft>
                <a:spcPct val="0"/>
              </a:spcAft>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marL="298704" indent="-298704" fontAlgn="base">
              <a:spcBef>
                <a:spcPct val="20000"/>
              </a:spcBef>
              <a:spcAft>
                <a:spcPct val="0"/>
              </a:spcAft>
              <a:buFontTx/>
              <a:buBlip>
                <a:blip r:embed="rId3"/>
              </a:buBlip>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marL="298704" indent="-298704" fontAlgn="base">
              <a:spcBef>
                <a:spcPct val="20000"/>
              </a:spcBef>
              <a:spcAft>
                <a:spcPct val="0"/>
              </a:spcAft>
              <a:buFontTx/>
              <a:buBlip>
                <a:blip r:embed="rId3"/>
              </a:buBlip>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marL="298704" indent="-298704" fontAlgn="base">
              <a:spcBef>
                <a:spcPct val="20000"/>
              </a:spcBef>
              <a:spcAft>
                <a:spcPct val="0"/>
              </a:spcAft>
              <a:buFontTx/>
              <a:buBlip>
                <a:blip r:embed="rId3"/>
              </a:buBlip>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fontAlgn="base">
              <a:spcBef>
                <a:spcPct val="20000"/>
              </a:spcBef>
              <a:spcAft>
                <a:spcPct val="0"/>
              </a:spcAft>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p:txBody>
      </p:sp>
    </p:spTree>
    <p:extLst>
      <p:ext uri="{BB962C8B-B14F-4D97-AF65-F5344CB8AC3E}">
        <p14:creationId xmlns:p14="http://schemas.microsoft.com/office/powerpoint/2010/main" val="15070322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lIns="0" tIns="0" rIns="0" bIns="0"/>
          <a:lstStyle/>
          <a:p>
            <a:pPr eaLnBrk="1" fontAlgn="auto" hangingPunct="1">
              <a:spcAft>
                <a:spcPts val="0"/>
              </a:spcAft>
              <a:defRPr/>
            </a:pPr>
            <a:r>
              <a:rPr lang="en-US" sz="3600" b="1" dirty="0" smtClean="0">
                <a:solidFill>
                  <a:srgbClr val="B50B1B"/>
                </a:solidFill>
                <a:latin typeface="Century Gothic" panose="020B0502020202020204" pitchFamily="34" charset="0"/>
                <a:ea typeface="+mj-ea"/>
                <a:cs typeface="+mj-cs"/>
              </a:rPr>
              <a:t>Poll Question 4</a:t>
            </a:r>
            <a:endParaRPr lang="en-US" sz="3600" b="1" dirty="0">
              <a:solidFill>
                <a:srgbClr val="B50B1B"/>
              </a:solidFill>
              <a:latin typeface="Century Gothic" panose="020B0502020202020204" pitchFamily="34" charset="0"/>
              <a:ea typeface="+mj-ea"/>
              <a:cs typeface="+mj-cs"/>
            </a:endParaRPr>
          </a:p>
        </p:txBody>
      </p:sp>
      <p:sp>
        <p:nvSpPr>
          <p:cNvPr id="5123" name="Rectangle 3"/>
          <p:cNvSpPr>
            <a:spLocks noGrp="1" noChangeArrowheads="1"/>
          </p:cNvSpPr>
          <p:nvPr>
            <p:ph idx="1"/>
          </p:nvPr>
        </p:nvSpPr>
        <p:spPr>
          <a:xfrm>
            <a:off x="323850" y="2393950"/>
            <a:ext cx="8496300" cy="2070100"/>
          </a:xfrm>
        </p:spPr>
        <p:txBody>
          <a:bodyPr>
            <a:normAutofit/>
          </a:bodyPr>
          <a:lstStyle/>
          <a:p>
            <a:pPr marL="0" indent="0" algn="ctr" eaLnBrk="1" hangingPunct="1">
              <a:lnSpc>
                <a:spcPct val="80000"/>
              </a:lnSpc>
              <a:buClr>
                <a:schemeClr val="tx2"/>
              </a:buClr>
              <a:buFontTx/>
              <a:buNone/>
              <a:defRPr/>
            </a:pPr>
            <a:endParaRPr lang="en-US" sz="800" b="1" dirty="0">
              <a:ea typeface="ＭＳ Ｐゴシック" charset="0"/>
            </a:endParaRPr>
          </a:p>
          <a:p>
            <a:pPr marL="0" indent="0" algn="ctr" eaLnBrk="1" hangingPunct="1">
              <a:buClr>
                <a:srgbClr val="4A66AC"/>
              </a:buClr>
              <a:buFontTx/>
              <a:buNone/>
              <a:defRPr/>
            </a:pPr>
            <a:r>
              <a:rPr lang="en-US" sz="2400" dirty="0" smtClean="0">
                <a:solidFill>
                  <a:srgbClr val="4C5A6A"/>
                </a:solidFill>
                <a:ea typeface="ＭＳ Ｐゴシック" charset="0"/>
              </a:rPr>
              <a:t>W</a:t>
            </a:r>
            <a:r>
              <a:rPr lang="en-AU" sz="2400" dirty="0" smtClean="0">
                <a:solidFill>
                  <a:srgbClr val="4C5A6A"/>
                </a:solidFill>
                <a:ea typeface="ＭＳ Ｐゴシック" charset="0"/>
              </a:rPr>
              <a:t>hat are examples of common goals you set with patients?</a:t>
            </a:r>
          </a:p>
          <a:p>
            <a:pPr marL="0" indent="0" eaLnBrk="1" hangingPunct="1">
              <a:buClr>
                <a:srgbClr val="4A66AC"/>
              </a:buClr>
              <a:buFontTx/>
              <a:buNone/>
              <a:defRPr/>
            </a:pPr>
            <a:endParaRPr lang="en-AU" sz="1700" dirty="0">
              <a:solidFill>
                <a:srgbClr val="4C5A6A"/>
              </a:solidFill>
              <a:ea typeface="ＭＳ Ｐゴシック" charset="0"/>
            </a:endParaRPr>
          </a:p>
          <a:p>
            <a:pPr marL="0" indent="0" eaLnBrk="1" hangingPunct="1">
              <a:lnSpc>
                <a:spcPct val="80000"/>
              </a:lnSpc>
              <a:buClr>
                <a:srgbClr val="4A66AC"/>
              </a:buClr>
              <a:buFontTx/>
              <a:buNone/>
              <a:defRPr/>
            </a:pPr>
            <a:endParaRPr lang="en-US" sz="2600" dirty="0">
              <a:effectLst>
                <a:outerShdw blurRad="38100" dist="38100" dir="2700000" algn="tl">
                  <a:srgbClr val="DDDDDD"/>
                </a:outerShdw>
              </a:effectLst>
              <a:ea typeface="ＭＳ Ｐゴシック" charset="0"/>
            </a:endParaRPr>
          </a:p>
        </p:txBody>
      </p:sp>
      <p:sp>
        <p:nvSpPr>
          <p:cNvPr id="5"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a:t>
            </a:r>
            <a:r>
              <a:rPr lang="en-AU" sz="800" dirty="0" smtClean="0">
                <a:solidFill>
                  <a:srgbClr val="666699"/>
                </a:solidFill>
              </a:rPr>
              <a:t>2015 Webinar Series</a:t>
            </a:r>
            <a:endParaRPr lang="en-AU" sz="800" dirty="0">
              <a:solidFill>
                <a:srgbClr val="666699"/>
              </a:solidFill>
            </a:endParaRPr>
          </a:p>
        </p:txBody>
      </p:sp>
    </p:spTree>
    <p:extLst>
      <p:ext uri="{BB962C8B-B14F-4D97-AF65-F5344CB8AC3E}">
        <p14:creationId xmlns:p14="http://schemas.microsoft.com/office/powerpoint/2010/main" val="867559739"/>
      </p:ext>
    </p:extLst>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p:txBody>
          <a:bodyPr/>
          <a:lstStyle/>
          <a:p>
            <a:pPr eaLnBrk="1" fontAlgn="auto" hangingPunct="1">
              <a:spcAft>
                <a:spcPts val="0"/>
              </a:spcAft>
              <a:defRPr/>
            </a:pPr>
            <a:r>
              <a:rPr lang="en-US" sz="3200" b="1" dirty="0" smtClean="0">
                <a:solidFill>
                  <a:srgbClr val="242852"/>
                </a:solidFill>
                <a:latin typeface="Century Gothic" pitchFamily="34" charset="0"/>
                <a:ea typeface="+mj-ea"/>
                <a:cs typeface="+mj-cs"/>
              </a:rPr>
              <a:t>1.Form goal intention</a:t>
            </a:r>
            <a:endParaRPr lang="en-AU" sz="3200" b="1" dirty="0">
              <a:solidFill>
                <a:srgbClr val="242852"/>
              </a:solidFill>
              <a:latin typeface="Century Gothic" pitchFamily="34" charset="0"/>
              <a:ea typeface="+mj-ea"/>
              <a:cs typeface="+mj-cs"/>
            </a:endParaRP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3315"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sp>
        <p:nvSpPr>
          <p:cNvPr id="6148" name="Rectangle 3"/>
          <p:cNvSpPr>
            <a:spLocks noChangeArrowheads="1"/>
          </p:cNvSpPr>
          <p:nvPr/>
        </p:nvSpPr>
        <p:spPr bwMode="auto">
          <a:xfrm>
            <a:off x="323850" y="1630363"/>
            <a:ext cx="8496300" cy="424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p>
            <a:pPr algn="ctr" fontAlgn="base">
              <a:spcBef>
                <a:spcPct val="20000"/>
              </a:spcBef>
              <a:spcAft>
                <a:spcPct val="0"/>
              </a:spcAft>
              <a:tabLst>
                <a:tab pos="42672" algn="l"/>
              </a:tabLst>
              <a:defRPr/>
            </a:pPr>
            <a:endParaRPr lang="en-US" sz="2800" b="1" dirty="0">
              <a:solidFill>
                <a:srgbClr val="4C5A6A"/>
              </a:solidFill>
              <a:latin typeface="Century Gothic" pitchFamily="34" charset="0"/>
              <a:ea typeface="ＭＳ Ｐゴシック" pitchFamily="124" charset="-128"/>
              <a:cs typeface="Arial" charset="0"/>
            </a:endParaRPr>
          </a:p>
          <a:p>
            <a:pPr fontAlgn="base">
              <a:spcBef>
                <a:spcPct val="20000"/>
              </a:spcBef>
              <a:spcAft>
                <a:spcPct val="0"/>
              </a:spcAft>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marL="298704" indent="-298704" fontAlgn="base">
              <a:spcBef>
                <a:spcPct val="20000"/>
              </a:spcBef>
              <a:spcAft>
                <a:spcPct val="0"/>
              </a:spcAft>
              <a:buFontTx/>
              <a:buBlip>
                <a:blip r:embed="rId3"/>
              </a:buBlip>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marL="298704" indent="-298704" fontAlgn="base">
              <a:spcBef>
                <a:spcPct val="20000"/>
              </a:spcBef>
              <a:spcAft>
                <a:spcPct val="0"/>
              </a:spcAft>
              <a:buFontTx/>
              <a:buBlip>
                <a:blip r:embed="rId3"/>
              </a:buBlip>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marL="298704" indent="-298704" fontAlgn="base">
              <a:spcBef>
                <a:spcPct val="20000"/>
              </a:spcBef>
              <a:spcAft>
                <a:spcPct val="0"/>
              </a:spcAft>
              <a:buFontTx/>
              <a:buBlip>
                <a:blip r:embed="rId3"/>
              </a:buBlip>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fontAlgn="base">
              <a:spcBef>
                <a:spcPct val="20000"/>
              </a:spcBef>
              <a:spcAft>
                <a:spcPct val="0"/>
              </a:spcAft>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p:txBody>
      </p:sp>
      <p:pic>
        <p:nvPicPr>
          <p:cNvPr id="75781" name="Picture 1" descr="happy retireme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71550" y="2384425"/>
            <a:ext cx="2949575"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2" name="Picture 2" descr="play with kids.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859338" y="2384425"/>
            <a:ext cx="3138487"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9864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lIns="0" tIns="0" rIns="0" bIns="0"/>
          <a:lstStyle/>
          <a:p>
            <a:pPr eaLnBrk="1" fontAlgn="auto" hangingPunct="1">
              <a:spcAft>
                <a:spcPts val="0"/>
              </a:spcAft>
              <a:defRPr/>
            </a:pPr>
            <a:r>
              <a:rPr lang="en-US" sz="3600" b="1" dirty="0" smtClean="0">
                <a:solidFill>
                  <a:srgbClr val="B50B1B"/>
                </a:solidFill>
                <a:latin typeface="Century Gothic" panose="020B0502020202020204" pitchFamily="34" charset="0"/>
                <a:ea typeface="+mj-ea"/>
                <a:cs typeface="+mj-cs"/>
              </a:rPr>
              <a:t>Poll Question 1</a:t>
            </a:r>
            <a:endParaRPr lang="en-US" sz="3600" b="1" dirty="0">
              <a:solidFill>
                <a:srgbClr val="B50B1B"/>
              </a:solidFill>
              <a:latin typeface="Century Gothic" panose="020B0502020202020204" pitchFamily="34" charset="0"/>
              <a:ea typeface="+mj-ea"/>
              <a:cs typeface="+mj-cs"/>
            </a:endParaRPr>
          </a:p>
        </p:txBody>
      </p:sp>
      <p:sp>
        <p:nvSpPr>
          <p:cNvPr id="5123" name="Rectangle 3"/>
          <p:cNvSpPr>
            <a:spLocks noGrp="1" noChangeArrowheads="1"/>
          </p:cNvSpPr>
          <p:nvPr>
            <p:ph idx="1"/>
          </p:nvPr>
        </p:nvSpPr>
        <p:spPr>
          <a:xfrm>
            <a:off x="323850" y="2393950"/>
            <a:ext cx="8496300" cy="2070100"/>
          </a:xfrm>
        </p:spPr>
        <p:txBody>
          <a:bodyPr>
            <a:normAutofit/>
          </a:bodyPr>
          <a:lstStyle/>
          <a:p>
            <a:pPr marL="0" indent="0" algn="ctr" eaLnBrk="1" hangingPunct="1">
              <a:lnSpc>
                <a:spcPct val="80000"/>
              </a:lnSpc>
              <a:buClr>
                <a:schemeClr val="tx2"/>
              </a:buClr>
              <a:buFontTx/>
              <a:buNone/>
              <a:defRPr/>
            </a:pPr>
            <a:endParaRPr lang="en-US" sz="800" b="1" dirty="0">
              <a:ea typeface="ＭＳ Ｐゴシック" charset="0"/>
            </a:endParaRPr>
          </a:p>
          <a:p>
            <a:pPr marL="0" indent="0" algn="ctr" eaLnBrk="1" hangingPunct="1">
              <a:buClr>
                <a:srgbClr val="4A66AC"/>
              </a:buClr>
              <a:buFontTx/>
              <a:buNone/>
              <a:defRPr/>
            </a:pPr>
            <a:r>
              <a:rPr lang="en-US" sz="2400" dirty="0" smtClean="0">
                <a:solidFill>
                  <a:srgbClr val="4C5A6A"/>
                </a:solidFill>
                <a:ea typeface="ＭＳ Ｐゴシック" charset="0"/>
              </a:rPr>
              <a:t>W</a:t>
            </a:r>
            <a:r>
              <a:rPr lang="en-AU" sz="2400" dirty="0" smtClean="0">
                <a:solidFill>
                  <a:srgbClr val="4C5A6A"/>
                </a:solidFill>
                <a:ea typeface="ＭＳ Ｐゴシック" charset="0"/>
              </a:rPr>
              <a:t>hat percentage of your patients take up your advice and do what you tell them to do?</a:t>
            </a:r>
          </a:p>
          <a:p>
            <a:pPr marL="0" indent="0" eaLnBrk="1" hangingPunct="1">
              <a:buClr>
                <a:srgbClr val="4A66AC"/>
              </a:buClr>
              <a:buFontTx/>
              <a:buNone/>
              <a:defRPr/>
            </a:pPr>
            <a:endParaRPr lang="en-AU" sz="1700" dirty="0">
              <a:solidFill>
                <a:srgbClr val="4C5A6A"/>
              </a:solidFill>
              <a:ea typeface="ＭＳ Ｐゴシック" charset="0"/>
            </a:endParaRPr>
          </a:p>
          <a:p>
            <a:pPr marL="0" indent="0" eaLnBrk="1" hangingPunct="1">
              <a:lnSpc>
                <a:spcPct val="80000"/>
              </a:lnSpc>
              <a:buClr>
                <a:srgbClr val="4A66AC"/>
              </a:buClr>
              <a:buFontTx/>
              <a:buNone/>
              <a:defRPr/>
            </a:pPr>
            <a:endParaRPr lang="en-US" sz="2600" dirty="0">
              <a:effectLst>
                <a:outerShdw blurRad="38100" dist="38100" dir="2700000" algn="tl">
                  <a:srgbClr val="DDDDDD"/>
                </a:outerShdw>
              </a:effectLst>
              <a:ea typeface="ＭＳ Ｐゴシック" charset="0"/>
            </a:endParaRPr>
          </a:p>
        </p:txBody>
      </p:sp>
      <p:sp>
        <p:nvSpPr>
          <p:cNvPr id="5"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a:t>
            </a:r>
            <a:r>
              <a:rPr lang="en-AU" sz="800" dirty="0" smtClean="0">
                <a:solidFill>
                  <a:srgbClr val="666699"/>
                </a:solidFill>
              </a:rPr>
              <a:t>2015 Webinar Series</a:t>
            </a:r>
            <a:endParaRPr lang="en-AU" sz="800" dirty="0">
              <a:solidFill>
                <a:srgbClr val="666699"/>
              </a:solidFill>
            </a:endParaRPr>
          </a:p>
        </p:txBody>
      </p:sp>
    </p:spTree>
    <p:extLst>
      <p:ext uri="{BB962C8B-B14F-4D97-AF65-F5344CB8AC3E}">
        <p14:creationId xmlns:p14="http://schemas.microsoft.com/office/powerpoint/2010/main" val="2490387561"/>
      </p:ext>
    </p:extLst>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p:txBody>
          <a:bodyPr/>
          <a:lstStyle/>
          <a:p>
            <a:pPr eaLnBrk="1" fontAlgn="auto" hangingPunct="1">
              <a:spcAft>
                <a:spcPts val="0"/>
              </a:spcAft>
              <a:defRPr/>
            </a:pPr>
            <a:r>
              <a:rPr lang="en-US" sz="3200" b="1" dirty="0" smtClean="0">
                <a:solidFill>
                  <a:srgbClr val="242852"/>
                </a:solidFill>
                <a:latin typeface="Century Gothic" pitchFamily="34" charset="0"/>
                <a:ea typeface="+mj-ea"/>
                <a:cs typeface="+mj-cs"/>
              </a:rPr>
              <a:t>1.Form goal intention</a:t>
            </a:r>
            <a:endParaRPr lang="en-AU" sz="3200" b="1" dirty="0">
              <a:solidFill>
                <a:srgbClr val="242852"/>
              </a:solidFill>
              <a:latin typeface="Century Gothic" pitchFamily="34" charset="0"/>
              <a:ea typeface="+mj-ea"/>
              <a:cs typeface="+mj-cs"/>
            </a:endParaRP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3315"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sp>
        <p:nvSpPr>
          <p:cNvPr id="6148" name="Rectangle 3"/>
          <p:cNvSpPr>
            <a:spLocks noChangeArrowheads="1"/>
          </p:cNvSpPr>
          <p:nvPr/>
        </p:nvSpPr>
        <p:spPr bwMode="auto">
          <a:xfrm>
            <a:off x="323850" y="1630363"/>
            <a:ext cx="8496300" cy="424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p>
            <a:pPr algn="ctr" fontAlgn="base">
              <a:spcBef>
                <a:spcPct val="20000"/>
              </a:spcBef>
              <a:spcAft>
                <a:spcPct val="0"/>
              </a:spcAft>
              <a:tabLst>
                <a:tab pos="42672" algn="l"/>
              </a:tabLst>
              <a:defRPr/>
            </a:pPr>
            <a:endParaRPr lang="en-US" sz="2800" b="1" dirty="0">
              <a:solidFill>
                <a:srgbClr val="4C5A6A"/>
              </a:solidFill>
              <a:latin typeface="Century Gothic" pitchFamily="34" charset="0"/>
              <a:ea typeface="ＭＳ Ｐゴシック" pitchFamily="124" charset="-128"/>
              <a:cs typeface="Arial" charset="0"/>
            </a:endParaRPr>
          </a:p>
          <a:p>
            <a:pPr fontAlgn="base">
              <a:spcBef>
                <a:spcPct val="20000"/>
              </a:spcBef>
              <a:spcAft>
                <a:spcPct val="0"/>
              </a:spcAft>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marL="298704" indent="-298704" fontAlgn="base">
              <a:spcBef>
                <a:spcPct val="20000"/>
              </a:spcBef>
              <a:spcAft>
                <a:spcPct val="0"/>
              </a:spcAft>
              <a:buFontTx/>
              <a:buBlip>
                <a:blip r:embed="rId3"/>
              </a:buBlip>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marL="298704" indent="-298704" fontAlgn="base">
              <a:spcBef>
                <a:spcPct val="20000"/>
              </a:spcBef>
              <a:spcAft>
                <a:spcPct val="0"/>
              </a:spcAft>
              <a:buFontTx/>
              <a:buBlip>
                <a:blip r:embed="rId3"/>
              </a:buBlip>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marL="298704" indent="-298704" fontAlgn="base">
              <a:spcBef>
                <a:spcPct val="20000"/>
              </a:spcBef>
              <a:spcAft>
                <a:spcPct val="0"/>
              </a:spcAft>
              <a:buFontTx/>
              <a:buBlip>
                <a:blip r:embed="rId3"/>
              </a:buBlip>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fontAlgn="base">
              <a:spcBef>
                <a:spcPct val="20000"/>
              </a:spcBef>
              <a:spcAft>
                <a:spcPct val="0"/>
              </a:spcAft>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p:txBody>
      </p:sp>
      <p:pic>
        <p:nvPicPr>
          <p:cNvPr id="77829" name="Picture 3" descr="drink more water.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19250" y="2565400"/>
            <a:ext cx="2047875"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30" name="Picture 4" descr="remember medication.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08625" y="2565400"/>
            <a:ext cx="1558925"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0959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a:xfrm>
            <a:off x="179388" y="274638"/>
            <a:ext cx="8785225" cy="1143000"/>
          </a:xfrm>
        </p:spPr>
        <p:txBody>
          <a:bodyPr/>
          <a:lstStyle/>
          <a:p>
            <a:pPr marL="514350" indent="-514350">
              <a:spcBef>
                <a:spcPct val="20000"/>
              </a:spcBef>
              <a:tabLst>
                <a:tab pos="42672" algn="l"/>
              </a:tabLst>
              <a:defRPr/>
            </a:pPr>
            <a:r>
              <a:rPr lang="en-US" sz="3200" b="1" dirty="0" smtClean="0">
                <a:solidFill>
                  <a:srgbClr val="4C5A6A"/>
                </a:solidFill>
                <a:latin typeface="Century Gothic" pitchFamily="34" charset="0"/>
                <a:ea typeface="ＭＳ Ｐゴシック" pitchFamily="124" charset="-128"/>
                <a:cs typeface="Arial" charset="0"/>
              </a:rPr>
              <a:t>2.Convert </a:t>
            </a:r>
            <a:r>
              <a:rPr lang="en-US" sz="3200" b="1" dirty="0">
                <a:solidFill>
                  <a:srgbClr val="4C5A6A"/>
                </a:solidFill>
                <a:latin typeface="Century Gothic" pitchFamily="34" charset="0"/>
                <a:ea typeface="ＭＳ Ｐゴシック" pitchFamily="124" charset="-128"/>
                <a:cs typeface="Arial" charset="0"/>
              </a:rPr>
              <a:t>intention into action &amp; maintenance</a:t>
            </a: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3315"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spTree>
    <p:extLst>
      <p:ext uri="{BB962C8B-B14F-4D97-AF65-F5344CB8AC3E}">
        <p14:creationId xmlns:p14="http://schemas.microsoft.com/office/powerpoint/2010/main" val="26466685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a:xfrm>
            <a:off x="179388" y="274638"/>
            <a:ext cx="8785225" cy="1143000"/>
          </a:xfrm>
        </p:spPr>
        <p:txBody>
          <a:bodyPr/>
          <a:lstStyle/>
          <a:p>
            <a:pPr marL="514350" indent="-514350">
              <a:spcBef>
                <a:spcPct val="20000"/>
              </a:spcBef>
              <a:tabLst>
                <a:tab pos="42672" algn="l"/>
              </a:tabLst>
              <a:defRPr/>
            </a:pPr>
            <a:r>
              <a:rPr lang="en-US" sz="3200" b="1" dirty="0" smtClean="0">
                <a:solidFill>
                  <a:srgbClr val="4C5A6A"/>
                </a:solidFill>
                <a:latin typeface="Century Gothic" pitchFamily="34" charset="0"/>
                <a:ea typeface="ＭＳ Ｐゴシック" pitchFamily="124" charset="-128"/>
                <a:cs typeface="Arial" charset="0"/>
              </a:rPr>
              <a:t>2.Convert </a:t>
            </a:r>
            <a:r>
              <a:rPr lang="en-US" sz="3200" b="1" dirty="0">
                <a:solidFill>
                  <a:srgbClr val="4C5A6A"/>
                </a:solidFill>
                <a:latin typeface="Century Gothic" pitchFamily="34" charset="0"/>
                <a:ea typeface="ＭＳ Ｐゴシック" pitchFamily="124" charset="-128"/>
                <a:cs typeface="Arial" charset="0"/>
              </a:rPr>
              <a:t>intention into action &amp; maintenance</a:t>
            </a: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3315"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pic>
        <p:nvPicPr>
          <p:cNvPr id="81924" name="Picture 1" descr="first step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03550" y="2384425"/>
            <a:ext cx="3136900"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52318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a:xfrm>
            <a:off x="179388" y="274638"/>
            <a:ext cx="8785225" cy="1143000"/>
          </a:xfrm>
        </p:spPr>
        <p:txBody>
          <a:bodyPr/>
          <a:lstStyle/>
          <a:p>
            <a:pPr marL="514350" indent="-514350">
              <a:spcBef>
                <a:spcPct val="20000"/>
              </a:spcBef>
              <a:tabLst>
                <a:tab pos="42672" algn="l"/>
              </a:tabLst>
              <a:defRPr/>
            </a:pPr>
            <a:r>
              <a:rPr lang="en-US" sz="3200" b="1" dirty="0" smtClean="0">
                <a:solidFill>
                  <a:srgbClr val="4C5A6A"/>
                </a:solidFill>
                <a:latin typeface="Century Gothic" pitchFamily="34" charset="0"/>
                <a:ea typeface="ＭＳ Ｐゴシック" pitchFamily="124" charset="-128"/>
                <a:cs typeface="Arial" charset="0"/>
              </a:rPr>
              <a:t>2.Convert </a:t>
            </a:r>
            <a:r>
              <a:rPr lang="en-US" sz="3200" b="1" dirty="0">
                <a:solidFill>
                  <a:srgbClr val="4C5A6A"/>
                </a:solidFill>
                <a:latin typeface="Century Gothic" pitchFamily="34" charset="0"/>
                <a:ea typeface="ＭＳ Ｐゴシック" pitchFamily="124" charset="-128"/>
                <a:cs typeface="Arial" charset="0"/>
              </a:rPr>
              <a:t>intention into action &amp; maintenance</a:t>
            </a: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3315"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pic>
        <p:nvPicPr>
          <p:cNvPr id="83972" name="Picture 2" descr="dead end goal.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2286000"/>
            <a:ext cx="3048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686448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a:xfrm>
            <a:off x="179388" y="274638"/>
            <a:ext cx="8785225" cy="1143000"/>
          </a:xfrm>
        </p:spPr>
        <p:txBody>
          <a:bodyPr/>
          <a:lstStyle/>
          <a:p>
            <a:pPr marL="514350" indent="-514350">
              <a:spcBef>
                <a:spcPct val="20000"/>
              </a:spcBef>
              <a:tabLst>
                <a:tab pos="42672" algn="l"/>
              </a:tabLst>
              <a:defRPr/>
            </a:pPr>
            <a:r>
              <a:rPr lang="en-US" sz="3200" b="1" dirty="0" smtClean="0">
                <a:solidFill>
                  <a:srgbClr val="4C5A6A"/>
                </a:solidFill>
                <a:latin typeface="Century Gothic" pitchFamily="34" charset="0"/>
                <a:ea typeface="ＭＳ Ｐゴシック" pitchFamily="124" charset="-128"/>
                <a:cs typeface="Arial" charset="0"/>
              </a:rPr>
              <a:t>2.Convert </a:t>
            </a:r>
            <a:r>
              <a:rPr lang="en-US" sz="3200" b="1" dirty="0">
                <a:solidFill>
                  <a:srgbClr val="4C5A6A"/>
                </a:solidFill>
                <a:latin typeface="Century Gothic" pitchFamily="34" charset="0"/>
                <a:ea typeface="ＭＳ Ｐゴシック" pitchFamily="124" charset="-128"/>
                <a:cs typeface="Arial" charset="0"/>
              </a:rPr>
              <a:t>intention into action &amp; maintenance</a:t>
            </a: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3315"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pic>
        <p:nvPicPr>
          <p:cNvPr id="86020"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2286000"/>
            <a:ext cx="2286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502632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p:txBody>
          <a:bodyPr/>
          <a:lstStyle/>
          <a:p>
            <a:pPr eaLnBrk="1" fontAlgn="auto" hangingPunct="1">
              <a:spcAft>
                <a:spcPts val="0"/>
              </a:spcAft>
              <a:defRPr/>
            </a:pPr>
            <a:r>
              <a:rPr lang="en-US" sz="3200" b="1" dirty="0">
                <a:solidFill>
                  <a:srgbClr val="242852"/>
                </a:solidFill>
                <a:latin typeface="Century Gothic" pitchFamily="34" charset="0"/>
                <a:ea typeface="+mj-ea"/>
                <a:cs typeface="+mj-cs"/>
              </a:rPr>
              <a:t>HCA Model </a:t>
            </a:r>
            <a:endParaRPr lang="en-AU" sz="3200" b="1" dirty="0">
              <a:solidFill>
                <a:srgbClr val="242852"/>
              </a:solidFill>
              <a:latin typeface="Century Gothic" pitchFamily="34" charset="0"/>
              <a:ea typeface="+mj-ea"/>
              <a:cs typeface="+mj-cs"/>
            </a:endParaRPr>
          </a:p>
        </p:txBody>
      </p:sp>
      <p:sp>
        <p:nvSpPr>
          <p:cNvPr id="6"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6148" name="Rectangle 3"/>
          <p:cNvSpPr>
            <a:spLocks noChangeArrowheads="1"/>
          </p:cNvSpPr>
          <p:nvPr/>
        </p:nvSpPr>
        <p:spPr bwMode="auto">
          <a:xfrm>
            <a:off x="2178050" y="3232150"/>
            <a:ext cx="47879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p>
            <a:pPr fontAlgn="base">
              <a:spcBef>
                <a:spcPct val="20000"/>
              </a:spcBef>
              <a:spcAft>
                <a:spcPct val="0"/>
              </a:spcAft>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fontAlgn="base">
              <a:spcBef>
                <a:spcPct val="20000"/>
              </a:spcBef>
              <a:spcAft>
                <a:spcPct val="0"/>
              </a:spcAft>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marL="298704" indent="-298704" fontAlgn="base">
              <a:spcBef>
                <a:spcPct val="20000"/>
              </a:spcBef>
              <a:spcAft>
                <a:spcPct val="0"/>
              </a:spcAft>
              <a:buFontTx/>
              <a:buBlip>
                <a:blip r:embed="rId3"/>
              </a:buBlip>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fontAlgn="base">
              <a:spcBef>
                <a:spcPct val="20000"/>
              </a:spcBef>
              <a:spcAft>
                <a:spcPct val="0"/>
              </a:spcAft>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p:txBody>
      </p:sp>
      <p:sp>
        <p:nvSpPr>
          <p:cNvPr id="90116" name="Rectangle 1"/>
          <p:cNvSpPr>
            <a:spLocks noChangeArrowheads="1"/>
          </p:cNvSpPr>
          <p:nvPr/>
        </p:nvSpPr>
        <p:spPr bwMode="auto">
          <a:xfrm>
            <a:off x="2473325" y="3290888"/>
            <a:ext cx="41973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chemeClr val="tx1"/>
                </a:solidFill>
                <a:latin typeface="Century Gothic" pitchFamily="34" charset="0"/>
                <a:ea typeface="MS PGothic" pitchFamily="34" charset="-128"/>
              </a:defRPr>
            </a:lvl1pPr>
            <a:lvl2pPr marL="742950" indent="-285750" eaLnBrk="0" hangingPunct="0">
              <a:defRPr sz="1200">
                <a:solidFill>
                  <a:schemeClr val="tx1"/>
                </a:solidFill>
                <a:latin typeface="Century Gothic" pitchFamily="34" charset="0"/>
                <a:ea typeface="MS PGothic" pitchFamily="34" charset="-128"/>
              </a:defRPr>
            </a:lvl2pPr>
            <a:lvl3pPr marL="1143000" indent="-228600" eaLnBrk="0" hangingPunct="0">
              <a:defRPr sz="1200">
                <a:solidFill>
                  <a:schemeClr val="tx1"/>
                </a:solidFill>
                <a:latin typeface="Century Gothic" pitchFamily="34" charset="0"/>
                <a:ea typeface="MS PGothic" pitchFamily="34" charset="-128"/>
              </a:defRPr>
            </a:lvl3pPr>
            <a:lvl4pPr marL="1600200" indent="-228600" eaLnBrk="0" hangingPunct="0">
              <a:defRPr sz="1200">
                <a:solidFill>
                  <a:schemeClr val="tx1"/>
                </a:solidFill>
                <a:latin typeface="Century Gothic" pitchFamily="34" charset="0"/>
                <a:ea typeface="MS PGothic" pitchFamily="34" charset="-128"/>
              </a:defRPr>
            </a:lvl4pPr>
            <a:lvl5pPr marL="2057400" indent="-228600" eaLnBrk="0" hangingPunct="0">
              <a:defRPr sz="12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pPr eaLnBrk="1" fontAlgn="base" hangingPunct="1">
              <a:spcBef>
                <a:spcPct val="0"/>
              </a:spcBef>
              <a:spcAft>
                <a:spcPct val="0"/>
              </a:spcAft>
            </a:pPr>
            <a:r>
              <a:rPr lang="en-US" altLang="en-US" dirty="0" smtClean="0">
                <a:solidFill>
                  <a:prstClr val="black"/>
                </a:solidFill>
              </a:rPr>
              <a:t>http://www.healthchange.com/training-services.htm</a:t>
            </a:r>
          </a:p>
        </p:txBody>
      </p:sp>
      <p:pic>
        <p:nvPicPr>
          <p:cNvPr id="90117"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71888" y="2133600"/>
            <a:ext cx="180022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17835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p:txBody>
          <a:bodyPr/>
          <a:lstStyle/>
          <a:p>
            <a:pPr eaLnBrk="1" fontAlgn="auto" hangingPunct="1">
              <a:spcAft>
                <a:spcPts val="0"/>
              </a:spcAft>
              <a:defRPr/>
            </a:pPr>
            <a:r>
              <a:rPr lang="en-US" sz="3200" b="1" dirty="0">
                <a:solidFill>
                  <a:srgbClr val="242852"/>
                </a:solidFill>
                <a:latin typeface="Century Gothic" pitchFamily="34" charset="0"/>
                <a:ea typeface="+mj-ea"/>
                <a:cs typeface="+mj-cs"/>
              </a:rPr>
              <a:t>Trans theoretical model</a:t>
            </a:r>
            <a:endParaRPr lang="en-AU" sz="3200" b="1" dirty="0">
              <a:solidFill>
                <a:srgbClr val="242852"/>
              </a:solidFill>
              <a:latin typeface="Century Gothic" pitchFamily="34" charset="0"/>
              <a:ea typeface="+mj-ea"/>
              <a:cs typeface="+mj-cs"/>
            </a:endParaRP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3315"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pic>
        <p:nvPicPr>
          <p:cNvPr id="92164" name="Picture 1" descr="stages of change pictorial.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63900" y="2171700"/>
            <a:ext cx="26162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76773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pPr eaLnBrk="1" fontAlgn="auto" hangingPunct="1">
              <a:spcAft>
                <a:spcPts val="0"/>
              </a:spcAft>
              <a:defRPr/>
            </a:pPr>
            <a:r>
              <a:rPr lang="en-US" sz="3200" b="1" dirty="0">
                <a:solidFill>
                  <a:srgbClr val="242852"/>
                </a:solidFill>
                <a:latin typeface="Century Gothic" pitchFamily="34" charset="0"/>
                <a:ea typeface="+mj-ea"/>
                <a:cs typeface="+mj-cs"/>
              </a:rPr>
              <a:t>READINESS FOR CHANGE</a:t>
            </a:r>
            <a:endParaRPr lang="en-AU" sz="3200" b="1" dirty="0">
              <a:solidFill>
                <a:srgbClr val="242852"/>
              </a:solidFill>
              <a:latin typeface="Century Gothic" pitchFamily="34" charset="0"/>
              <a:ea typeface="+mj-ea"/>
              <a:cs typeface="+mj-cs"/>
            </a:endParaRPr>
          </a:p>
        </p:txBody>
      </p:sp>
      <p:sp>
        <p:nvSpPr>
          <p:cNvPr id="16" name="Footer Placeholder 1"/>
          <p:cNvSpPr>
            <a:spLocks noGrp="1"/>
          </p:cNvSpPr>
          <p:nvPr>
            <p:ph type="ftr" sz="quarter" idx="11"/>
          </p:nvPr>
        </p:nvSpPr>
        <p:spPr>
          <a:xfrm>
            <a:off x="3132138" y="6597650"/>
            <a:ext cx="2895600" cy="215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5363" name="Text Box 3"/>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sp>
        <p:nvSpPr>
          <p:cNvPr id="94212" name="Rectangle 3"/>
          <p:cNvSpPr>
            <a:spLocks noChangeArrowheads="1"/>
          </p:cNvSpPr>
          <p:nvPr/>
        </p:nvSpPr>
        <p:spPr bwMode="auto">
          <a:xfrm>
            <a:off x="611188" y="1700213"/>
            <a:ext cx="7847012" cy="368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lvl1pPr eaLnBrk="0" hangingPunct="0">
              <a:defRPr sz="1200">
                <a:solidFill>
                  <a:schemeClr val="tx1"/>
                </a:solidFill>
                <a:latin typeface="Century Gothic" pitchFamily="34" charset="0"/>
                <a:ea typeface="MS PGothic" pitchFamily="34" charset="-128"/>
              </a:defRPr>
            </a:lvl1pPr>
            <a:lvl2pPr marL="742950" indent="-285750" eaLnBrk="0" hangingPunct="0">
              <a:defRPr sz="1200">
                <a:solidFill>
                  <a:schemeClr val="tx1"/>
                </a:solidFill>
                <a:latin typeface="Century Gothic" pitchFamily="34" charset="0"/>
                <a:ea typeface="MS PGothic" pitchFamily="34" charset="-128"/>
              </a:defRPr>
            </a:lvl2pPr>
            <a:lvl3pPr marL="1143000" indent="-228600" eaLnBrk="0" hangingPunct="0">
              <a:defRPr sz="1200">
                <a:solidFill>
                  <a:schemeClr val="tx1"/>
                </a:solidFill>
                <a:latin typeface="Century Gothic" pitchFamily="34" charset="0"/>
                <a:ea typeface="MS PGothic" pitchFamily="34" charset="-128"/>
              </a:defRPr>
            </a:lvl3pPr>
            <a:lvl4pPr marL="1600200" indent="-228600" eaLnBrk="0" hangingPunct="0">
              <a:defRPr sz="1200">
                <a:solidFill>
                  <a:schemeClr val="tx1"/>
                </a:solidFill>
                <a:latin typeface="Century Gothic" pitchFamily="34" charset="0"/>
                <a:ea typeface="MS PGothic" pitchFamily="34" charset="-128"/>
              </a:defRPr>
            </a:lvl4pPr>
            <a:lvl5pPr marL="2057400" indent="-228600" eaLnBrk="0" hangingPunct="0">
              <a:defRPr sz="12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pPr algn="ctr" eaLnBrk="1" fontAlgn="base" hangingPunct="1">
              <a:spcBef>
                <a:spcPct val="20000"/>
              </a:spcBef>
              <a:spcAft>
                <a:spcPct val="0"/>
              </a:spcAft>
            </a:pPr>
            <a:endParaRPr lang="en-US" altLang="en-US" sz="1700" b="1" dirty="0" smtClean="0">
              <a:solidFill>
                <a:prstClr val="black"/>
              </a:solidFill>
            </a:endParaRPr>
          </a:p>
          <a:p>
            <a:pPr eaLnBrk="1" fontAlgn="base" hangingPunct="1">
              <a:spcBef>
                <a:spcPct val="20000"/>
              </a:spcBef>
              <a:spcAft>
                <a:spcPct val="0"/>
              </a:spcAft>
            </a:pPr>
            <a:endParaRPr lang="en-US" altLang="en-US" sz="1500" dirty="0" smtClean="0">
              <a:solidFill>
                <a:prstClr val="black"/>
              </a:solidFill>
            </a:endParaRPr>
          </a:p>
        </p:txBody>
      </p:sp>
      <p:sp>
        <p:nvSpPr>
          <p:cNvPr id="8197" name="AutoShape 31"/>
          <p:cNvSpPr>
            <a:spLocks noChangeArrowheads="1"/>
          </p:cNvSpPr>
          <p:nvPr/>
        </p:nvSpPr>
        <p:spPr bwMode="auto">
          <a:xfrm>
            <a:off x="2771776" y="1700216"/>
            <a:ext cx="3240088" cy="576263"/>
          </a:xfrm>
          <a:prstGeom prst="flowChartAlternateProcess">
            <a:avLst/>
          </a:prstGeom>
          <a:ln>
            <a:headEnd/>
            <a:tailEnd/>
          </a:ln>
        </p:spPr>
        <p:style>
          <a:lnRef idx="0">
            <a:schemeClr val="accent4"/>
          </a:lnRef>
          <a:fillRef idx="3">
            <a:schemeClr val="accent4"/>
          </a:fillRef>
          <a:effectRef idx="3">
            <a:schemeClr val="accent4"/>
          </a:effectRef>
          <a:fontRef idx="minor">
            <a:schemeClr val="lt1"/>
          </a:fontRef>
        </p:style>
        <p:txBody>
          <a:bodyPr wrap="none" lIns="43891" tIns="21946" rIns="43891" bIns="21946" anchor="ctr"/>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algn="ctr" eaLnBrk="1" fontAlgn="base" hangingPunct="1">
              <a:spcBef>
                <a:spcPct val="0"/>
              </a:spcBef>
              <a:spcAft>
                <a:spcPct val="0"/>
              </a:spcAft>
              <a:defRPr/>
            </a:pPr>
            <a:r>
              <a:rPr lang="en-US" altLang="en-US" dirty="0" smtClean="0">
                <a:solidFill>
                  <a:prstClr val="white"/>
                </a:solidFill>
              </a:rPr>
              <a:t>Precontemplative</a:t>
            </a:r>
            <a:endParaRPr lang="en-AU" altLang="en-US" dirty="0" smtClean="0">
              <a:solidFill>
                <a:prstClr val="white"/>
              </a:solidFill>
            </a:endParaRPr>
          </a:p>
        </p:txBody>
      </p:sp>
      <p:sp>
        <p:nvSpPr>
          <p:cNvPr id="8198" name="AutoShape 32"/>
          <p:cNvSpPr>
            <a:spLocks noChangeArrowheads="1"/>
          </p:cNvSpPr>
          <p:nvPr/>
        </p:nvSpPr>
        <p:spPr bwMode="auto">
          <a:xfrm>
            <a:off x="2771776" y="2565409"/>
            <a:ext cx="3240088" cy="576263"/>
          </a:xfrm>
          <a:prstGeom prst="flowChartAlternateProcess">
            <a:avLst/>
          </a:prstGeom>
          <a:ln>
            <a:headEnd/>
            <a:tailEnd/>
          </a:ln>
        </p:spPr>
        <p:style>
          <a:lnRef idx="0">
            <a:schemeClr val="accent4"/>
          </a:lnRef>
          <a:fillRef idx="3">
            <a:schemeClr val="accent4"/>
          </a:fillRef>
          <a:effectRef idx="3">
            <a:schemeClr val="accent4"/>
          </a:effectRef>
          <a:fontRef idx="minor">
            <a:schemeClr val="lt1"/>
          </a:fontRef>
        </p:style>
        <p:txBody>
          <a:bodyPr wrap="none" lIns="43891" tIns="21946" rIns="43891" bIns="21946" anchor="ctr"/>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algn="ctr" eaLnBrk="1" fontAlgn="base" hangingPunct="1">
              <a:spcBef>
                <a:spcPct val="0"/>
              </a:spcBef>
              <a:spcAft>
                <a:spcPct val="0"/>
              </a:spcAft>
              <a:defRPr/>
            </a:pPr>
            <a:r>
              <a:rPr lang="en-US" altLang="en-US" dirty="0" smtClean="0">
                <a:solidFill>
                  <a:prstClr val="white"/>
                </a:solidFill>
              </a:rPr>
              <a:t>Contemplative</a:t>
            </a:r>
            <a:endParaRPr lang="en-AU" altLang="en-US" dirty="0" smtClean="0">
              <a:solidFill>
                <a:prstClr val="white"/>
              </a:solidFill>
            </a:endParaRPr>
          </a:p>
        </p:txBody>
      </p:sp>
      <p:sp>
        <p:nvSpPr>
          <p:cNvPr id="8199" name="AutoShape 33"/>
          <p:cNvSpPr>
            <a:spLocks noChangeArrowheads="1"/>
          </p:cNvSpPr>
          <p:nvPr/>
        </p:nvSpPr>
        <p:spPr bwMode="auto">
          <a:xfrm>
            <a:off x="2771776" y="3429004"/>
            <a:ext cx="3240088" cy="576263"/>
          </a:xfrm>
          <a:prstGeom prst="flowChartAlternateProcess">
            <a:avLst/>
          </a:prstGeom>
          <a:ln>
            <a:headEnd/>
            <a:tailEnd/>
          </a:ln>
        </p:spPr>
        <p:style>
          <a:lnRef idx="0">
            <a:schemeClr val="accent4"/>
          </a:lnRef>
          <a:fillRef idx="3">
            <a:schemeClr val="accent4"/>
          </a:fillRef>
          <a:effectRef idx="3">
            <a:schemeClr val="accent4"/>
          </a:effectRef>
          <a:fontRef idx="minor">
            <a:schemeClr val="lt1"/>
          </a:fontRef>
        </p:style>
        <p:txBody>
          <a:bodyPr wrap="none" lIns="43891" tIns="21946" rIns="43891" bIns="21946" anchor="ctr"/>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algn="ctr" eaLnBrk="1" fontAlgn="base" hangingPunct="1">
              <a:spcBef>
                <a:spcPct val="0"/>
              </a:spcBef>
              <a:spcAft>
                <a:spcPct val="0"/>
              </a:spcAft>
              <a:defRPr/>
            </a:pPr>
            <a:r>
              <a:rPr lang="en-US" altLang="en-US" dirty="0" smtClean="0">
                <a:solidFill>
                  <a:prstClr val="white"/>
                </a:solidFill>
              </a:rPr>
              <a:t>Preparation</a:t>
            </a:r>
            <a:endParaRPr lang="en-AU" altLang="en-US" dirty="0" smtClean="0">
              <a:solidFill>
                <a:prstClr val="white"/>
              </a:solidFill>
            </a:endParaRPr>
          </a:p>
        </p:txBody>
      </p:sp>
      <p:sp>
        <p:nvSpPr>
          <p:cNvPr id="8200" name="AutoShape 34"/>
          <p:cNvSpPr>
            <a:spLocks noChangeArrowheads="1"/>
          </p:cNvSpPr>
          <p:nvPr/>
        </p:nvSpPr>
        <p:spPr bwMode="auto">
          <a:xfrm>
            <a:off x="2771776" y="4292606"/>
            <a:ext cx="3240088" cy="576263"/>
          </a:xfrm>
          <a:prstGeom prst="flowChartAlternateProcess">
            <a:avLst/>
          </a:prstGeom>
          <a:ln>
            <a:headEnd/>
            <a:tailEnd/>
          </a:ln>
        </p:spPr>
        <p:style>
          <a:lnRef idx="0">
            <a:schemeClr val="accent4"/>
          </a:lnRef>
          <a:fillRef idx="3">
            <a:schemeClr val="accent4"/>
          </a:fillRef>
          <a:effectRef idx="3">
            <a:schemeClr val="accent4"/>
          </a:effectRef>
          <a:fontRef idx="minor">
            <a:schemeClr val="lt1"/>
          </a:fontRef>
        </p:style>
        <p:txBody>
          <a:bodyPr wrap="none" lIns="43891" tIns="21946" rIns="43891" bIns="21946" anchor="ctr"/>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algn="ctr" eaLnBrk="1" fontAlgn="base" hangingPunct="1">
              <a:spcBef>
                <a:spcPct val="0"/>
              </a:spcBef>
              <a:spcAft>
                <a:spcPct val="0"/>
              </a:spcAft>
              <a:defRPr/>
            </a:pPr>
            <a:r>
              <a:rPr lang="en-US" altLang="en-US" dirty="0" smtClean="0">
                <a:solidFill>
                  <a:prstClr val="white"/>
                </a:solidFill>
              </a:rPr>
              <a:t>Action</a:t>
            </a:r>
            <a:endParaRPr lang="en-AU" altLang="en-US" dirty="0" smtClean="0">
              <a:solidFill>
                <a:prstClr val="white"/>
              </a:solidFill>
            </a:endParaRPr>
          </a:p>
        </p:txBody>
      </p:sp>
      <p:sp>
        <p:nvSpPr>
          <p:cNvPr id="8201" name="AutoShape 35"/>
          <p:cNvSpPr>
            <a:spLocks noChangeArrowheads="1"/>
          </p:cNvSpPr>
          <p:nvPr/>
        </p:nvSpPr>
        <p:spPr bwMode="auto">
          <a:xfrm>
            <a:off x="2771776" y="5157791"/>
            <a:ext cx="3240088" cy="576263"/>
          </a:xfrm>
          <a:prstGeom prst="flowChartAlternateProcess">
            <a:avLst/>
          </a:prstGeom>
          <a:ln>
            <a:headEnd/>
            <a:tailEnd/>
          </a:ln>
        </p:spPr>
        <p:style>
          <a:lnRef idx="0">
            <a:schemeClr val="accent4"/>
          </a:lnRef>
          <a:fillRef idx="3">
            <a:schemeClr val="accent4"/>
          </a:fillRef>
          <a:effectRef idx="3">
            <a:schemeClr val="accent4"/>
          </a:effectRef>
          <a:fontRef idx="minor">
            <a:schemeClr val="lt1"/>
          </a:fontRef>
        </p:style>
        <p:txBody>
          <a:bodyPr wrap="none" lIns="43891" tIns="21946" rIns="43891" bIns="21946" anchor="ctr"/>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algn="ctr" eaLnBrk="1" fontAlgn="base" hangingPunct="1">
              <a:spcBef>
                <a:spcPct val="0"/>
              </a:spcBef>
              <a:spcAft>
                <a:spcPct val="0"/>
              </a:spcAft>
              <a:defRPr/>
            </a:pPr>
            <a:r>
              <a:rPr lang="en-US" altLang="en-US" dirty="0" smtClean="0">
                <a:solidFill>
                  <a:prstClr val="white"/>
                </a:solidFill>
              </a:rPr>
              <a:t>Maintenance</a:t>
            </a:r>
            <a:endParaRPr lang="en-AU" altLang="en-US" dirty="0" smtClean="0">
              <a:solidFill>
                <a:prstClr val="white"/>
              </a:solidFill>
            </a:endParaRPr>
          </a:p>
        </p:txBody>
      </p:sp>
      <p:sp>
        <p:nvSpPr>
          <p:cNvPr id="8202" name="AutoShape 36"/>
          <p:cNvSpPr>
            <a:spLocks noChangeArrowheads="1"/>
          </p:cNvSpPr>
          <p:nvPr/>
        </p:nvSpPr>
        <p:spPr bwMode="auto">
          <a:xfrm>
            <a:off x="2771776" y="6021394"/>
            <a:ext cx="3240088" cy="576263"/>
          </a:xfrm>
          <a:prstGeom prst="flowChartAlternateProcess">
            <a:avLst/>
          </a:prstGeom>
          <a:ln>
            <a:headEnd/>
            <a:tailEnd/>
          </a:ln>
        </p:spPr>
        <p:style>
          <a:lnRef idx="0">
            <a:schemeClr val="accent4"/>
          </a:lnRef>
          <a:fillRef idx="3">
            <a:schemeClr val="accent4"/>
          </a:fillRef>
          <a:effectRef idx="3">
            <a:schemeClr val="accent4"/>
          </a:effectRef>
          <a:fontRef idx="minor">
            <a:schemeClr val="lt1"/>
          </a:fontRef>
        </p:style>
        <p:txBody>
          <a:bodyPr wrap="none" lIns="43891" tIns="21946" rIns="43891" bIns="21946" anchor="ctr"/>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algn="ctr" eaLnBrk="1" fontAlgn="base" hangingPunct="1">
              <a:spcBef>
                <a:spcPct val="0"/>
              </a:spcBef>
              <a:spcAft>
                <a:spcPct val="0"/>
              </a:spcAft>
              <a:defRPr/>
            </a:pPr>
            <a:r>
              <a:rPr lang="en-US" altLang="en-US" dirty="0" smtClean="0">
                <a:solidFill>
                  <a:prstClr val="white"/>
                </a:solidFill>
              </a:rPr>
              <a:t>Relapse</a:t>
            </a:r>
            <a:endParaRPr lang="en-AU" altLang="en-US" dirty="0" smtClean="0">
              <a:solidFill>
                <a:prstClr val="white"/>
              </a:solidFill>
            </a:endParaRPr>
          </a:p>
        </p:txBody>
      </p:sp>
      <p:sp>
        <p:nvSpPr>
          <p:cNvPr id="8203" name="Line 37"/>
          <p:cNvSpPr>
            <a:spLocks noChangeShapeType="1"/>
          </p:cNvSpPr>
          <p:nvPr/>
        </p:nvSpPr>
        <p:spPr bwMode="auto">
          <a:xfrm>
            <a:off x="755650" y="3243263"/>
            <a:ext cx="7615238" cy="0"/>
          </a:xfrm>
          <a:prstGeom prst="line">
            <a:avLst/>
          </a:prstGeom>
          <a:noFill/>
          <a:ln w="38100">
            <a:solidFill>
              <a:srgbClr val="A3A101"/>
            </a:solidFill>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a:noFill/>
              </a14:hiddenFill>
            </a:ext>
          </a:extLst>
        </p:spPr>
        <p:txBody>
          <a:bodyPr lIns="43891" tIns="21946" rIns="43891" bIns="21946"/>
          <a:lstStyle/>
          <a:p>
            <a:pPr fontAlgn="base">
              <a:spcBef>
                <a:spcPct val="0"/>
              </a:spcBef>
              <a:spcAft>
                <a:spcPct val="0"/>
              </a:spcAft>
            </a:pPr>
            <a:endParaRPr lang="en-AU" sz="1200" dirty="0" smtClean="0">
              <a:solidFill>
                <a:prstClr val="black"/>
              </a:solidFill>
              <a:latin typeface="Century Gothic" pitchFamily="34" charset="0"/>
              <a:ea typeface="MS PGothic" pitchFamily="34" charset="-128"/>
            </a:endParaRPr>
          </a:p>
        </p:txBody>
      </p:sp>
      <p:sp>
        <p:nvSpPr>
          <p:cNvPr id="8204" name="TextBox 1"/>
          <p:cNvSpPr txBox="1">
            <a:spLocks noChangeArrowheads="1"/>
          </p:cNvSpPr>
          <p:nvPr/>
        </p:nvSpPr>
        <p:spPr bwMode="auto">
          <a:xfrm>
            <a:off x="611188" y="3357563"/>
            <a:ext cx="19431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spAutoFit/>
          </a:bodyPr>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eaLnBrk="1" fontAlgn="base" hangingPunct="1">
              <a:spcBef>
                <a:spcPct val="0"/>
              </a:spcBef>
              <a:spcAft>
                <a:spcPct val="0"/>
              </a:spcAft>
              <a:defRPr/>
            </a:pPr>
            <a:r>
              <a:rPr lang="en-AU" altLang="en-US" sz="1800" b="1" dirty="0">
                <a:solidFill>
                  <a:srgbClr val="999966"/>
                </a:solidFill>
                <a:cs typeface="Arial" charset="0"/>
              </a:rPr>
              <a:t>DECISION LINE</a:t>
            </a:r>
          </a:p>
        </p:txBody>
      </p:sp>
    </p:spTree>
    <p:extLst>
      <p:ext uri="{BB962C8B-B14F-4D97-AF65-F5344CB8AC3E}">
        <p14:creationId xmlns:p14="http://schemas.microsoft.com/office/powerpoint/2010/main" val="231614253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lIns="0" tIns="0" rIns="0" bIns="0"/>
          <a:lstStyle/>
          <a:p>
            <a:pPr eaLnBrk="1" fontAlgn="auto" hangingPunct="1">
              <a:spcAft>
                <a:spcPts val="0"/>
              </a:spcAft>
              <a:defRPr/>
            </a:pPr>
            <a:r>
              <a:rPr lang="en-US" sz="3600" b="1" dirty="0" smtClean="0">
                <a:solidFill>
                  <a:srgbClr val="B50B1B"/>
                </a:solidFill>
                <a:latin typeface="Century Gothic" panose="020B0502020202020204" pitchFamily="34" charset="0"/>
                <a:ea typeface="+mj-ea"/>
                <a:cs typeface="+mj-cs"/>
              </a:rPr>
              <a:t>Poll Question 6</a:t>
            </a:r>
            <a:endParaRPr lang="en-US" sz="3600" b="1" dirty="0">
              <a:solidFill>
                <a:srgbClr val="B50B1B"/>
              </a:solidFill>
              <a:latin typeface="Century Gothic" panose="020B0502020202020204" pitchFamily="34" charset="0"/>
              <a:ea typeface="+mj-ea"/>
              <a:cs typeface="+mj-cs"/>
            </a:endParaRPr>
          </a:p>
        </p:txBody>
      </p:sp>
      <p:sp>
        <p:nvSpPr>
          <p:cNvPr id="5123" name="Rectangle 3"/>
          <p:cNvSpPr>
            <a:spLocks noGrp="1" noChangeArrowheads="1"/>
          </p:cNvSpPr>
          <p:nvPr>
            <p:ph idx="1"/>
          </p:nvPr>
        </p:nvSpPr>
        <p:spPr>
          <a:xfrm>
            <a:off x="323850" y="2947988"/>
            <a:ext cx="8496300" cy="962025"/>
          </a:xfrm>
        </p:spPr>
        <p:txBody>
          <a:bodyPr>
            <a:normAutofit/>
          </a:bodyPr>
          <a:lstStyle/>
          <a:p>
            <a:pPr marL="0" indent="0" algn="ctr" eaLnBrk="1" hangingPunct="1">
              <a:lnSpc>
                <a:spcPct val="80000"/>
              </a:lnSpc>
              <a:buClr>
                <a:schemeClr val="tx2"/>
              </a:buClr>
              <a:buFontTx/>
              <a:buNone/>
              <a:defRPr/>
            </a:pPr>
            <a:endParaRPr lang="en-US" sz="800" b="1" dirty="0" smtClean="0">
              <a:ea typeface="ＭＳ Ｐゴシック" charset="0"/>
            </a:endParaRPr>
          </a:p>
          <a:p>
            <a:pPr marL="0" indent="0" algn="ctr" eaLnBrk="1" hangingPunct="1">
              <a:buClr>
                <a:srgbClr val="4A66AC"/>
              </a:buClr>
              <a:buFontTx/>
              <a:buNone/>
              <a:defRPr/>
            </a:pPr>
            <a:r>
              <a:rPr lang="en-AU" sz="2400" dirty="0" smtClean="0">
                <a:solidFill>
                  <a:srgbClr val="4C5A6A"/>
                </a:solidFill>
                <a:ea typeface="ＭＳ Ｐゴシック" charset="0"/>
              </a:rPr>
              <a:t>Why is the decision line important?</a:t>
            </a:r>
          </a:p>
          <a:p>
            <a:pPr marL="0" indent="0" eaLnBrk="1" hangingPunct="1">
              <a:buClr>
                <a:srgbClr val="4A66AC"/>
              </a:buClr>
              <a:buFontTx/>
              <a:buNone/>
              <a:defRPr/>
            </a:pPr>
            <a:endParaRPr lang="en-AU" sz="1700" dirty="0">
              <a:solidFill>
                <a:srgbClr val="4C5A6A"/>
              </a:solidFill>
              <a:ea typeface="ＭＳ Ｐゴシック" charset="0"/>
            </a:endParaRPr>
          </a:p>
          <a:p>
            <a:pPr marL="0" indent="0" eaLnBrk="1" hangingPunct="1">
              <a:lnSpc>
                <a:spcPct val="80000"/>
              </a:lnSpc>
              <a:buClr>
                <a:srgbClr val="4A66AC"/>
              </a:buClr>
              <a:buFontTx/>
              <a:buNone/>
              <a:defRPr/>
            </a:pPr>
            <a:endParaRPr lang="en-US" sz="2600" dirty="0">
              <a:effectLst>
                <a:outerShdw blurRad="38100" dist="38100" dir="2700000" algn="tl">
                  <a:srgbClr val="DDDDDD"/>
                </a:outerShdw>
              </a:effectLst>
              <a:ea typeface="ＭＳ Ｐゴシック" charset="0"/>
            </a:endParaRPr>
          </a:p>
        </p:txBody>
      </p:sp>
      <p:sp>
        <p:nvSpPr>
          <p:cNvPr id="5"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a:t>
            </a:r>
            <a:r>
              <a:rPr lang="en-AU" sz="800" dirty="0" smtClean="0">
                <a:solidFill>
                  <a:srgbClr val="666699"/>
                </a:solidFill>
              </a:rPr>
              <a:t>2015 Webinar Series</a:t>
            </a:r>
            <a:endParaRPr lang="en-AU" sz="800" dirty="0">
              <a:solidFill>
                <a:srgbClr val="666699"/>
              </a:solidFill>
            </a:endParaRPr>
          </a:p>
        </p:txBody>
      </p:sp>
    </p:spTree>
    <p:extLst>
      <p:ext uri="{BB962C8B-B14F-4D97-AF65-F5344CB8AC3E}">
        <p14:creationId xmlns:p14="http://schemas.microsoft.com/office/powerpoint/2010/main" val="4428317"/>
      </p:ext>
    </p:extLst>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a:xfrm>
            <a:off x="179388" y="274638"/>
            <a:ext cx="8785225" cy="1143000"/>
          </a:xfrm>
        </p:spPr>
        <p:txBody>
          <a:bodyPr/>
          <a:lstStyle/>
          <a:p>
            <a:pPr marL="514350" indent="-514350">
              <a:spcBef>
                <a:spcPct val="20000"/>
              </a:spcBef>
              <a:tabLst>
                <a:tab pos="42672" algn="l"/>
              </a:tabLst>
              <a:defRPr/>
            </a:pPr>
            <a:r>
              <a:rPr lang="en-US" sz="3200" b="1" dirty="0" smtClean="0">
                <a:solidFill>
                  <a:srgbClr val="4C5A6A"/>
                </a:solidFill>
                <a:latin typeface="Century Gothic" pitchFamily="34" charset="0"/>
                <a:ea typeface="ＭＳ Ｐゴシック" pitchFamily="124" charset="-128"/>
                <a:cs typeface="Arial" charset="0"/>
              </a:rPr>
              <a:t>3. Communication</a:t>
            </a:r>
            <a:endParaRPr lang="en-US" sz="3200" b="1" dirty="0">
              <a:solidFill>
                <a:srgbClr val="4C5A6A"/>
              </a:solidFill>
              <a:latin typeface="Century Gothic" pitchFamily="34" charset="0"/>
              <a:ea typeface="ＭＳ Ｐゴシック" pitchFamily="124" charset="-128"/>
              <a:cs typeface="Arial" charset="0"/>
            </a:endParaRP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3315"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spTree>
    <p:extLst>
      <p:ext uri="{BB962C8B-B14F-4D97-AF65-F5344CB8AC3E}">
        <p14:creationId xmlns:p14="http://schemas.microsoft.com/office/powerpoint/2010/main" val="34796724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lIns="0" tIns="0" rIns="0" bIns="0"/>
          <a:lstStyle/>
          <a:p>
            <a:pPr eaLnBrk="1" fontAlgn="auto" hangingPunct="1">
              <a:spcAft>
                <a:spcPts val="0"/>
              </a:spcAft>
              <a:defRPr/>
            </a:pPr>
            <a:r>
              <a:rPr lang="en-US" sz="3600" b="1" dirty="0" smtClean="0">
                <a:solidFill>
                  <a:srgbClr val="B50B1B"/>
                </a:solidFill>
                <a:latin typeface="Century Gothic" panose="020B0502020202020204" pitchFamily="34" charset="0"/>
                <a:ea typeface="+mj-ea"/>
                <a:cs typeface="+mj-cs"/>
              </a:rPr>
              <a:t>Poll Question 2</a:t>
            </a:r>
            <a:endParaRPr lang="en-US" sz="3600" b="1" dirty="0">
              <a:solidFill>
                <a:srgbClr val="B50B1B"/>
              </a:solidFill>
              <a:latin typeface="Century Gothic" panose="020B0502020202020204" pitchFamily="34" charset="0"/>
              <a:ea typeface="+mj-ea"/>
              <a:cs typeface="+mj-cs"/>
            </a:endParaRPr>
          </a:p>
        </p:txBody>
      </p:sp>
      <p:sp>
        <p:nvSpPr>
          <p:cNvPr id="5123" name="Rectangle 3"/>
          <p:cNvSpPr>
            <a:spLocks noGrp="1" noChangeArrowheads="1"/>
          </p:cNvSpPr>
          <p:nvPr>
            <p:ph idx="1"/>
          </p:nvPr>
        </p:nvSpPr>
        <p:spPr>
          <a:xfrm>
            <a:off x="323850" y="2393950"/>
            <a:ext cx="8496300" cy="2070100"/>
          </a:xfrm>
        </p:spPr>
        <p:txBody>
          <a:bodyPr>
            <a:normAutofit/>
          </a:bodyPr>
          <a:lstStyle/>
          <a:p>
            <a:pPr marL="0" indent="0" algn="ctr" eaLnBrk="1" hangingPunct="1">
              <a:lnSpc>
                <a:spcPct val="80000"/>
              </a:lnSpc>
              <a:buClr>
                <a:schemeClr val="tx2"/>
              </a:buClr>
              <a:buFontTx/>
              <a:buNone/>
              <a:defRPr/>
            </a:pPr>
            <a:endParaRPr lang="en-US" sz="800" b="1" dirty="0">
              <a:ea typeface="ＭＳ Ｐゴシック" charset="0"/>
            </a:endParaRPr>
          </a:p>
          <a:p>
            <a:pPr marL="0" indent="0" algn="ctr" eaLnBrk="1" hangingPunct="1">
              <a:buClr>
                <a:srgbClr val="4A66AC"/>
              </a:buClr>
              <a:buFontTx/>
              <a:buNone/>
              <a:defRPr/>
            </a:pPr>
            <a:r>
              <a:rPr lang="en-AU" sz="2400" dirty="0" smtClean="0">
                <a:solidFill>
                  <a:srgbClr val="4C5A6A"/>
                </a:solidFill>
                <a:ea typeface="ＭＳ Ｐゴシック" charset="0"/>
              </a:rPr>
              <a:t>To how many of your CDM patients do you</a:t>
            </a:r>
          </a:p>
          <a:p>
            <a:pPr marL="0" indent="0" algn="ctr" eaLnBrk="1" hangingPunct="1">
              <a:buClr>
                <a:srgbClr val="4A66AC"/>
              </a:buClr>
              <a:buFontTx/>
              <a:buNone/>
              <a:defRPr/>
            </a:pPr>
            <a:r>
              <a:rPr lang="en-AU" sz="2400" dirty="0" smtClean="0">
                <a:solidFill>
                  <a:srgbClr val="4C5A6A"/>
                </a:solidFill>
                <a:ea typeface="ＭＳ Ｐゴシック" charset="0"/>
              </a:rPr>
              <a:t> repeat the same advice  </a:t>
            </a:r>
          </a:p>
          <a:p>
            <a:pPr marL="0" indent="0" algn="ctr" eaLnBrk="1" hangingPunct="1">
              <a:buClr>
                <a:srgbClr val="4A66AC"/>
              </a:buClr>
              <a:buFontTx/>
              <a:buNone/>
              <a:defRPr/>
            </a:pPr>
            <a:r>
              <a:rPr lang="en-AU" sz="2400" dirty="0" smtClean="0">
                <a:solidFill>
                  <a:srgbClr val="4C5A6A"/>
                </a:solidFill>
                <a:ea typeface="ＭＳ Ｐゴシック" charset="0"/>
              </a:rPr>
              <a:t>on a weekly/monthly/annual basis?</a:t>
            </a:r>
          </a:p>
          <a:p>
            <a:pPr marL="0" indent="0" eaLnBrk="1" hangingPunct="1">
              <a:buClr>
                <a:srgbClr val="4A66AC"/>
              </a:buClr>
              <a:buFontTx/>
              <a:buNone/>
              <a:defRPr/>
            </a:pPr>
            <a:endParaRPr lang="en-AU" sz="1700" dirty="0">
              <a:solidFill>
                <a:srgbClr val="4C5A6A"/>
              </a:solidFill>
              <a:ea typeface="ＭＳ Ｐゴシック" charset="0"/>
            </a:endParaRPr>
          </a:p>
          <a:p>
            <a:pPr marL="0" indent="0" eaLnBrk="1" hangingPunct="1">
              <a:lnSpc>
                <a:spcPct val="80000"/>
              </a:lnSpc>
              <a:buClr>
                <a:srgbClr val="4A66AC"/>
              </a:buClr>
              <a:buFontTx/>
              <a:buNone/>
              <a:defRPr/>
            </a:pPr>
            <a:endParaRPr lang="en-US" sz="2600" dirty="0">
              <a:effectLst>
                <a:outerShdw blurRad="38100" dist="38100" dir="2700000" algn="tl">
                  <a:srgbClr val="DDDDDD"/>
                </a:outerShdw>
              </a:effectLst>
              <a:ea typeface="ＭＳ Ｐゴシック" charset="0"/>
            </a:endParaRPr>
          </a:p>
        </p:txBody>
      </p:sp>
      <p:sp>
        <p:nvSpPr>
          <p:cNvPr id="5"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Tree>
    <p:extLst>
      <p:ext uri="{BB962C8B-B14F-4D97-AF65-F5344CB8AC3E}">
        <p14:creationId xmlns:p14="http://schemas.microsoft.com/office/powerpoint/2010/main" val="3724961271"/>
      </p:ext>
    </p:extLst>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p:txBody>
          <a:bodyPr/>
          <a:lstStyle/>
          <a:p>
            <a:pPr eaLnBrk="1" fontAlgn="auto" hangingPunct="1">
              <a:spcAft>
                <a:spcPts val="0"/>
              </a:spcAft>
              <a:defRPr/>
            </a:pPr>
            <a:r>
              <a:rPr lang="en-US" sz="3200" b="1" dirty="0">
                <a:solidFill>
                  <a:srgbClr val="242852"/>
                </a:solidFill>
                <a:latin typeface="Century Gothic" pitchFamily="34" charset="0"/>
                <a:ea typeface="+mj-ea"/>
                <a:cs typeface="+mj-cs"/>
              </a:rPr>
              <a:t>Motivational Interviewing</a:t>
            </a:r>
            <a:endParaRPr lang="en-AU" sz="3200" b="1" dirty="0">
              <a:solidFill>
                <a:srgbClr val="242852"/>
              </a:solidFill>
              <a:latin typeface="Century Gothic" pitchFamily="34" charset="0"/>
              <a:ea typeface="+mj-ea"/>
              <a:cs typeface="+mj-cs"/>
            </a:endParaRPr>
          </a:p>
        </p:txBody>
      </p:sp>
      <p:sp>
        <p:nvSpPr>
          <p:cNvPr id="8"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6387"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sp>
        <p:nvSpPr>
          <p:cNvPr id="6148" name="Rectangle 3"/>
          <p:cNvSpPr>
            <a:spLocks noChangeArrowheads="1"/>
          </p:cNvSpPr>
          <p:nvPr/>
        </p:nvSpPr>
        <p:spPr bwMode="auto">
          <a:xfrm>
            <a:off x="649288" y="2457450"/>
            <a:ext cx="7845425"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p>
            <a:pPr marL="298704" indent="-298704" algn="ctr" fontAlgn="base">
              <a:spcBef>
                <a:spcPct val="20000"/>
              </a:spcBef>
              <a:spcAft>
                <a:spcPct val="0"/>
              </a:spcAft>
              <a:buFont typeface="Arial" panose="020B0604020202020204" pitchFamily="34" charset="0"/>
              <a:buChar char="•"/>
              <a:tabLst>
                <a:tab pos="42672" algn="l"/>
              </a:tabLst>
              <a:defRPr/>
            </a:pPr>
            <a:endParaRPr lang="en-US" sz="1200" b="1" dirty="0">
              <a:solidFill>
                <a:srgbClr val="2B142D"/>
              </a:solidFill>
              <a:latin typeface="Century Gothic" pitchFamily="34" charset="0"/>
              <a:ea typeface="ＭＳ Ｐゴシック" pitchFamily="124" charset="-128"/>
              <a:cs typeface="Arial" charset="0"/>
            </a:endParaRPr>
          </a:p>
          <a:p>
            <a:pPr marL="298704" indent="-298704" fontAlgn="base">
              <a:spcBef>
                <a:spcPct val="20000"/>
              </a:spcBef>
              <a:spcAft>
                <a:spcPct val="0"/>
              </a:spcAft>
              <a:buFont typeface="Arial" panose="020B0604020202020204" pitchFamily="34" charset="0"/>
              <a:buChar char="•"/>
              <a:tabLst>
                <a:tab pos="42672" algn="l"/>
              </a:tabLst>
              <a:defRPr/>
            </a:pPr>
            <a:r>
              <a:rPr lang="en-AU" sz="2800" dirty="0">
                <a:solidFill>
                  <a:srgbClr val="4C5A6A"/>
                </a:solidFill>
                <a:latin typeface="Century Gothic" pitchFamily="34" charset="0"/>
                <a:ea typeface="ＭＳ Ｐゴシック" pitchFamily="124" charset="-128"/>
                <a:cs typeface="Arial" charset="0"/>
              </a:rPr>
              <a:t>A </a:t>
            </a:r>
            <a:r>
              <a:rPr lang="en-AU" sz="2800" b="1" dirty="0">
                <a:solidFill>
                  <a:srgbClr val="4C5A6A"/>
                </a:solidFill>
                <a:latin typeface="Century Gothic" pitchFamily="34" charset="0"/>
                <a:ea typeface="ＭＳ Ｐゴシック" pitchFamily="124" charset="-128"/>
                <a:cs typeface="Arial" charset="0"/>
              </a:rPr>
              <a:t>conversation</a:t>
            </a:r>
            <a:r>
              <a:rPr lang="en-AU" sz="2800" dirty="0">
                <a:solidFill>
                  <a:srgbClr val="4C5A6A"/>
                </a:solidFill>
                <a:latin typeface="Century Gothic" pitchFamily="34" charset="0"/>
                <a:ea typeface="ＭＳ Ｐゴシック" pitchFamily="124" charset="-128"/>
                <a:cs typeface="Arial" charset="0"/>
              </a:rPr>
              <a:t> with a person (client) to strengthen their own motivation for and commitment to change</a:t>
            </a:r>
          </a:p>
          <a:p>
            <a:pPr fontAlgn="base">
              <a:spcBef>
                <a:spcPct val="20000"/>
              </a:spcBef>
              <a:spcAft>
                <a:spcPct val="0"/>
              </a:spcAft>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fontAlgn="base">
              <a:spcBef>
                <a:spcPct val="20000"/>
              </a:spcBef>
              <a:spcAft>
                <a:spcPct val="0"/>
              </a:spcAft>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p:txBody>
      </p:sp>
    </p:spTree>
    <p:extLst>
      <p:ext uri="{BB962C8B-B14F-4D97-AF65-F5344CB8AC3E}">
        <p14:creationId xmlns:p14="http://schemas.microsoft.com/office/powerpoint/2010/main" val="16244475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p:txBody>
          <a:bodyPr/>
          <a:lstStyle/>
          <a:p>
            <a:pPr eaLnBrk="1" fontAlgn="auto" hangingPunct="1">
              <a:spcAft>
                <a:spcPts val="0"/>
              </a:spcAft>
              <a:defRPr/>
            </a:pPr>
            <a:r>
              <a:rPr lang="en-US" sz="3200" b="1" dirty="0">
                <a:solidFill>
                  <a:srgbClr val="242852"/>
                </a:solidFill>
                <a:latin typeface="Century Gothic" pitchFamily="34" charset="0"/>
                <a:ea typeface="+mj-ea"/>
                <a:cs typeface="+mj-cs"/>
              </a:rPr>
              <a:t>Motivational Interviewing</a:t>
            </a:r>
            <a:endParaRPr lang="en-AU" sz="3200" b="1" dirty="0">
              <a:solidFill>
                <a:srgbClr val="242852"/>
              </a:solidFill>
              <a:latin typeface="Century Gothic" pitchFamily="34" charset="0"/>
              <a:ea typeface="+mj-ea"/>
              <a:cs typeface="+mj-cs"/>
            </a:endParaRPr>
          </a:p>
        </p:txBody>
      </p:sp>
      <p:sp>
        <p:nvSpPr>
          <p:cNvPr id="8"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6387"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sp>
        <p:nvSpPr>
          <p:cNvPr id="6148" name="Rectangle 3"/>
          <p:cNvSpPr>
            <a:spLocks noChangeArrowheads="1"/>
          </p:cNvSpPr>
          <p:nvPr/>
        </p:nvSpPr>
        <p:spPr bwMode="auto">
          <a:xfrm>
            <a:off x="649288" y="2600325"/>
            <a:ext cx="7845425"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p>
            <a:pPr fontAlgn="base">
              <a:spcBef>
                <a:spcPct val="20000"/>
              </a:spcBef>
              <a:spcAft>
                <a:spcPct val="0"/>
              </a:spcAft>
              <a:tabLst>
                <a:tab pos="42672" algn="l"/>
              </a:tabLst>
              <a:defRPr/>
            </a:pPr>
            <a:endParaRPr lang="en-AU" sz="2800" dirty="0">
              <a:solidFill>
                <a:srgbClr val="4C5A6A"/>
              </a:solidFill>
              <a:latin typeface="Century Gothic" pitchFamily="34" charset="0"/>
              <a:ea typeface="ＭＳ Ｐゴシック" pitchFamily="124" charset="-128"/>
              <a:cs typeface="Arial" charset="0"/>
            </a:endParaRPr>
          </a:p>
          <a:p>
            <a:pPr marL="298704" indent="-298704" fontAlgn="base">
              <a:spcBef>
                <a:spcPct val="20000"/>
              </a:spcBef>
              <a:spcAft>
                <a:spcPct val="0"/>
              </a:spcAft>
              <a:buFont typeface="Arial" panose="020B0604020202020204" pitchFamily="34" charset="0"/>
              <a:buChar char="•"/>
              <a:tabLst>
                <a:tab pos="42672" algn="l"/>
              </a:tabLst>
              <a:defRPr/>
            </a:pPr>
            <a:r>
              <a:rPr lang="en-AU" sz="2800" dirty="0">
                <a:solidFill>
                  <a:srgbClr val="4C5A6A"/>
                </a:solidFill>
                <a:latin typeface="Century Gothic" pitchFamily="34" charset="0"/>
                <a:ea typeface="ＭＳ Ｐゴシック" pitchFamily="124" charset="-128"/>
                <a:cs typeface="Arial" charset="0"/>
              </a:rPr>
              <a:t>Particularly useful if someone is </a:t>
            </a:r>
            <a:r>
              <a:rPr lang="en-AU" sz="2800" b="1" dirty="0">
                <a:solidFill>
                  <a:srgbClr val="4C5A6A"/>
                </a:solidFill>
                <a:latin typeface="Century Gothic" pitchFamily="34" charset="0"/>
                <a:ea typeface="ＭＳ Ｐゴシック" pitchFamily="124" charset="-128"/>
                <a:cs typeface="Arial" charset="0"/>
              </a:rPr>
              <a:t>ambivalent </a:t>
            </a:r>
            <a:r>
              <a:rPr lang="en-AU" sz="2800" dirty="0">
                <a:solidFill>
                  <a:srgbClr val="4C5A6A"/>
                </a:solidFill>
                <a:latin typeface="Century Gothic" pitchFamily="34" charset="0"/>
                <a:ea typeface="ＭＳ Ｐゴシック" pitchFamily="124" charset="-128"/>
                <a:cs typeface="Arial" charset="0"/>
              </a:rPr>
              <a:t>about change</a:t>
            </a:r>
            <a:endParaRPr lang="en-US" sz="2800" dirty="0">
              <a:solidFill>
                <a:srgbClr val="4C5A6A"/>
              </a:solidFill>
              <a:latin typeface="Century Gothic" pitchFamily="34" charset="0"/>
              <a:ea typeface="ＭＳ Ｐゴシック" pitchFamily="124" charset="-128"/>
              <a:cs typeface="Arial" charset="0"/>
            </a:endParaRPr>
          </a:p>
          <a:p>
            <a:pPr fontAlgn="base">
              <a:spcBef>
                <a:spcPct val="20000"/>
              </a:spcBef>
              <a:spcAft>
                <a:spcPct val="0"/>
              </a:spcAft>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a:p>
            <a:pPr fontAlgn="base">
              <a:spcBef>
                <a:spcPct val="20000"/>
              </a:spcBef>
              <a:spcAft>
                <a:spcPct val="0"/>
              </a:spcAft>
              <a:tabLst>
                <a:tab pos="42672" algn="l"/>
              </a:tabLst>
              <a:defRPr/>
            </a:pPr>
            <a:endParaRPr lang="en-US" sz="1200" dirty="0">
              <a:solidFill>
                <a:prstClr val="black"/>
              </a:solidFill>
              <a:latin typeface="Century Gothic" pitchFamily="34" charset="0"/>
              <a:ea typeface="ＭＳ Ｐゴシック" pitchFamily="124" charset="-128"/>
              <a:cs typeface="Arial" charset="0"/>
            </a:endParaRPr>
          </a:p>
        </p:txBody>
      </p:sp>
    </p:spTree>
    <p:extLst>
      <p:ext uri="{BB962C8B-B14F-4D97-AF65-F5344CB8AC3E}">
        <p14:creationId xmlns:p14="http://schemas.microsoft.com/office/powerpoint/2010/main" val="138265748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p:txBody>
          <a:bodyPr/>
          <a:lstStyle/>
          <a:p>
            <a:pPr eaLnBrk="1" fontAlgn="auto" hangingPunct="1">
              <a:spcAft>
                <a:spcPts val="0"/>
              </a:spcAft>
              <a:defRPr/>
            </a:pPr>
            <a:r>
              <a:rPr lang="en-US" sz="3200" b="1" dirty="0">
                <a:solidFill>
                  <a:srgbClr val="242852"/>
                </a:solidFill>
                <a:latin typeface="Century Gothic" pitchFamily="34" charset="0"/>
                <a:ea typeface="+mj-ea"/>
                <a:cs typeface="+mj-cs"/>
              </a:rPr>
              <a:t>Motivational Interviewing</a:t>
            </a:r>
            <a:endParaRPr lang="en-AU" sz="3200" b="1" dirty="0">
              <a:solidFill>
                <a:srgbClr val="242852"/>
              </a:solidFill>
              <a:latin typeface="Century Gothic" pitchFamily="34" charset="0"/>
              <a:ea typeface="+mj-ea"/>
              <a:cs typeface="+mj-cs"/>
            </a:endParaRP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8435"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sp>
        <p:nvSpPr>
          <p:cNvPr id="104452" name="Rectangle 3"/>
          <p:cNvSpPr>
            <a:spLocks noChangeArrowheads="1"/>
          </p:cNvSpPr>
          <p:nvPr/>
        </p:nvSpPr>
        <p:spPr bwMode="auto">
          <a:xfrm>
            <a:off x="649288" y="2278063"/>
            <a:ext cx="78454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lvl1pPr eaLnBrk="0" hangingPunct="0">
              <a:tabLst>
                <a:tab pos="41275" algn="l"/>
              </a:tabLst>
              <a:defRPr sz="1200">
                <a:solidFill>
                  <a:schemeClr val="tx1"/>
                </a:solidFill>
                <a:latin typeface="Century Gothic" pitchFamily="34" charset="0"/>
                <a:ea typeface="MS PGothic" pitchFamily="34" charset="-128"/>
              </a:defRPr>
            </a:lvl1pPr>
            <a:lvl2pPr marL="742950" indent="-285750" eaLnBrk="0" hangingPunct="0">
              <a:tabLst>
                <a:tab pos="41275" algn="l"/>
              </a:tabLst>
              <a:defRPr sz="1200">
                <a:solidFill>
                  <a:schemeClr val="tx1"/>
                </a:solidFill>
                <a:latin typeface="Century Gothic" pitchFamily="34" charset="0"/>
                <a:ea typeface="MS PGothic" pitchFamily="34" charset="-128"/>
              </a:defRPr>
            </a:lvl2pPr>
            <a:lvl3pPr marL="1143000" indent="-228600" eaLnBrk="0" hangingPunct="0">
              <a:tabLst>
                <a:tab pos="41275" algn="l"/>
              </a:tabLst>
              <a:defRPr sz="1200">
                <a:solidFill>
                  <a:schemeClr val="tx1"/>
                </a:solidFill>
                <a:latin typeface="Century Gothic" pitchFamily="34" charset="0"/>
                <a:ea typeface="MS PGothic" pitchFamily="34" charset="-128"/>
              </a:defRPr>
            </a:lvl3pPr>
            <a:lvl4pPr marL="1600200" indent="-228600" eaLnBrk="0" hangingPunct="0">
              <a:tabLst>
                <a:tab pos="41275" algn="l"/>
              </a:tabLst>
              <a:defRPr sz="1200">
                <a:solidFill>
                  <a:schemeClr val="tx1"/>
                </a:solidFill>
                <a:latin typeface="Century Gothic" pitchFamily="34" charset="0"/>
                <a:ea typeface="MS PGothic" pitchFamily="34" charset="-128"/>
              </a:defRPr>
            </a:lvl4pPr>
            <a:lvl5pPr marL="2057400" indent="-228600" eaLnBrk="0" hangingPunct="0">
              <a:tabLst>
                <a:tab pos="41275" algn="l"/>
              </a:tabLst>
              <a:defRPr sz="12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tabLst>
                <a:tab pos="41275" algn="l"/>
              </a:tabLst>
              <a:defRPr sz="12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tabLst>
                <a:tab pos="41275" algn="l"/>
              </a:tabLst>
              <a:defRPr sz="12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tabLst>
                <a:tab pos="41275" algn="l"/>
              </a:tabLst>
              <a:defRPr sz="12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tabLst>
                <a:tab pos="41275" algn="l"/>
              </a:tabLst>
              <a:defRPr sz="1200">
                <a:solidFill>
                  <a:schemeClr val="tx1"/>
                </a:solidFill>
                <a:latin typeface="Century Gothic" pitchFamily="34" charset="0"/>
                <a:ea typeface="MS PGothic" pitchFamily="34" charset="-128"/>
              </a:defRPr>
            </a:lvl9pPr>
          </a:lstStyle>
          <a:p>
            <a:pPr algn="ctr" eaLnBrk="1" fontAlgn="base" hangingPunct="1">
              <a:spcBef>
                <a:spcPct val="20000"/>
              </a:spcBef>
              <a:spcAft>
                <a:spcPct val="0"/>
              </a:spcAft>
            </a:pPr>
            <a:r>
              <a:rPr lang="en-AU" altLang="en-US" sz="2800" b="1" dirty="0" smtClean="0">
                <a:solidFill>
                  <a:srgbClr val="4C5A6A"/>
                </a:solidFill>
              </a:rPr>
              <a:t>…..goal-oriented</a:t>
            </a:r>
            <a:r>
              <a:rPr lang="en-AU" altLang="en-US" sz="2800" dirty="0" smtClean="0">
                <a:solidFill>
                  <a:srgbClr val="4C5A6A"/>
                </a:solidFill>
              </a:rPr>
              <a:t>……</a:t>
            </a:r>
          </a:p>
          <a:p>
            <a:pPr eaLnBrk="1" fontAlgn="base" hangingPunct="1">
              <a:spcBef>
                <a:spcPct val="20000"/>
              </a:spcBef>
              <a:spcAft>
                <a:spcPct val="0"/>
              </a:spcAft>
            </a:pPr>
            <a:r>
              <a:rPr lang="en-US" altLang="en-US" sz="2800" dirty="0" smtClean="0">
                <a:solidFill>
                  <a:srgbClr val="4C5A6A"/>
                </a:solidFill>
              </a:rPr>
              <a:t>						</a:t>
            </a:r>
            <a:r>
              <a:rPr lang="en-US" altLang="en-US" sz="1800" i="1" dirty="0" smtClean="0">
                <a:solidFill>
                  <a:srgbClr val="4C5A6A"/>
                </a:solidFill>
              </a:rPr>
              <a:t>Miller &amp; Rollnick 2010</a:t>
            </a:r>
            <a:endParaRPr lang="en-US" altLang="en-US" sz="1800" dirty="0" smtClean="0">
              <a:solidFill>
                <a:srgbClr val="4C5A6A"/>
              </a:solidFill>
            </a:endParaRPr>
          </a:p>
        </p:txBody>
      </p:sp>
    </p:spTree>
    <p:extLst>
      <p:ext uri="{BB962C8B-B14F-4D97-AF65-F5344CB8AC3E}">
        <p14:creationId xmlns:p14="http://schemas.microsoft.com/office/powerpoint/2010/main" val="214507991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p:txBody>
          <a:bodyPr/>
          <a:lstStyle/>
          <a:p>
            <a:pPr eaLnBrk="1" fontAlgn="auto" hangingPunct="1">
              <a:spcAft>
                <a:spcPts val="0"/>
              </a:spcAft>
              <a:defRPr/>
            </a:pPr>
            <a:r>
              <a:rPr lang="en-US" sz="3200" b="1" dirty="0">
                <a:solidFill>
                  <a:srgbClr val="242852"/>
                </a:solidFill>
                <a:latin typeface="Century Gothic" pitchFamily="34" charset="0"/>
                <a:ea typeface="+mj-ea"/>
                <a:cs typeface="+mj-cs"/>
              </a:rPr>
              <a:t>Motivational Interviewing</a:t>
            </a:r>
            <a:endParaRPr lang="en-AU" sz="3200" b="1" dirty="0">
              <a:solidFill>
                <a:srgbClr val="242852"/>
              </a:solidFill>
              <a:latin typeface="Century Gothic" pitchFamily="34" charset="0"/>
              <a:ea typeface="+mj-ea"/>
              <a:cs typeface="+mj-cs"/>
            </a:endParaRP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8435"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sp>
        <p:nvSpPr>
          <p:cNvPr id="106500" name="Rectangle 3"/>
          <p:cNvSpPr>
            <a:spLocks noChangeArrowheads="1"/>
          </p:cNvSpPr>
          <p:nvPr/>
        </p:nvSpPr>
        <p:spPr bwMode="auto">
          <a:xfrm>
            <a:off x="649288" y="2278063"/>
            <a:ext cx="7845425" cy="302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lvl1pPr eaLnBrk="0" hangingPunct="0">
              <a:tabLst>
                <a:tab pos="41275" algn="l"/>
              </a:tabLst>
              <a:defRPr sz="1200">
                <a:solidFill>
                  <a:schemeClr val="tx1"/>
                </a:solidFill>
                <a:latin typeface="Century Gothic" pitchFamily="34" charset="0"/>
                <a:ea typeface="MS PGothic" pitchFamily="34" charset="-128"/>
              </a:defRPr>
            </a:lvl1pPr>
            <a:lvl2pPr marL="742950" indent="-285750" eaLnBrk="0" hangingPunct="0">
              <a:tabLst>
                <a:tab pos="41275" algn="l"/>
              </a:tabLst>
              <a:defRPr sz="1200">
                <a:solidFill>
                  <a:schemeClr val="tx1"/>
                </a:solidFill>
                <a:latin typeface="Century Gothic" pitchFamily="34" charset="0"/>
                <a:ea typeface="MS PGothic" pitchFamily="34" charset="-128"/>
              </a:defRPr>
            </a:lvl2pPr>
            <a:lvl3pPr marL="1143000" indent="-228600" eaLnBrk="0" hangingPunct="0">
              <a:tabLst>
                <a:tab pos="41275" algn="l"/>
              </a:tabLst>
              <a:defRPr sz="1200">
                <a:solidFill>
                  <a:schemeClr val="tx1"/>
                </a:solidFill>
                <a:latin typeface="Century Gothic" pitchFamily="34" charset="0"/>
                <a:ea typeface="MS PGothic" pitchFamily="34" charset="-128"/>
              </a:defRPr>
            </a:lvl3pPr>
            <a:lvl4pPr marL="1600200" indent="-228600" eaLnBrk="0" hangingPunct="0">
              <a:tabLst>
                <a:tab pos="41275" algn="l"/>
              </a:tabLst>
              <a:defRPr sz="1200">
                <a:solidFill>
                  <a:schemeClr val="tx1"/>
                </a:solidFill>
                <a:latin typeface="Century Gothic" pitchFamily="34" charset="0"/>
                <a:ea typeface="MS PGothic" pitchFamily="34" charset="-128"/>
              </a:defRPr>
            </a:lvl4pPr>
            <a:lvl5pPr marL="2057400" indent="-228600" eaLnBrk="0" hangingPunct="0">
              <a:tabLst>
                <a:tab pos="41275" algn="l"/>
              </a:tabLst>
              <a:defRPr sz="12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tabLst>
                <a:tab pos="41275" algn="l"/>
              </a:tabLst>
              <a:defRPr sz="12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tabLst>
                <a:tab pos="41275" algn="l"/>
              </a:tabLst>
              <a:defRPr sz="12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tabLst>
                <a:tab pos="41275" algn="l"/>
              </a:tabLst>
              <a:defRPr sz="12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tabLst>
                <a:tab pos="41275" algn="l"/>
              </a:tabLst>
              <a:defRPr sz="1200">
                <a:solidFill>
                  <a:schemeClr val="tx1"/>
                </a:solidFill>
                <a:latin typeface="Century Gothic" pitchFamily="34" charset="0"/>
                <a:ea typeface="MS PGothic" pitchFamily="34" charset="-128"/>
              </a:defRPr>
            </a:lvl9pPr>
          </a:lstStyle>
          <a:p>
            <a:pPr algn="ctr" eaLnBrk="1" fontAlgn="base" hangingPunct="1">
              <a:spcBef>
                <a:spcPct val="20000"/>
              </a:spcBef>
              <a:spcAft>
                <a:spcPct val="0"/>
              </a:spcAft>
            </a:pPr>
            <a:r>
              <a:rPr lang="en-AU" altLang="en-US" sz="2800" b="1" dirty="0" smtClean="0">
                <a:solidFill>
                  <a:srgbClr val="4C5A6A"/>
                </a:solidFill>
              </a:rPr>
              <a:t>….language of change…..</a:t>
            </a:r>
            <a:endParaRPr lang="en-AU" altLang="en-US" sz="2800" dirty="0" smtClean="0">
              <a:solidFill>
                <a:srgbClr val="4C5A6A"/>
              </a:solidFill>
            </a:endParaRPr>
          </a:p>
          <a:p>
            <a:pPr eaLnBrk="1" fontAlgn="base" hangingPunct="1">
              <a:spcBef>
                <a:spcPct val="20000"/>
              </a:spcBef>
              <a:spcAft>
                <a:spcPct val="0"/>
              </a:spcAft>
            </a:pPr>
            <a:r>
              <a:rPr lang="en-US" altLang="en-US" sz="2800" dirty="0" smtClean="0">
                <a:solidFill>
                  <a:srgbClr val="4C5A6A"/>
                </a:solidFill>
              </a:rPr>
              <a:t>						</a:t>
            </a:r>
            <a:r>
              <a:rPr lang="en-US" altLang="en-US" sz="1800" i="1" dirty="0" smtClean="0">
                <a:solidFill>
                  <a:srgbClr val="4C5A6A"/>
                </a:solidFill>
              </a:rPr>
              <a:t>Miller &amp; Rollnick 2010</a:t>
            </a:r>
            <a:endParaRPr lang="en-US" altLang="en-US" sz="1800" dirty="0" smtClean="0">
              <a:solidFill>
                <a:srgbClr val="4C5A6A"/>
              </a:solidFill>
            </a:endParaRPr>
          </a:p>
        </p:txBody>
      </p:sp>
    </p:spTree>
    <p:extLst>
      <p:ext uri="{BB962C8B-B14F-4D97-AF65-F5344CB8AC3E}">
        <p14:creationId xmlns:p14="http://schemas.microsoft.com/office/powerpoint/2010/main" val="426179113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p:txBody>
          <a:bodyPr/>
          <a:lstStyle/>
          <a:p>
            <a:pPr eaLnBrk="1" fontAlgn="auto" hangingPunct="1">
              <a:spcAft>
                <a:spcPts val="0"/>
              </a:spcAft>
              <a:defRPr/>
            </a:pPr>
            <a:r>
              <a:rPr lang="en-US" sz="3200" b="1" dirty="0">
                <a:solidFill>
                  <a:srgbClr val="242852"/>
                </a:solidFill>
                <a:latin typeface="Century Gothic" pitchFamily="34" charset="0"/>
                <a:ea typeface="+mj-ea"/>
                <a:cs typeface="+mj-cs"/>
              </a:rPr>
              <a:t>Motivational Interviewing</a:t>
            </a:r>
            <a:endParaRPr lang="en-AU" sz="3200" b="1" dirty="0">
              <a:solidFill>
                <a:srgbClr val="242852"/>
              </a:solidFill>
              <a:latin typeface="Century Gothic" pitchFamily="34" charset="0"/>
              <a:ea typeface="+mj-ea"/>
              <a:cs typeface="+mj-cs"/>
            </a:endParaRP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8435"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sp>
        <p:nvSpPr>
          <p:cNvPr id="108548" name="Rectangle 3"/>
          <p:cNvSpPr>
            <a:spLocks noChangeArrowheads="1"/>
          </p:cNvSpPr>
          <p:nvPr/>
        </p:nvSpPr>
        <p:spPr bwMode="auto">
          <a:xfrm>
            <a:off x="649288" y="2278063"/>
            <a:ext cx="7845425" cy="179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lvl1pPr eaLnBrk="0" hangingPunct="0">
              <a:tabLst>
                <a:tab pos="41275" algn="l"/>
              </a:tabLst>
              <a:defRPr sz="1200">
                <a:solidFill>
                  <a:schemeClr val="tx1"/>
                </a:solidFill>
                <a:latin typeface="Century Gothic" pitchFamily="34" charset="0"/>
                <a:ea typeface="MS PGothic" pitchFamily="34" charset="-128"/>
              </a:defRPr>
            </a:lvl1pPr>
            <a:lvl2pPr marL="742950" indent="-285750" eaLnBrk="0" hangingPunct="0">
              <a:tabLst>
                <a:tab pos="41275" algn="l"/>
              </a:tabLst>
              <a:defRPr sz="1200">
                <a:solidFill>
                  <a:schemeClr val="tx1"/>
                </a:solidFill>
                <a:latin typeface="Century Gothic" pitchFamily="34" charset="0"/>
                <a:ea typeface="MS PGothic" pitchFamily="34" charset="-128"/>
              </a:defRPr>
            </a:lvl2pPr>
            <a:lvl3pPr marL="1143000" indent="-228600" eaLnBrk="0" hangingPunct="0">
              <a:tabLst>
                <a:tab pos="41275" algn="l"/>
              </a:tabLst>
              <a:defRPr sz="1200">
                <a:solidFill>
                  <a:schemeClr val="tx1"/>
                </a:solidFill>
                <a:latin typeface="Century Gothic" pitchFamily="34" charset="0"/>
                <a:ea typeface="MS PGothic" pitchFamily="34" charset="-128"/>
              </a:defRPr>
            </a:lvl3pPr>
            <a:lvl4pPr marL="1600200" indent="-228600" eaLnBrk="0" hangingPunct="0">
              <a:tabLst>
                <a:tab pos="41275" algn="l"/>
              </a:tabLst>
              <a:defRPr sz="1200">
                <a:solidFill>
                  <a:schemeClr val="tx1"/>
                </a:solidFill>
                <a:latin typeface="Century Gothic" pitchFamily="34" charset="0"/>
                <a:ea typeface="MS PGothic" pitchFamily="34" charset="-128"/>
              </a:defRPr>
            </a:lvl4pPr>
            <a:lvl5pPr marL="2057400" indent="-228600" eaLnBrk="0" hangingPunct="0">
              <a:tabLst>
                <a:tab pos="41275" algn="l"/>
              </a:tabLst>
              <a:defRPr sz="12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tabLst>
                <a:tab pos="41275" algn="l"/>
              </a:tabLst>
              <a:defRPr sz="12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tabLst>
                <a:tab pos="41275" algn="l"/>
              </a:tabLst>
              <a:defRPr sz="12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tabLst>
                <a:tab pos="41275" algn="l"/>
              </a:tabLst>
              <a:defRPr sz="12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tabLst>
                <a:tab pos="41275" algn="l"/>
              </a:tabLst>
              <a:defRPr sz="1200">
                <a:solidFill>
                  <a:schemeClr val="tx1"/>
                </a:solidFill>
                <a:latin typeface="Century Gothic" pitchFamily="34" charset="0"/>
                <a:ea typeface="MS PGothic" pitchFamily="34" charset="-128"/>
              </a:defRPr>
            </a:lvl9pPr>
          </a:lstStyle>
          <a:p>
            <a:pPr algn="ctr" eaLnBrk="1" fontAlgn="base" hangingPunct="1">
              <a:spcBef>
                <a:spcPct val="20000"/>
              </a:spcBef>
              <a:spcAft>
                <a:spcPct val="0"/>
              </a:spcAft>
            </a:pPr>
            <a:r>
              <a:rPr lang="en-AU" altLang="en-US" sz="2800" b="1" dirty="0" smtClean="0">
                <a:solidFill>
                  <a:srgbClr val="4C5A6A"/>
                </a:solidFill>
              </a:rPr>
              <a:t>….eliciting and exploring an individual’s own arguments for change.</a:t>
            </a:r>
            <a:endParaRPr lang="en-US" altLang="ja-JP" sz="2800" dirty="0" smtClean="0">
              <a:solidFill>
                <a:srgbClr val="4C5A6A"/>
              </a:solidFill>
            </a:endParaRPr>
          </a:p>
          <a:p>
            <a:pPr eaLnBrk="1" fontAlgn="base" hangingPunct="1">
              <a:spcBef>
                <a:spcPct val="20000"/>
              </a:spcBef>
              <a:spcAft>
                <a:spcPct val="0"/>
              </a:spcAft>
            </a:pPr>
            <a:r>
              <a:rPr lang="en-US" altLang="en-US" sz="2800" dirty="0" smtClean="0">
                <a:solidFill>
                  <a:srgbClr val="4C5A6A"/>
                </a:solidFill>
              </a:rPr>
              <a:t>						</a:t>
            </a:r>
            <a:r>
              <a:rPr lang="en-US" altLang="en-US" sz="1800" i="1" dirty="0" smtClean="0">
                <a:solidFill>
                  <a:srgbClr val="4C5A6A"/>
                </a:solidFill>
              </a:rPr>
              <a:t>Miller &amp; Rollnick 2010</a:t>
            </a:r>
            <a:endParaRPr lang="en-US" altLang="en-US" sz="1800" dirty="0" smtClean="0">
              <a:solidFill>
                <a:srgbClr val="4C5A6A"/>
              </a:solidFill>
            </a:endParaRPr>
          </a:p>
        </p:txBody>
      </p:sp>
    </p:spTree>
    <p:extLst>
      <p:ext uri="{BB962C8B-B14F-4D97-AF65-F5344CB8AC3E}">
        <p14:creationId xmlns:p14="http://schemas.microsoft.com/office/powerpoint/2010/main" val="298730809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pPr eaLnBrk="1" fontAlgn="auto" hangingPunct="1">
              <a:spcAft>
                <a:spcPts val="0"/>
              </a:spcAft>
              <a:defRPr/>
            </a:pPr>
            <a:r>
              <a:rPr lang="en-US" sz="3200" b="1" dirty="0">
                <a:solidFill>
                  <a:srgbClr val="242852"/>
                </a:solidFill>
                <a:latin typeface="Century Gothic" pitchFamily="34" charset="0"/>
                <a:ea typeface="+mj-ea"/>
                <a:cs typeface="+mj-cs"/>
              </a:rPr>
              <a:t>READINESS FOR CHANGE</a:t>
            </a:r>
            <a:endParaRPr lang="en-AU" sz="3200" b="1" dirty="0">
              <a:solidFill>
                <a:srgbClr val="242852"/>
              </a:solidFill>
              <a:latin typeface="Century Gothic" pitchFamily="34" charset="0"/>
              <a:ea typeface="+mj-ea"/>
              <a:cs typeface="+mj-cs"/>
            </a:endParaRPr>
          </a:p>
        </p:txBody>
      </p:sp>
      <p:sp>
        <p:nvSpPr>
          <p:cNvPr id="16" name="Footer Placeholder 1"/>
          <p:cNvSpPr>
            <a:spLocks noGrp="1"/>
          </p:cNvSpPr>
          <p:nvPr>
            <p:ph type="ftr" sz="quarter" idx="11"/>
          </p:nvPr>
        </p:nvSpPr>
        <p:spPr>
          <a:xfrm>
            <a:off x="3132138" y="6669088"/>
            <a:ext cx="2895600" cy="149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9459" name="Text Box 3"/>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sp>
        <p:nvSpPr>
          <p:cNvPr id="110596" name="Rectangle 3"/>
          <p:cNvSpPr>
            <a:spLocks noChangeArrowheads="1"/>
          </p:cNvSpPr>
          <p:nvPr/>
        </p:nvSpPr>
        <p:spPr bwMode="auto">
          <a:xfrm>
            <a:off x="611188" y="1700213"/>
            <a:ext cx="7847012" cy="368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lvl1pPr eaLnBrk="0" hangingPunct="0">
              <a:defRPr sz="1200">
                <a:solidFill>
                  <a:schemeClr val="tx1"/>
                </a:solidFill>
                <a:latin typeface="Century Gothic" pitchFamily="34" charset="0"/>
                <a:ea typeface="MS PGothic" pitchFamily="34" charset="-128"/>
              </a:defRPr>
            </a:lvl1pPr>
            <a:lvl2pPr marL="742950" indent="-285750" eaLnBrk="0" hangingPunct="0">
              <a:defRPr sz="1200">
                <a:solidFill>
                  <a:schemeClr val="tx1"/>
                </a:solidFill>
                <a:latin typeface="Century Gothic" pitchFamily="34" charset="0"/>
                <a:ea typeface="MS PGothic" pitchFamily="34" charset="-128"/>
              </a:defRPr>
            </a:lvl2pPr>
            <a:lvl3pPr marL="1143000" indent="-228600" eaLnBrk="0" hangingPunct="0">
              <a:defRPr sz="1200">
                <a:solidFill>
                  <a:schemeClr val="tx1"/>
                </a:solidFill>
                <a:latin typeface="Century Gothic" pitchFamily="34" charset="0"/>
                <a:ea typeface="MS PGothic" pitchFamily="34" charset="-128"/>
              </a:defRPr>
            </a:lvl3pPr>
            <a:lvl4pPr marL="1600200" indent="-228600" eaLnBrk="0" hangingPunct="0">
              <a:defRPr sz="1200">
                <a:solidFill>
                  <a:schemeClr val="tx1"/>
                </a:solidFill>
                <a:latin typeface="Century Gothic" pitchFamily="34" charset="0"/>
                <a:ea typeface="MS PGothic" pitchFamily="34" charset="-128"/>
              </a:defRPr>
            </a:lvl4pPr>
            <a:lvl5pPr marL="2057400" indent="-228600" eaLnBrk="0" hangingPunct="0">
              <a:defRPr sz="12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pPr algn="ctr" eaLnBrk="1" fontAlgn="base" hangingPunct="1">
              <a:spcBef>
                <a:spcPct val="20000"/>
              </a:spcBef>
              <a:spcAft>
                <a:spcPct val="0"/>
              </a:spcAft>
            </a:pPr>
            <a:endParaRPr lang="en-US" altLang="en-US" sz="1700" b="1" dirty="0" smtClean="0">
              <a:solidFill>
                <a:prstClr val="black"/>
              </a:solidFill>
            </a:endParaRPr>
          </a:p>
          <a:p>
            <a:pPr eaLnBrk="1" fontAlgn="base" hangingPunct="1">
              <a:spcBef>
                <a:spcPct val="20000"/>
              </a:spcBef>
              <a:spcAft>
                <a:spcPct val="0"/>
              </a:spcAft>
            </a:pPr>
            <a:endParaRPr lang="en-US" altLang="en-US" sz="1500" dirty="0" smtClean="0">
              <a:solidFill>
                <a:prstClr val="black"/>
              </a:solidFill>
            </a:endParaRPr>
          </a:p>
        </p:txBody>
      </p:sp>
      <p:sp>
        <p:nvSpPr>
          <p:cNvPr id="8197" name="AutoShape 31"/>
          <p:cNvSpPr>
            <a:spLocks noChangeArrowheads="1"/>
          </p:cNvSpPr>
          <p:nvPr/>
        </p:nvSpPr>
        <p:spPr bwMode="auto">
          <a:xfrm>
            <a:off x="2771776" y="1700216"/>
            <a:ext cx="3240088" cy="576263"/>
          </a:xfrm>
          <a:prstGeom prst="flowChartAlternateProcess">
            <a:avLst/>
          </a:prstGeom>
          <a:ln>
            <a:headEnd/>
            <a:tailEnd/>
          </a:ln>
        </p:spPr>
        <p:style>
          <a:lnRef idx="0">
            <a:schemeClr val="accent4"/>
          </a:lnRef>
          <a:fillRef idx="3">
            <a:schemeClr val="accent4"/>
          </a:fillRef>
          <a:effectRef idx="3">
            <a:schemeClr val="accent4"/>
          </a:effectRef>
          <a:fontRef idx="minor">
            <a:schemeClr val="lt1"/>
          </a:fontRef>
        </p:style>
        <p:txBody>
          <a:bodyPr wrap="none" lIns="43891" tIns="21946" rIns="43891" bIns="21946" anchor="ctr"/>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algn="ctr" eaLnBrk="1" fontAlgn="base" hangingPunct="1">
              <a:spcBef>
                <a:spcPct val="0"/>
              </a:spcBef>
              <a:spcAft>
                <a:spcPct val="0"/>
              </a:spcAft>
              <a:defRPr/>
            </a:pPr>
            <a:r>
              <a:rPr lang="en-US" altLang="en-US" dirty="0" smtClean="0">
                <a:solidFill>
                  <a:prstClr val="white"/>
                </a:solidFill>
              </a:rPr>
              <a:t>Precontemplative</a:t>
            </a:r>
            <a:endParaRPr lang="en-AU" altLang="en-US" dirty="0" smtClean="0">
              <a:solidFill>
                <a:prstClr val="white"/>
              </a:solidFill>
            </a:endParaRPr>
          </a:p>
        </p:txBody>
      </p:sp>
      <p:sp>
        <p:nvSpPr>
          <p:cNvPr id="8198" name="AutoShape 32"/>
          <p:cNvSpPr>
            <a:spLocks noChangeArrowheads="1"/>
          </p:cNvSpPr>
          <p:nvPr/>
        </p:nvSpPr>
        <p:spPr bwMode="auto">
          <a:xfrm>
            <a:off x="2771776" y="2565409"/>
            <a:ext cx="3240088" cy="576263"/>
          </a:xfrm>
          <a:prstGeom prst="flowChartAlternateProcess">
            <a:avLst/>
          </a:prstGeom>
          <a:ln>
            <a:headEnd/>
            <a:tailEnd/>
          </a:ln>
        </p:spPr>
        <p:style>
          <a:lnRef idx="0">
            <a:schemeClr val="accent4"/>
          </a:lnRef>
          <a:fillRef idx="3">
            <a:schemeClr val="accent4"/>
          </a:fillRef>
          <a:effectRef idx="3">
            <a:schemeClr val="accent4"/>
          </a:effectRef>
          <a:fontRef idx="minor">
            <a:schemeClr val="lt1"/>
          </a:fontRef>
        </p:style>
        <p:txBody>
          <a:bodyPr wrap="none" lIns="43891" tIns="21946" rIns="43891" bIns="21946" anchor="ctr"/>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algn="ctr" eaLnBrk="1" fontAlgn="base" hangingPunct="1">
              <a:spcBef>
                <a:spcPct val="0"/>
              </a:spcBef>
              <a:spcAft>
                <a:spcPct val="0"/>
              </a:spcAft>
              <a:defRPr/>
            </a:pPr>
            <a:r>
              <a:rPr lang="en-US" altLang="en-US" dirty="0" smtClean="0">
                <a:solidFill>
                  <a:prstClr val="white"/>
                </a:solidFill>
              </a:rPr>
              <a:t>Contemplative</a:t>
            </a:r>
            <a:endParaRPr lang="en-AU" altLang="en-US" dirty="0" smtClean="0">
              <a:solidFill>
                <a:prstClr val="white"/>
              </a:solidFill>
            </a:endParaRPr>
          </a:p>
        </p:txBody>
      </p:sp>
      <p:sp>
        <p:nvSpPr>
          <p:cNvPr id="8199" name="AutoShape 33"/>
          <p:cNvSpPr>
            <a:spLocks noChangeArrowheads="1"/>
          </p:cNvSpPr>
          <p:nvPr/>
        </p:nvSpPr>
        <p:spPr bwMode="auto">
          <a:xfrm>
            <a:off x="2771776" y="3429004"/>
            <a:ext cx="3240088" cy="576263"/>
          </a:xfrm>
          <a:prstGeom prst="flowChartAlternateProcess">
            <a:avLst/>
          </a:prstGeom>
          <a:ln>
            <a:headEnd/>
            <a:tailEnd/>
          </a:ln>
        </p:spPr>
        <p:style>
          <a:lnRef idx="0">
            <a:schemeClr val="accent4"/>
          </a:lnRef>
          <a:fillRef idx="3">
            <a:schemeClr val="accent4"/>
          </a:fillRef>
          <a:effectRef idx="3">
            <a:schemeClr val="accent4"/>
          </a:effectRef>
          <a:fontRef idx="minor">
            <a:schemeClr val="lt1"/>
          </a:fontRef>
        </p:style>
        <p:txBody>
          <a:bodyPr wrap="none" lIns="43891" tIns="21946" rIns="43891" bIns="21946" anchor="ctr"/>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algn="ctr" eaLnBrk="1" fontAlgn="base" hangingPunct="1">
              <a:spcBef>
                <a:spcPct val="0"/>
              </a:spcBef>
              <a:spcAft>
                <a:spcPct val="0"/>
              </a:spcAft>
              <a:defRPr/>
            </a:pPr>
            <a:r>
              <a:rPr lang="en-US" altLang="en-US" dirty="0" smtClean="0">
                <a:solidFill>
                  <a:prstClr val="white"/>
                </a:solidFill>
              </a:rPr>
              <a:t>Preparation</a:t>
            </a:r>
            <a:endParaRPr lang="en-AU" altLang="en-US" dirty="0" smtClean="0">
              <a:solidFill>
                <a:prstClr val="white"/>
              </a:solidFill>
            </a:endParaRPr>
          </a:p>
        </p:txBody>
      </p:sp>
      <p:sp>
        <p:nvSpPr>
          <p:cNvPr id="8200" name="AutoShape 34"/>
          <p:cNvSpPr>
            <a:spLocks noChangeArrowheads="1"/>
          </p:cNvSpPr>
          <p:nvPr/>
        </p:nvSpPr>
        <p:spPr bwMode="auto">
          <a:xfrm>
            <a:off x="2771776" y="4292606"/>
            <a:ext cx="3240088" cy="576263"/>
          </a:xfrm>
          <a:prstGeom prst="flowChartAlternateProcess">
            <a:avLst/>
          </a:prstGeom>
          <a:ln>
            <a:headEnd/>
            <a:tailEnd/>
          </a:ln>
        </p:spPr>
        <p:style>
          <a:lnRef idx="0">
            <a:schemeClr val="accent4"/>
          </a:lnRef>
          <a:fillRef idx="3">
            <a:schemeClr val="accent4"/>
          </a:fillRef>
          <a:effectRef idx="3">
            <a:schemeClr val="accent4"/>
          </a:effectRef>
          <a:fontRef idx="minor">
            <a:schemeClr val="lt1"/>
          </a:fontRef>
        </p:style>
        <p:txBody>
          <a:bodyPr wrap="none" lIns="43891" tIns="21946" rIns="43891" bIns="21946" anchor="ctr"/>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algn="ctr" eaLnBrk="1" fontAlgn="base" hangingPunct="1">
              <a:spcBef>
                <a:spcPct val="0"/>
              </a:spcBef>
              <a:spcAft>
                <a:spcPct val="0"/>
              </a:spcAft>
              <a:defRPr/>
            </a:pPr>
            <a:r>
              <a:rPr lang="en-US" altLang="en-US" dirty="0" smtClean="0">
                <a:solidFill>
                  <a:prstClr val="white"/>
                </a:solidFill>
              </a:rPr>
              <a:t>Action</a:t>
            </a:r>
            <a:endParaRPr lang="en-AU" altLang="en-US" dirty="0" smtClean="0">
              <a:solidFill>
                <a:prstClr val="white"/>
              </a:solidFill>
            </a:endParaRPr>
          </a:p>
        </p:txBody>
      </p:sp>
      <p:sp>
        <p:nvSpPr>
          <p:cNvPr id="8201" name="AutoShape 35"/>
          <p:cNvSpPr>
            <a:spLocks noChangeArrowheads="1"/>
          </p:cNvSpPr>
          <p:nvPr/>
        </p:nvSpPr>
        <p:spPr bwMode="auto">
          <a:xfrm>
            <a:off x="2771776" y="5157791"/>
            <a:ext cx="3240088" cy="576263"/>
          </a:xfrm>
          <a:prstGeom prst="flowChartAlternateProcess">
            <a:avLst/>
          </a:prstGeom>
          <a:ln>
            <a:headEnd/>
            <a:tailEnd/>
          </a:ln>
        </p:spPr>
        <p:style>
          <a:lnRef idx="0">
            <a:schemeClr val="accent4"/>
          </a:lnRef>
          <a:fillRef idx="3">
            <a:schemeClr val="accent4"/>
          </a:fillRef>
          <a:effectRef idx="3">
            <a:schemeClr val="accent4"/>
          </a:effectRef>
          <a:fontRef idx="minor">
            <a:schemeClr val="lt1"/>
          </a:fontRef>
        </p:style>
        <p:txBody>
          <a:bodyPr wrap="none" lIns="43891" tIns="21946" rIns="43891" bIns="21946" anchor="ctr"/>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algn="ctr" eaLnBrk="1" fontAlgn="base" hangingPunct="1">
              <a:spcBef>
                <a:spcPct val="0"/>
              </a:spcBef>
              <a:spcAft>
                <a:spcPct val="0"/>
              </a:spcAft>
              <a:defRPr/>
            </a:pPr>
            <a:r>
              <a:rPr lang="en-US" altLang="en-US" dirty="0" smtClean="0">
                <a:solidFill>
                  <a:prstClr val="white"/>
                </a:solidFill>
              </a:rPr>
              <a:t>Maintenance</a:t>
            </a:r>
            <a:endParaRPr lang="en-AU" altLang="en-US" dirty="0" smtClean="0">
              <a:solidFill>
                <a:prstClr val="white"/>
              </a:solidFill>
            </a:endParaRPr>
          </a:p>
        </p:txBody>
      </p:sp>
      <p:sp>
        <p:nvSpPr>
          <p:cNvPr id="8202" name="AutoShape 36"/>
          <p:cNvSpPr>
            <a:spLocks noChangeArrowheads="1"/>
          </p:cNvSpPr>
          <p:nvPr/>
        </p:nvSpPr>
        <p:spPr bwMode="auto">
          <a:xfrm>
            <a:off x="2771776" y="6021394"/>
            <a:ext cx="3240088" cy="576263"/>
          </a:xfrm>
          <a:prstGeom prst="flowChartAlternateProcess">
            <a:avLst/>
          </a:prstGeom>
          <a:ln>
            <a:headEnd/>
            <a:tailEnd/>
          </a:ln>
        </p:spPr>
        <p:style>
          <a:lnRef idx="0">
            <a:schemeClr val="accent4"/>
          </a:lnRef>
          <a:fillRef idx="3">
            <a:schemeClr val="accent4"/>
          </a:fillRef>
          <a:effectRef idx="3">
            <a:schemeClr val="accent4"/>
          </a:effectRef>
          <a:fontRef idx="minor">
            <a:schemeClr val="lt1"/>
          </a:fontRef>
        </p:style>
        <p:txBody>
          <a:bodyPr wrap="none" lIns="43891" tIns="21946" rIns="43891" bIns="21946" anchor="ctr"/>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algn="ctr" eaLnBrk="1" fontAlgn="base" hangingPunct="1">
              <a:spcBef>
                <a:spcPct val="0"/>
              </a:spcBef>
              <a:spcAft>
                <a:spcPct val="0"/>
              </a:spcAft>
              <a:defRPr/>
            </a:pPr>
            <a:r>
              <a:rPr lang="en-US" altLang="en-US" dirty="0" smtClean="0">
                <a:solidFill>
                  <a:prstClr val="white"/>
                </a:solidFill>
              </a:rPr>
              <a:t>Relapse</a:t>
            </a:r>
            <a:endParaRPr lang="en-AU" altLang="en-US" dirty="0" smtClean="0">
              <a:solidFill>
                <a:prstClr val="white"/>
              </a:solidFill>
            </a:endParaRPr>
          </a:p>
        </p:txBody>
      </p:sp>
      <p:sp>
        <p:nvSpPr>
          <p:cNvPr id="8203" name="Line 37"/>
          <p:cNvSpPr>
            <a:spLocks noChangeShapeType="1"/>
          </p:cNvSpPr>
          <p:nvPr/>
        </p:nvSpPr>
        <p:spPr bwMode="auto">
          <a:xfrm>
            <a:off x="755650" y="3170238"/>
            <a:ext cx="7615238" cy="0"/>
          </a:xfrm>
          <a:prstGeom prst="line">
            <a:avLst/>
          </a:prstGeom>
          <a:noFill/>
          <a:ln w="38100">
            <a:solidFill>
              <a:srgbClr val="A3A101"/>
            </a:solidFill>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a:noFill/>
              </a14:hiddenFill>
            </a:ext>
          </a:extLst>
        </p:spPr>
        <p:txBody>
          <a:bodyPr lIns="43891" tIns="21946" rIns="43891" bIns="21946"/>
          <a:lstStyle/>
          <a:p>
            <a:pPr fontAlgn="base">
              <a:spcBef>
                <a:spcPct val="0"/>
              </a:spcBef>
              <a:spcAft>
                <a:spcPct val="0"/>
              </a:spcAft>
            </a:pPr>
            <a:endParaRPr lang="en-AU" sz="1200" dirty="0" smtClean="0">
              <a:solidFill>
                <a:prstClr val="black"/>
              </a:solidFill>
              <a:latin typeface="Century Gothic" pitchFamily="34" charset="0"/>
              <a:ea typeface="MS PGothic" pitchFamily="34" charset="-128"/>
            </a:endParaRPr>
          </a:p>
        </p:txBody>
      </p:sp>
      <p:sp>
        <p:nvSpPr>
          <p:cNvPr id="8204" name="TextBox 1"/>
          <p:cNvSpPr txBox="1">
            <a:spLocks noChangeArrowheads="1"/>
          </p:cNvSpPr>
          <p:nvPr/>
        </p:nvSpPr>
        <p:spPr bwMode="auto">
          <a:xfrm>
            <a:off x="611188" y="3357563"/>
            <a:ext cx="19431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spAutoFit/>
          </a:bodyPr>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eaLnBrk="1" fontAlgn="base" hangingPunct="1">
              <a:spcBef>
                <a:spcPct val="0"/>
              </a:spcBef>
              <a:spcAft>
                <a:spcPct val="0"/>
              </a:spcAft>
              <a:defRPr/>
            </a:pPr>
            <a:r>
              <a:rPr lang="en-AU" altLang="en-US" sz="1800" b="1" dirty="0">
                <a:solidFill>
                  <a:srgbClr val="999966"/>
                </a:solidFill>
                <a:cs typeface="Arial" charset="0"/>
              </a:rPr>
              <a:t>DECISION LINE</a:t>
            </a:r>
          </a:p>
        </p:txBody>
      </p:sp>
      <p:sp>
        <p:nvSpPr>
          <p:cNvPr id="14" name="AutoShape 32"/>
          <p:cNvSpPr>
            <a:spLocks noChangeArrowheads="1"/>
          </p:cNvSpPr>
          <p:nvPr/>
        </p:nvSpPr>
        <p:spPr bwMode="auto">
          <a:xfrm>
            <a:off x="6444209" y="2598176"/>
            <a:ext cx="2520280" cy="576263"/>
          </a:xfrm>
          <a:prstGeom prst="flowChartAlternateProcess">
            <a:avLst/>
          </a:prstGeom>
          <a:ln>
            <a:headEnd/>
            <a:tailEnd/>
          </a:ln>
        </p:spPr>
        <p:style>
          <a:lnRef idx="0">
            <a:schemeClr val="accent2"/>
          </a:lnRef>
          <a:fillRef idx="3">
            <a:schemeClr val="accent2"/>
          </a:fillRef>
          <a:effectRef idx="3">
            <a:schemeClr val="accent2"/>
          </a:effectRef>
          <a:fontRef idx="minor">
            <a:schemeClr val="lt1"/>
          </a:fontRef>
        </p:style>
        <p:txBody>
          <a:bodyPr wrap="none" lIns="43891" tIns="21946" rIns="43891" bIns="21946" anchor="ctr"/>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algn="ctr" eaLnBrk="1" fontAlgn="base" hangingPunct="1">
              <a:spcBef>
                <a:spcPct val="0"/>
              </a:spcBef>
              <a:spcAft>
                <a:spcPct val="0"/>
              </a:spcAft>
              <a:defRPr/>
            </a:pPr>
            <a:r>
              <a:rPr lang="en-US" altLang="en-US" dirty="0">
                <a:solidFill>
                  <a:prstClr val="white"/>
                </a:solidFill>
              </a:rPr>
              <a:t>A</a:t>
            </a:r>
            <a:r>
              <a:rPr lang="en-US" altLang="en-US" dirty="0" smtClean="0">
                <a:solidFill>
                  <a:prstClr val="white"/>
                </a:solidFill>
              </a:rPr>
              <a:t>mbivalence</a:t>
            </a:r>
            <a:endParaRPr lang="en-AU" altLang="en-US" dirty="0" smtClean="0">
              <a:solidFill>
                <a:prstClr val="white"/>
              </a:solidFill>
            </a:endParaRPr>
          </a:p>
        </p:txBody>
      </p:sp>
    </p:spTree>
    <p:extLst>
      <p:ext uri="{BB962C8B-B14F-4D97-AF65-F5344CB8AC3E}">
        <p14:creationId xmlns:p14="http://schemas.microsoft.com/office/powerpoint/2010/main" val="74868318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a:xfrm>
            <a:off x="441325" y="2909888"/>
            <a:ext cx="8261350" cy="1038225"/>
          </a:xfrm>
        </p:spPr>
        <p:txBody>
          <a:bodyPr/>
          <a:lstStyle/>
          <a:p>
            <a:pPr eaLnBrk="1" fontAlgn="auto" hangingPunct="1">
              <a:spcAft>
                <a:spcPts val="0"/>
              </a:spcAft>
              <a:defRPr/>
            </a:pPr>
            <a:r>
              <a:rPr lang="en-US" sz="3200" b="1" dirty="0" smtClean="0">
                <a:solidFill>
                  <a:srgbClr val="242852"/>
                </a:solidFill>
                <a:latin typeface="Century Gothic" pitchFamily="34" charset="0"/>
                <a:ea typeface="+mj-ea"/>
                <a:cs typeface="+mj-cs"/>
              </a:rPr>
              <a:t>3 Motivational Interviewing </a:t>
            </a:r>
            <a:r>
              <a:rPr lang="en-US" sz="3200" b="1" dirty="0">
                <a:solidFill>
                  <a:srgbClr val="242852"/>
                </a:solidFill>
                <a:latin typeface="Century Gothic" pitchFamily="34" charset="0"/>
                <a:ea typeface="+mj-ea"/>
                <a:cs typeface="+mj-cs"/>
              </a:rPr>
              <a:t>tips</a:t>
            </a:r>
            <a:endParaRPr lang="en-AU" sz="3200" b="1" dirty="0">
              <a:solidFill>
                <a:srgbClr val="242852"/>
              </a:solidFill>
              <a:latin typeface="Century Gothic" pitchFamily="34" charset="0"/>
              <a:ea typeface="+mj-ea"/>
              <a:cs typeface="+mj-cs"/>
            </a:endParaRP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25603"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spTree>
    <p:extLst>
      <p:ext uri="{BB962C8B-B14F-4D97-AF65-F5344CB8AC3E}">
        <p14:creationId xmlns:p14="http://schemas.microsoft.com/office/powerpoint/2010/main" val="154959335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a:xfrm>
            <a:off x="441325" y="407988"/>
            <a:ext cx="8261350" cy="1039812"/>
          </a:xfrm>
        </p:spPr>
        <p:txBody>
          <a:bodyPr/>
          <a:lstStyle/>
          <a:p>
            <a:pPr eaLnBrk="1" fontAlgn="auto" hangingPunct="1">
              <a:spcAft>
                <a:spcPts val="0"/>
              </a:spcAft>
              <a:defRPr/>
            </a:pPr>
            <a:r>
              <a:rPr lang="en-US" sz="3200" b="1" dirty="0" smtClean="0">
                <a:solidFill>
                  <a:srgbClr val="FC3830"/>
                </a:solidFill>
                <a:latin typeface="Century Gothic" pitchFamily="34" charset="0"/>
                <a:ea typeface="+mj-ea"/>
                <a:cs typeface="+mj-cs"/>
              </a:rPr>
              <a:t>Poll Question</a:t>
            </a:r>
            <a:r>
              <a:rPr lang="en-US" sz="3200" b="1" dirty="0">
                <a:solidFill>
                  <a:srgbClr val="FC3830"/>
                </a:solidFill>
                <a:latin typeface="Century Gothic" pitchFamily="34" charset="0"/>
                <a:ea typeface="+mj-ea"/>
                <a:cs typeface="+mj-cs"/>
              </a:rPr>
              <a:t> </a:t>
            </a:r>
            <a:r>
              <a:rPr lang="en-US" sz="3200" b="1" dirty="0" smtClean="0">
                <a:solidFill>
                  <a:srgbClr val="FC3830"/>
                </a:solidFill>
                <a:latin typeface="Century Gothic" pitchFamily="34" charset="0"/>
                <a:ea typeface="+mj-ea"/>
                <a:cs typeface="+mj-cs"/>
              </a:rPr>
              <a:t>7</a:t>
            </a:r>
            <a:endParaRPr lang="en-AU" sz="3200" b="1" dirty="0">
              <a:solidFill>
                <a:srgbClr val="FC3830"/>
              </a:solidFill>
              <a:latin typeface="Century Gothic" pitchFamily="34" charset="0"/>
              <a:ea typeface="+mj-ea"/>
              <a:cs typeface="+mj-cs"/>
            </a:endParaRP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24579"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sp>
        <p:nvSpPr>
          <p:cNvPr id="114692" name="Rectangle 3"/>
          <p:cNvSpPr>
            <a:spLocks noChangeArrowheads="1"/>
          </p:cNvSpPr>
          <p:nvPr/>
        </p:nvSpPr>
        <p:spPr bwMode="auto">
          <a:xfrm>
            <a:off x="1295400" y="2889250"/>
            <a:ext cx="655320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lvl1pPr eaLnBrk="0" hangingPunct="0">
              <a:tabLst>
                <a:tab pos="41275" algn="l"/>
              </a:tabLst>
              <a:defRPr sz="1200">
                <a:solidFill>
                  <a:schemeClr val="tx1"/>
                </a:solidFill>
                <a:latin typeface="Century Gothic" pitchFamily="34" charset="0"/>
                <a:ea typeface="MS PGothic" pitchFamily="34" charset="-128"/>
              </a:defRPr>
            </a:lvl1pPr>
            <a:lvl2pPr marL="742950" indent="-285750" eaLnBrk="0" hangingPunct="0">
              <a:tabLst>
                <a:tab pos="41275" algn="l"/>
              </a:tabLst>
              <a:defRPr sz="1200">
                <a:solidFill>
                  <a:schemeClr val="tx1"/>
                </a:solidFill>
                <a:latin typeface="Century Gothic" pitchFamily="34" charset="0"/>
                <a:ea typeface="MS PGothic" pitchFamily="34" charset="-128"/>
              </a:defRPr>
            </a:lvl2pPr>
            <a:lvl3pPr marL="1143000" indent="-228600" eaLnBrk="0" hangingPunct="0">
              <a:tabLst>
                <a:tab pos="41275" algn="l"/>
              </a:tabLst>
              <a:defRPr sz="1200">
                <a:solidFill>
                  <a:schemeClr val="tx1"/>
                </a:solidFill>
                <a:latin typeface="Century Gothic" pitchFamily="34" charset="0"/>
                <a:ea typeface="MS PGothic" pitchFamily="34" charset="-128"/>
              </a:defRPr>
            </a:lvl3pPr>
            <a:lvl4pPr marL="1600200" indent="-228600" eaLnBrk="0" hangingPunct="0">
              <a:tabLst>
                <a:tab pos="41275" algn="l"/>
              </a:tabLst>
              <a:defRPr sz="1200">
                <a:solidFill>
                  <a:schemeClr val="tx1"/>
                </a:solidFill>
                <a:latin typeface="Century Gothic" pitchFamily="34" charset="0"/>
                <a:ea typeface="MS PGothic" pitchFamily="34" charset="-128"/>
              </a:defRPr>
            </a:lvl4pPr>
            <a:lvl5pPr marL="2057400" indent="-228600" eaLnBrk="0" hangingPunct="0">
              <a:tabLst>
                <a:tab pos="41275" algn="l"/>
              </a:tabLst>
              <a:defRPr sz="12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tabLst>
                <a:tab pos="41275" algn="l"/>
              </a:tabLst>
              <a:defRPr sz="12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tabLst>
                <a:tab pos="41275" algn="l"/>
              </a:tabLst>
              <a:defRPr sz="12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tabLst>
                <a:tab pos="41275" algn="l"/>
              </a:tabLst>
              <a:defRPr sz="12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tabLst>
                <a:tab pos="41275" algn="l"/>
              </a:tabLst>
              <a:defRPr sz="1200">
                <a:solidFill>
                  <a:schemeClr val="tx1"/>
                </a:solidFill>
                <a:latin typeface="Century Gothic" pitchFamily="34" charset="0"/>
                <a:ea typeface="MS PGothic" pitchFamily="34" charset="-128"/>
              </a:defRPr>
            </a:lvl9pPr>
          </a:lstStyle>
          <a:p>
            <a:pPr eaLnBrk="1" fontAlgn="base" hangingPunct="1">
              <a:spcBef>
                <a:spcPct val="20000"/>
              </a:spcBef>
              <a:spcAft>
                <a:spcPct val="0"/>
              </a:spcAft>
            </a:pPr>
            <a:r>
              <a:rPr lang="en-US" altLang="en-US" sz="2800" b="1" dirty="0" smtClean="0">
                <a:solidFill>
                  <a:srgbClr val="4C5A6A"/>
                </a:solidFill>
              </a:rPr>
              <a:t>What is the importance of reflection?</a:t>
            </a:r>
          </a:p>
          <a:p>
            <a:pPr eaLnBrk="1" fontAlgn="base" hangingPunct="1">
              <a:spcBef>
                <a:spcPct val="20000"/>
              </a:spcBef>
              <a:spcAft>
                <a:spcPct val="0"/>
              </a:spcAft>
            </a:pPr>
            <a:endParaRPr lang="en-US" altLang="en-US" b="1" dirty="0" smtClean="0">
              <a:solidFill>
                <a:srgbClr val="4C5A6A"/>
              </a:solidFill>
            </a:endParaRPr>
          </a:p>
        </p:txBody>
      </p:sp>
    </p:spTree>
    <p:extLst>
      <p:ext uri="{BB962C8B-B14F-4D97-AF65-F5344CB8AC3E}">
        <p14:creationId xmlns:p14="http://schemas.microsoft.com/office/powerpoint/2010/main" val="373670367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25603"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sp>
        <p:nvSpPr>
          <p:cNvPr id="84996" name="Rectangle 3"/>
          <p:cNvSpPr>
            <a:spLocks noChangeArrowheads="1"/>
          </p:cNvSpPr>
          <p:nvPr/>
        </p:nvSpPr>
        <p:spPr bwMode="auto">
          <a:xfrm>
            <a:off x="1943100" y="3024188"/>
            <a:ext cx="5257800"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p>
            <a:pPr marL="539750" indent="-539750" fontAlgn="base">
              <a:spcBef>
                <a:spcPct val="20000"/>
              </a:spcBef>
              <a:spcAft>
                <a:spcPct val="0"/>
              </a:spcAft>
              <a:buFont typeface="Book Antiqua" charset="0"/>
              <a:buAutoNum type="arabicPeriod"/>
              <a:tabLst>
                <a:tab pos="41275" algn="l"/>
              </a:tabLst>
              <a:defRPr/>
            </a:pPr>
            <a:r>
              <a:rPr lang="en-US" sz="2800" b="1" dirty="0">
                <a:solidFill>
                  <a:srgbClr val="4C5A6A"/>
                </a:solidFill>
                <a:latin typeface="Century Gothic" charset="0"/>
                <a:ea typeface="ＭＳ Ｐゴシック" charset="0"/>
                <a:cs typeface="ＭＳ Ｐゴシック" charset="0"/>
              </a:rPr>
              <a:t>3 Reflections  :  1Question</a:t>
            </a:r>
          </a:p>
          <a:p>
            <a:pPr fontAlgn="base">
              <a:spcBef>
                <a:spcPct val="20000"/>
              </a:spcBef>
              <a:spcAft>
                <a:spcPct val="0"/>
              </a:spcAft>
              <a:tabLst>
                <a:tab pos="41275" algn="l"/>
              </a:tabLst>
              <a:defRPr/>
            </a:pPr>
            <a:endParaRPr lang="en-US" sz="2800" b="1" dirty="0">
              <a:solidFill>
                <a:srgbClr val="4C5A6A"/>
              </a:solidFill>
              <a:latin typeface="Century Gothic" charset="0"/>
              <a:ea typeface="ＭＳ Ｐゴシック" charset="0"/>
              <a:cs typeface="ＭＳ Ｐゴシック" charset="0"/>
            </a:endParaRPr>
          </a:p>
        </p:txBody>
      </p:sp>
    </p:spTree>
    <p:extLst>
      <p:ext uri="{BB962C8B-B14F-4D97-AF65-F5344CB8AC3E}">
        <p14:creationId xmlns:p14="http://schemas.microsoft.com/office/powerpoint/2010/main" val="265761047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25603"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sp>
        <p:nvSpPr>
          <p:cNvPr id="84996" name="Rectangle 3"/>
          <p:cNvSpPr>
            <a:spLocks noChangeArrowheads="1"/>
          </p:cNvSpPr>
          <p:nvPr/>
        </p:nvSpPr>
        <p:spPr bwMode="auto">
          <a:xfrm>
            <a:off x="1908175" y="260350"/>
            <a:ext cx="6119813"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p>
            <a:pPr marL="539750" indent="-539750" fontAlgn="base">
              <a:spcBef>
                <a:spcPct val="20000"/>
              </a:spcBef>
              <a:spcAft>
                <a:spcPct val="0"/>
              </a:spcAft>
              <a:buFont typeface="Book Antiqua" charset="0"/>
              <a:buAutoNum type="arabicPeriod"/>
              <a:tabLst>
                <a:tab pos="41275" algn="l"/>
              </a:tabLst>
              <a:defRPr/>
            </a:pPr>
            <a:r>
              <a:rPr lang="en-US" sz="3200" b="1" dirty="0">
                <a:solidFill>
                  <a:srgbClr val="4C5A6A"/>
                </a:solidFill>
                <a:latin typeface="Century Gothic" charset="0"/>
                <a:ea typeface="ＭＳ Ｐゴシック" charset="0"/>
                <a:cs typeface="ＭＳ Ｐゴシック" charset="0"/>
              </a:rPr>
              <a:t>3 Reflections  :  1Question</a:t>
            </a:r>
          </a:p>
          <a:p>
            <a:pPr fontAlgn="base">
              <a:spcBef>
                <a:spcPct val="20000"/>
              </a:spcBef>
              <a:spcAft>
                <a:spcPct val="0"/>
              </a:spcAft>
              <a:tabLst>
                <a:tab pos="41275" algn="l"/>
              </a:tabLst>
              <a:defRPr/>
            </a:pPr>
            <a:endParaRPr lang="en-US" sz="2800" b="1" dirty="0">
              <a:solidFill>
                <a:srgbClr val="4C5A6A"/>
              </a:solidFill>
              <a:latin typeface="Century Gothic" charset="0"/>
              <a:ea typeface="ＭＳ Ｐゴシック" charset="0"/>
              <a:cs typeface="ＭＳ Ｐゴシック" charset="0"/>
            </a:endParaRPr>
          </a:p>
        </p:txBody>
      </p:sp>
      <p:pic>
        <p:nvPicPr>
          <p:cNvPr id="118788" name="Picture 2" descr="mirrored.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27425" y="2384425"/>
            <a:ext cx="2089150"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37672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lIns="0" tIns="0" rIns="0" bIns="0"/>
          <a:lstStyle/>
          <a:p>
            <a:pPr eaLnBrk="1" fontAlgn="auto" hangingPunct="1">
              <a:spcAft>
                <a:spcPts val="0"/>
              </a:spcAft>
              <a:defRPr/>
            </a:pPr>
            <a:r>
              <a:rPr lang="en-US" sz="3600" b="1" dirty="0">
                <a:solidFill>
                  <a:srgbClr val="242852"/>
                </a:solidFill>
                <a:latin typeface="Century Gothic" panose="020B0502020202020204" pitchFamily="34" charset="0"/>
                <a:ea typeface="+mj-ea"/>
                <a:cs typeface="+mj-cs"/>
              </a:rPr>
              <a:t>Learning Objectives</a:t>
            </a:r>
          </a:p>
        </p:txBody>
      </p:sp>
      <p:sp>
        <p:nvSpPr>
          <p:cNvPr id="5123" name="Rectangle 3"/>
          <p:cNvSpPr>
            <a:spLocks noGrp="1" noChangeArrowheads="1"/>
          </p:cNvSpPr>
          <p:nvPr>
            <p:ph idx="1"/>
          </p:nvPr>
        </p:nvSpPr>
        <p:spPr>
          <a:xfrm>
            <a:off x="611188" y="2393950"/>
            <a:ext cx="7921625" cy="2070100"/>
          </a:xfrm>
        </p:spPr>
        <p:txBody>
          <a:bodyPr>
            <a:normAutofit/>
          </a:bodyPr>
          <a:lstStyle/>
          <a:p>
            <a:pPr marL="0" indent="0" algn="ctr" eaLnBrk="1" hangingPunct="1">
              <a:lnSpc>
                <a:spcPct val="80000"/>
              </a:lnSpc>
              <a:buClr>
                <a:schemeClr val="tx2"/>
              </a:buClr>
              <a:buFontTx/>
              <a:buNone/>
              <a:defRPr/>
            </a:pPr>
            <a:endParaRPr lang="en-US" sz="800" b="1" dirty="0">
              <a:ea typeface="ＭＳ Ｐゴシック" charset="0"/>
            </a:endParaRPr>
          </a:p>
          <a:p>
            <a:pPr marL="0" indent="0" algn="ctr" eaLnBrk="1" hangingPunct="1">
              <a:buClr>
                <a:schemeClr val="tx1"/>
              </a:buClr>
              <a:buFontTx/>
              <a:buNone/>
              <a:defRPr/>
            </a:pPr>
            <a:r>
              <a:rPr lang="en-AU" sz="2400" dirty="0" smtClean="0">
                <a:solidFill>
                  <a:srgbClr val="4C5A6A"/>
                </a:solidFill>
                <a:ea typeface="ＭＳ Ｐゴシック" charset="0"/>
              </a:rPr>
              <a:t>1. To </a:t>
            </a:r>
            <a:r>
              <a:rPr lang="en-AU" sz="2400" dirty="0">
                <a:solidFill>
                  <a:srgbClr val="4C5A6A"/>
                </a:solidFill>
                <a:ea typeface="ＭＳ Ｐゴシック" charset="0"/>
              </a:rPr>
              <a:t>have practical strategies that can be applied to </a:t>
            </a:r>
            <a:r>
              <a:rPr lang="en-AU" sz="2400" dirty="0" smtClean="0">
                <a:solidFill>
                  <a:srgbClr val="4C5A6A"/>
                </a:solidFill>
                <a:ea typeface="ＭＳ Ｐゴシック" charset="0"/>
              </a:rPr>
              <a:t>your current practice</a:t>
            </a:r>
          </a:p>
          <a:p>
            <a:pPr marL="0" indent="0" eaLnBrk="1" hangingPunct="1">
              <a:buClr>
                <a:srgbClr val="4A66AC"/>
              </a:buClr>
              <a:buFontTx/>
              <a:buNone/>
              <a:defRPr/>
            </a:pPr>
            <a:endParaRPr lang="en-AU" sz="1700" dirty="0">
              <a:solidFill>
                <a:srgbClr val="4C5A6A"/>
              </a:solidFill>
              <a:ea typeface="ＭＳ Ｐゴシック" charset="0"/>
            </a:endParaRPr>
          </a:p>
          <a:p>
            <a:pPr marL="0" indent="0" eaLnBrk="1" hangingPunct="1">
              <a:lnSpc>
                <a:spcPct val="80000"/>
              </a:lnSpc>
              <a:buClr>
                <a:srgbClr val="4A66AC"/>
              </a:buClr>
              <a:buFontTx/>
              <a:buNone/>
              <a:defRPr/>
            </a:pPr>
            <a:endParaRPr lang="en-US" sz="2600" dirty="0">
              <a:effectLst>
                <a:outerShdw blurRad="38100" dist="38100" dir="2700000" algn="tl">
                  <a:srgbClr val="DDDDDD"/>
                </a:outerShdw>
              </a:effectLst>
              <a:ea typeface="ＭＳ Ｐゴシック" charset="0"/>
            </a:endParaRPr>
          </a:p>
        </p:txBody>
      </p:sp>
      <p:sp>
        <p:nvSpPr>
          <p:cNvPr id="5"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Tree>
    <p:extLst>
      <p:ext uri="{BB962C8B-B14F-4D97-AF65-F5344CB8AC3E}">
        <p14:creationId xmlns:p14="http://schemas.microsoft.com/office/powerpoint/2010/main" val="62393343"/>
      </p:ext>
    </p:extLst>
  </p:cSld>
  <p:clrMapOvr>
    <a:masterClrMapping/>
  </p:clrMapOvr>
  <p:transition spd="slow"/>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a:xfrm>
            <a:off x="441325" y="407988"/>
            <a:ext cx="8261350" cy="1039812"/>
          </a:xfrm>
        </p:spPr>
        <p:txBody>
          <a:bodyPr/>
          <a:lstStyle/>
          <a:p>
            <a:pPr marL="539750" indent="-539750">
              <a:spcBef>
                <a:spcPct val="20000"/>
              </a:spcBef>
              <a:tabLst>
                <a:tab pos="41275" algn="l"/>
              </a:tabLst>
              <a:defRPr/>
            </a:pPr>
            <a:r>
              <a:rPr lang="en-US" sz="3200" b="1" dirty="0" smtClean="0">
                <a:solidFill>
                  <a:srgbClr val="4C5A6A"/>
                </a:solidFill>
                <a:ea typeface="ＭＳ Ｐゴシック" charset="0"/>
              </a:rPr>
              <a:t>2. Inflection with Reflection</a:t>
            </a:r>
            <a:endParaRPr lang="en-US" sz="3200" b="1" dirty="0">
              <a:solidFill>
                <a:srgbClr val="4C5A6A"/>
              </a:solidFill>
              <a:ea typeface="ＭＳ Ｐゴシック" charset="0"/>
            </a:endParaRP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25603"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spTree>
    <p:extLst>
      <p:ext uri="{BB962C8B-B14F-4D97-AF65-F5344CB8AC3E}">
        <p14:creationId xmlns:p14="http://schemas.microsoft.com/office/powerpoint/2010/main" val="175016298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a:xfrm>
            <a:off x="441325" y="407988"/>
            <a:ext cx="8261350" cy="1039812"/>
          </a:xfrm>
        </p:spPr>
        <p:txBody>
          <a:bodyPr/>
          <a:lstStyle/>
          <a:p>
            <a:pPr marL="539750" indent="-539750">
              <a:spcBef>
                <a:spcPct val="20000"/>
              </a:spcBef>
              <a:tabLst>
                <a:tab pos="41275" algn="l"/>
              </a:tabLst>
            </a:pPr>
            <a:r>
              <a:rPr lang="en-US" altLang="en-US" sz="3200" b="1" dirty="0" smtClean="0">
                <a:solidFill>
                  <a:srgbClr val="4C5A6A"/>
                </a:solidFill>
              </a:rPr>
              <a:t>3. Wait ‘til 8</a:t>
            </a: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25603"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pic>
        <p:nvPicPr>
          <p:cNvPr id="122884" name="Picture 1" descr="wait for 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49600" y="1993900"/>
            <a:ext cx="28448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083216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itle 1"/>
          <p:cNvSpPr>
            <a:spLocks noGrp="1"/>
          </p:cNvSpPr>
          <p:nvPr>
            <p:ph type="title"/>
          </p:nvPr>
        </p:nvSpPr>
        <p:spPr>
          <a:xfrm>
            <a:off x="441325" y="407988"/>
            <a:ext cx="8261350" cy="1039812"/>
          </a:xfrm>
        </p:spPr>
        <p:txBody>
          <a:bodyPr/>
          <a:lstStyle/>
          <a:p>
            <a:pPr eaLnBrk="1" fontAlgn="auto" hangingPunct="1">
              <a:spcAft>
                <a:spcPts val="0"/>
              </a:spcAft>
              <a:defRPr/>
            </a:pPr>
            <a:r>
              <a:rPr lang="en-US" sz="3200" b="1" dirty="0">
                <a:solidFill>
                  <a:srgbClr val="242852"/>
                </a:solidFill>
                <a:latin typeface="Century Gothic" pitchFamily="34" charset="0"/>
                <a:ea typeface="+mj-ea"/>
                <a:cs typeface="+mj-cs"/>
              </a:rPr>
              <a:t>MI tips</a:t>
            </a:r>
            <a:endParaRPr lang="en-AU" sz="3200" b="1" dirty="0">
              <a:solidFill>
                <a:srgbClr val="242852"/>
              </a:solidFill>
              <a:latin typeface="Century Gothic" pitchFamily="34" charset="0"/>
              <a:ea typeface="+mj-ea"/>
              <a:cs typeface="+mj-cs"/>
            </a:endParaRP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25603" name="Text Box 7"/>
          <p:cNvSpPr txBox="1">
            <a:spLocks noChangeArrowheads="1"/>
          </p:cNvSpPr>
          <p:nvPr/>
        </p:nvSpPr>
        <p:spPr bwMode="auto">
          <a:xfrm>
            <a:off x="468313" y="1844675"/>
            <a:ext cx="8064500"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3891" tIns="21946" rIns="43891" bIns="21946">
            <a:spAutoFit/>
          </a:bodyPr>
          <a:lstStyle>
            <a:lvl1pPr>
              <a:defRPr sz="2400">
                <a:solidFill>
                  <a:schemeClr val="tx2"/>
                </a:solidFill>
                <a:latin typeface="Century Gothic" charset="0"/>
                <a:ea typeface="ＭＳ Ｐゴシック" charset="0"/>
              </a:defRPr>
            </a:lvl1pPr>
            <a:lvl2pPr marL="742950" indent="-285750">
              <a:defRPr sz="2000">
                <a:solidFill>
                  <a:schemeClr val="tx2"/>
                </a:solidFill>
                <a:latin typeface="Century Gothic" charset="0"/>
                <a:ea typeface="ＭＳ Ｐゴシック" charset="0"/>
              </a:defRPr>
            </a:lvl2pPr>
            <a:lvl3pPr marL="1143000">
              <a:defRPr>
                <a:solidFill>
                  <a:schemeClr val="tx2"/>
                </a:solidFill>
                <a:latin typeface="Century Gothic" charset="0"/>
                <a:ea typeface="ＭＳ Ｐゴシック" charset="0"/>
              </a:defRPr>
            </a:lvl3pPr>
            <a:lvl4pPr marL="1600200">
              <a:defRPr sz="1600">
                <a:solidFill>
                  <a:schemeClr val="tx2"/>
                </a:solidFill>
                <a:latin typeface="Century Gothic" charset="0"/>
                <a:ea typeface="ＭＳ Ｐゴシック" charset="0"/>
              </a:defRPr>
            </a:lvl4pPr>
            <a:lvl5pPr marL="2057400">
              <a:defRPr sz="1600">
                <a:solidFill>
                  <a:schemeClr val="tx2"/>
                </a:solidFill>
                <a:latin typeface="Century Gothic" charset="0"/>
                <a:ea typeface="ＭＳ Ｐゴシック" charset="0"/>
              </a:defRPr>
            </a:lvl5pPr>
            <a:lvl6pPr marL="25146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6pPr>
            <a:lvl7pPr marL="29718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7pPr>
            <a:lvl8pPr marL="34290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8pPr>
            <a:lvl9pPr marL="3886200" indent="-228600" eaLnBrk="0" fontAlgn="base" hangingPunct="0">
              <a:spcAft>
                <a:spcPct val="0"/>
              </a:spcAft>
              <a:buClr>
                <a:srgbClr val="E8B54D"/>
              </a:buClr>
              <a:buFont typeface="Arial" charset="0"/>
              <a:defRPr sz="1600">
                <a:solidFill>
                  <a:schemeClr val="tx2"/>
                </a:solidFill>
                <a:latin typeface="Century Gothic" charset="0"/>
                <a:ea typeface="ＭＳ Ｐゴシック" charset="0"/>
              </a:defRPr>
            </a:lvl9pPr>
          </a:lstStyle>
          <a:p>
            <a:pPr fontAlgn="base">
              <a:spcBef>
                <a:spcPct val="50000"/>
              </a:spcBef>
              <a:spcAft>
                <a:spcPct val="0"/>
              </a:spcAft>
              <a:defRPr/>
            </a:pPr>
            <a:endParaRPr lang="en-AU" dirty="0" smtClean="0">
              <a:solidFill>
                <a:prstClr val="black"/>
              </a:solidFill>
              <a:cs typeface="Arial" charset="0"/>
            </a:endParaRPr>
          </a:p>
        </p:txBody>
      </p:sp>
      <p:sp>
        <p:nvSpPr>
          <p:cNvPr id="124932" name="Rectangle 3"/>
          <p:cNvSpPr>
            <a:spLocks noChangeArrowheads="1"/>
          </p:cNvSpPr>
          <p:nvPr/>
        </p:nvSpPr>
        <p:spPr bwMode="auto">
          <a:xfrm>
            <a:off x="1943100" y="2474913"/>
            <a:ext cx="5257800" cy="190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lvl1pPr marL="539750" indent="-539750" eaLnBrk="0" hangingPunct="0">
              <a:tabLst>
                <a:tab pos="41275" algn="l"/>
              </a:tabLst>
              <a:defRPr sz="1200">
                <a:solidFill>
                  <a:schemeClr val="tx1"/>
                </a:solidFill>
                <a:latin typeface="Century Gothic" pitchFamily="34" charset="0"/>
                <a:ea typeface="MS PGothic" pitchFamily="34" charset="-128"/>
              </a:defRPr>
            </a:lvl1pPr>
            <a:lvl2pPr marL="742950" indent="-285750" eaLnBrk="0" hangingPunct="0">
              <a:tabLst>
                <a:tab pos="41275" algn="l"/>
              </a:tabLst>
              <a:defRPr sz="1200">
                <a:solidFill>
                  <a:schemeClr val="tx1"/>
                </a:solidFill>
                <a:latin typeface="Century Gothic" pitchFamily="34" charset="0"/>
                <a:ea typeface="MS PGothic" pitchFamily="34" charset="-128"/>
              </a:defRPr>
            </a:lvl2pPr>
            <a:lvl3pPr marL="1143000" indent="-228600" eaLnBrk="0" hangingPunct="0">
              <a:tabLst>
                <a:tab pos="41275" algn="l"/>
              </a:tabLst>
              <a:defRPr sz="1200">
                <a:solidFill>
                  <a:schemeClr val="tx1"/>
                </a:solidFill>
                <a:latin typeface="Century Gothic" pitchFamily="34" charset="0"/>
                <a:ea typeface="MS PGothic" pitchFamily="34" charset="-128"/>
              </a:defRPr>
            </a:lvl3pPr>
            <a:lvl4pPr marL="1600200" indent="-228600" eaLnBrk="0" hangingPunct="0">
              <a:tabLst>
                <a:tab pos="41275" algn="l"/>
              </a:tabLst>
              <a:defRPr sz="1200">
                <a:solidFill>
                  <a:schemeClr val="tx1"/>
                </a:solidFill>
                <a:latin typeface="Century Gothic" pitchFamily="34" charset="0"/>
                <a:ea typeface="MS PGothic" pitchFamily="34" charset="-128"/>
              </a:defRPr>
            </a:lvl4pPr>
            <a:lvl5pPr marL="2057400" indent="-228600" eaLnBrk="0" hangingPunct="0">
              <a:tabLst>
                <a:tab pos="41275" algn="l"/>
              </a:tabLst>
              <a:defRPr sz="12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tabLst>
                <a:tab pos="41275" algn="l"/>
              </a:tabLst>
              <a:defRPr sz="12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tabLst>
                <a:tab pos="41275" algn="l"/>
              </a:tabLst>
              <a:defRPr sz="12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tabLst>
                <a:tab pos="41275" algn="l"/>
              </a:tabLst>
              <a:defRPr sz="12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tabLst>
                <a:tab pos="41275" algn="l"/>
              </a:tabLst>
              <a:defRPr sz="1200">
                <a:solidFill>
                  <a:schemeClr val="tx1"/>
                </a:solidFill>
                <a:latin typeface="Century Gothic" pitchFamily="34" charset="0"/>
                <a:ea typeface="MS PGothic" pitchFamily="34" charset="-128"/>
              </a:defRPr>
            </a:lvl9pPr>
          </a:lstStyle>
          <a:p>
            <a:pPr eaLnBrk="1" fontAlgn="base" hangingPunct="1">
              <a:spcBef>
                <a:spcPct val="20000"/>
              </a:spcBef>
              <a:spcAft>
                <a:spcPct val="0"/>
              </a:spcAft>
              <a:buFont typeface="Book Antiqua" pitchFamily="18" charset="0"/>
              <a:buAutoNum type="arabicPeriod"/>
            </a:pPr>
            <a:r>
              <a:rPr lang="en-US" altLang="en-US" sz="2800" b="1" dirty="0" smtClean="0">
                <a:solidFill>
                  <a:srgbClr val="4C5A6A"/>
                </a:solidFill>
              </a:rPr>
              <a:t>3 Reflections  :  </a:t>
            </a:r>
            <a:r>
              <a:rPr lang="en-US" altLang="en-US" sz="2800" b="1" dirty="0" smtClean="0">
                <a:solidFill>
                  <a:srgbClr val="4C5A6A"/>
                </a:solidFill>
              </a:rPr>
              <a:t>1 Question</a:t>
            </a:r>
            <a:endParaRPr lang="en-US" altLang="en-US" sz="2800" b="1" dirty="0" smtClean="0">
              <a:solidFill>
                <a:srgbClr val="4C5A6A"/>
              </a:solidFill>
            </a:endParaRPr>
          </a:p>
          <a:p>
            <a:pPr eaLnBrk="1" fontAlgn="base" hangingPunct="1">
              <a:spcBef>
                <a:spcPct val="20000"/>
              </a:spcBef>
              <a:spcAft>
                <a:spcPct val="0"/>
              </a:spcAft>
              <a:buFont typeface="Book Antiqua" pitchFamily="18" charset="0"/>
              <a:buAutoNum type="arabicPeriod"/>
            </a:pPr>
            <a:endParaRPr lang="en-US" altLang="en-US" sz="2800" b="1" dirty="0" smtClean="0">
              <a:solidFill>
                <a:srgbClr val="4C5A6A"/>
              </a:solidFill>
            </a:endParaRPr>
          </a:p>
          <a:p>
            <a:pPr eaLnBrk="1" fontAlgn="base" hangingPunct="1">
              <a:spcBef>
                <a:spcPct val="20000"/>
              </a:spcBef>
              <a:spcAft>
                <a:spcPct val="0"/>
              </a:spcAft>
              <a:buFont typeface="Book Antiqua" pitchFamily="18" charset="0"/>
              <a:buAutoNum type="arabicPeriod"/>
            </a:pPr>
            <a:r>
              <a:rPr lang="en-US" altLang="en-US" sz="2800" b="1" dirty="0" smtClean="0">
                <a:solidFill>
                  <a:srgbClr val="4C5A6A"/>
                </a:solidFill>
              </a:rPr>
              <a:t>Inflection with Reflection</a:t>
            </a:r>
          </a:p>
          <a:p>
            <a:pPr eaLnBrk="1" fontAlgn="base" hangingPunct="1">
              <a:spcBef>
                <a:spcPct val="20000"/>
              </a:spcBef>
              <a:spcAft>
                <a:spcPct val="0"/>
              </a:spcAft>
              <a:buFont typeface="Book Antiqua" pitchFamily="18" charset="0"/>
              <a:buAutoNum type="arabicPeriod"/>
            </a:pPr>
            <a:endParaRPr lang="en-US" altLang="en-US" sz="2800" b="1" dirty="0" smtClean="0">
              <a:solidFill>
                <a:srgbClr val="4C5A6A"/>
              </a:solidFill>
            </a:endParaRPr>
          </a:p>
          <a:p>
            <a:pPr eaLnBrk="1" fontAlgn="base" hangingPunct="1">
              <a:spcBef>
                <a:spcPct val="20000"/>
              </a:spcBef>
              <a:spcAft>
                <a:spcPct val="0"/>
              </a:spcAft>
              <a:buFont typeface="Book Antiqua" pitchFamily="18" charset="0"/>
              <a:buAutoNum type="arabicPeriod"/>
            </a:pPr>
            <a:r>
              <a:rPr lang="en-US" altLang="en-US" sz="2800" b="1" dirty="0" smtClean="0">
                <a:solidFill>
                  <a:srgbClr val="4C5A6A"/>
                </a:solidFill>
              </a:rPr>
              <a:t>Silence is a skill/Wait </a:t>
            </a:r>
            <a:r>
              <a:rPr lang="en-US" altLang="en-US" sz="2800" b="1" dirty="0" smtClean="0">
                <a:solidFill>
                  <a:srgbClr val="4C5A6A"/>
                </a:solidFill>
              </a:rPr>
              <a:t>till </a:t>
            </a:r>
            <a:r>
              <a:rPr lang="en-US" altLang="en-US" sz="2800" b="1" dirty="0" smtClean="0">
                <a:solidFill>
                  <a:srgbClr val="4C5A6A"/>
                </a:solidFill>
              </a:rPr>
              <a:t>8</a:t>
            </a:r>
          </a:p>
        </p:txBody>
      </p:sp>
    </p:spTree>
    <p:extLst>
      <p:ext uri="{BB962C8B-B14F-4D97-AF65-F5344CB8AC3E}">
        <p14:creationId xmlns:p14="http://schemas.microsoft.com/office/powerpoint/2010/main" val="417407032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1219200" y="1998663"/>
            <a:ext cx="6707188" cy="1143000"/>
          </a:xfrm>
        </p:spPr>
        <p:txBody>
          <a:bodyPr/>
          <a:lstStyle/>
          <a:p>
            <a:pPr eaLnBrk="1" hangingPunct="1"/>
            <a:r>
              <a:rPr lang="en-US" altLang="en-US" sz="2800" b="1" dirty="0" smtClean="0">
                <a:solidFill>
                  <a:srgbClr val="D092A7"/>
                </a:solidFill>
                <a:effectLst>
                  <a:outerShdw blurRad="38100" dist="38100" dir="2700000" algn="tl">
                    <a:srgbClr val="C0C0C0"/>
                  </a:outerShdw>
                </a:effectLst>
                <a:latin typeface="Century Gothic" pitchFamily="34" charset="0"/>
              </a:rPr>
              <a:t>ABOVE THE DECISION LINE</a:t>
            </a:r>
          </a:p>
        </p:txBody>
      </p:sp>
      <p:sp>
        <p:nvSpPr>
          <p:cNvPr id="8"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4" name="Line 37"/>
          <p:cNvSpPr>
            <a:spLocks noChangeShapeType="1"/>
          </p:cNvSpPr>
          <p:nvPr/>
        </p:nvSpPr>
        <p:spPr bwMode="auto">
          <a:xfrm>
            <a:off x="1258888" y="4614863"/>
            <a:ext cx="6842125" cy="0"/>
          </a:xfrm>
          <a:prstGeom prst="line">
            <a:avLst/>
          </a:prstGeom>
          <a:noFill/>
          <a:ln w="38100">
            <a:solidFill>
              <a:srgbClr val="A3A101"/>
            </a:solidFill>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a:noFill/>
              </a14:hiddenFill>
            </a:ext>
          </a:extLst>
        </p:spPr>
        <p:txBody>
          <a:bodyPr lIns="43891" tIns="21946" rIns="43891" bIns="21946"/>
          <a:lstStyle/>
          <a:p>
            <a:pPr fontAlgn="base">
              <a:spcBef>
                <a:spcPct val="0"/>
              </a:spcBef>
              <a:spcAft>
                <a:spcPct val="0"/>
              </a:spcAft>
            </a:pPr>
            <a:endParaRPr lang="en-AU" sz="1200" dirty="0" smtClean="0">
              <a:solidFill>
                <a:prstClr val="black"/>
              </a:solidFill>
              <a:latin typeface="Century Gothic" pitchFamily="34" charset="0"/>
              <a:ea typeface="MS PGothic" pitchFamily="34" charset="-128"/>
            </a:endParaRPr>
          </a:p>
        </p:txBody>
      </p:sp>
      <p:sp>
        <p:nvSpPr>
          <p:cNvPr id="5" name="AutoShape 33"/>
          <p:cNvSpPr>
            <a:spLocks noChangeArrowheads="1"/>
          </p:cNvSpPr>
          <p:nvPr/>
        </p:nvSpPr>
        <p:spPr bwMode="auto">
          <a:xfrm>
            <a:off x="3060649" y="3429004"/>
            <a:ext cx="3240088" cy="1008113"/>
          </a:xfrm>
          <a:prstGeom prst="flowChartAlternateProcess">
            <a:avLst/>
          </a:prstGeom>
          <a:ln>
            <a:headEnd/>
            <a:tailEnd/>
          </a:ln>
        </p:spPr>
        <p:style>
          <a:lnRef idx="0">
            <a:schemeClr val="accent4"/>
          </a:lnRef>
          <a:fillRef idx="3">
            <a:schemeClr val="accent4"/>
          </a:fillRef>
          <a:effectRef idx="3">
            <a:schemeClr val="accent4"/>
          </a:effectRef>
          <a:fontRef idx="minor">
            <a:schemeClr val="lt1"/>
          </a:fontRef>
        </p:style>
        <p:txBody>
          <a:bodyPr wrap="none" lIns="43891" tIns="21946" rIns="43891" bIns="21946" anchor="ctr"/>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algn="ctr" eaLnBrk="1" fontAlgn="base" hangingPunct="1">
              <a:spcBef>
                <a:spcPct val="0"/>
              </a:spcBef>
              <a:spcAft>
                <a:spcPct val="0"/>
              </a:spcAft>
              <a:defRPr/>
            </a:pPr>
            <a:r>
              <a:rPr lang="en-US" altLang="en-US" dirty="0" smtClean="0">
                <a:solidFill>
                  <a:prstClr val="white"/>
                </a:solidFill>
              </a:rPr>
              <a:t>Motivation</a:t>
            </a:r>
          </a:p>
          <a:p>
            <a:pPr algn="ctr" eaLnBrk="1" fontAlgn="base" hangingPunct="1">
              <a:spcBef>
                <a:spcPct val="0"/>
              </a:spcBef>
              <a:spcAft>
                <a:spcPct val="0"/>
              </a:spcAft>
              <a:defRPr/>
            </a:pPr>
            <a:r>
              <a:rPr lang="en-US" altLang="en-US" dirty="0" smtClean="0">
                <a:solidFill>
                  <a:prstClr val="white"/>
                </a:solidFill>
              </a:rPr>
              <a:t>- The Why???</a:t>
            </a:r>
            <a:endParaRPr lang="en-AU" altLang="en-US" dirty="0" smtClean="0">
              <a:solidFill>
                <a:prstClr val="white"/>
              </a:solidFill>
            </a:endParaRPr>
          </a:p>
        </p:txBody>
      </p:sp>
      <p:sp>
        <p:nvSpPr>
          <p:cNvPr id="10" name="Title 1"/>
          <p:cNvSpPr txBox="1">
            <a:spLocks/>
          </p:cNvSpPr>
          <p:nvPr/>
        </p:nvSpPr>
        <p:spPr>
          <a:xfrm>
            <a:off x="425450" y="407988"/>
            <a:ext cx="8261350" cy="1039812"/>
          </a:xfrm>
          <a:prstGeom prst="rect">
            <a:avLst/>
          </a:prstGeom>
        </p:spPr>
        <p:txBody>
          <a:bodyPr lIns="43891" tIns="21946" rIns="43891" bIns="21946" anchor="ctr">
            <a:normAutofit/>
          </a:bodyPr>
          <a:lst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a:lstStyle>
          <a:p>
            <a:pPr>
              <a:defRPr/>
            </a:pPr>
            <a:r>
              <a:rPr lang="en-US" sz="3200" b="1" dirty="0" smtClean="0">
                <a:solidFill>
                  <a:srgbClr val="242852"/>
                </a:solidFill>
                <a:latin typeface="Century Gothic" pitchFamily="34" charset="0"/>
              </a:rPr>
              <a:t>Tools  </a:t>
            </a:r>
            <a:endParaRPr lang="en-AU" sz="3200" b="1" dirty="0">
              <a:solidFill>
                <a:srgbClr val="242852"/>
              </a:solidFill>
              <a:latin typeface="Century Gothic" pitchFamily="34" charset="0"/>
            </a:endParaRPr>
          </a:p>
        </p:txBody>
      </p:sp>
    </p:spTree>
    <p:extLst>
      <p:ext uri="{BB962C8B-B14F-4D97-AF65-F5344CB8AC3E}">
        <p14:creationId xmlns:p14="http://schemas.microsoft.com/office/powerpoint/2010/main" val="16121227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lIns="0" tIns="0" rIns="0" bIns="0"/>
          <a:lstStyle/>
          <a:p>
            <a:pPr eaLnBrk="1" fontAlgn="auto" hangingPunct="1">
              <a:spcAft>
                <a:spcPts val="0"/>
              </a:spcAft>
              <a:defRPr/>
            </a:pPr>
            <a:r>
              <a:rPr lang="en-US" sz="3600" b="1" dirty="0" smtClean="0">
                <a:solidFill>
                  <a:srgbClr val="B50B1B"/>
                </a:solidFill>
                <a:latin typeface="Century Gothic" panose="020B0502020202020204" pitchFamily="34" charset="0"/>
                <a:ea typeface="+mj-ea"/>
                <a:cs typeface="+mj-cs"/>
              </a:rPr>
              <a:t>Poll Question </a:t>
            </a:r>
            <a:r>
              <a:rPr lang="en-US" sz="3600" b="1" dirty="0">
                <a:solidFill>
                  <a:srgbClr val="B50B1B"/>
                </a:solidFill>
                <a:latin typeface="Century Gothic" panose="020B0502020202020204" pitchFamily="34" charset="0"/>
                <a:ea typeface="+mj-ea"/>
                <a:cs typeface="+mj-cs"/>
              </a:rPr>
              <a:t>8</a:t>
            </a:r>
          </a:p>
        </p:txBody>
      </p:sp>
      <p:sp>
        <p:nvSpPr>
          <p:cNvPr id="5123" name="Rectangle 3"/>
          <p:cNvSpPr>
            <a:spLocks noGrp="1" noChangeArrowheads="1"/>
          </p:cNvSpPr>
          <p:nvPr>
            <p:ph idx="1"/>
          </p:nvPr>
        </p:nvSpPr>
        <p:spPr>
          <a:xfrm>
            <a:off x="395288" y="1268413"/>
            <a:ext cx="8497887" cy="819150"/>
          </a:xfrm>
        </p:spPr>
        <p:txBody>
          <a:bodyPr>
            <a:normAutofit/>
          </a:bodyPr>
          <a:lstStyle/>
          <a:p>
            <a:pPr marL="0" indent="0" algn="ctr" eaLnBrk="1" hangingPunct="1">
              <a:lnSpc>
                <a:spcPct val="80000"/>
              </a:lnSpc>
              <a:buClr>
                <a:schemeClr val="tx2"/>
              </a:buClr>
              <a:buFontTx/>
              <a:buNone/>
              <a:defRPr/>
            </a:pPr>
            <a:endParaRPr lang="en-US" sz="800" b="1" dirty="0">
              <a:ea typeface="ＭＳ Ｐゴシック" charset="0"/>
            </a:endParaRPr>
          </a:p>
          <a:p>
            <a:pPr marL="0" indent="0" algn="ctr" eaLnBrk="1" hangingPunct="1">
              <a:buClr>
                <a:srgbClr val="4A66AC"/>
              </a:buClr>
              <a:buFontTx/>
              <a:buNone/>
              <a:defRPr/>
            </a:pPr>
            <a:r>
              <a:rPr lang="en-US" sz="2400" dirty="0" smtClean="0">
                <a:solidFill>
                  <a:srgbClr val="4C5A6A"/>
                </a:solidFill>
                <a:ea typeface="ＭＳ Ｐゴシック" charset="0"/>
              </a:rPr>
              <a:t>W</a:t>
            </a:r>
            <a:r>
              <a:rPr lang="en-AU" sz="2400" dirty="0" smtClean="0">
                <a:solidFill>
                  <a:srgbClr val="4C5A6A"/>
                </a:solidFill>
                <a:ea typeface="ＭＳ Ｐゴシック" charset="0"/>
              </a:rPr>
              <a:t>ho is this?</a:t>
            </a:r>
          </a:p>
          <a:p>
            <a:pPr marL="0" indent="0" eaLnBrk="1" hangingPunct="1">
              <a:buClr>
                <a:srgbClr val="4A66AC"/>
              </a:buClr>
              <a:buFontTx/>
              <a:buNone/>
              <a:defRPr/>
            </a:pPr>
            <a:endParaRPr lang="en-AU" sz="1700" dirty="0">
              <a:solidFill>
                <a:srgbClr val="4C5A6A"/>
              </a:solidFill>
              <a:ea typeface="ＭＳ Ｐゴシック" charset="0"/>
            </a:endParaRPr>
          </a:p>
          <a:p>
            <a:pPr marL="0" indent="0" eaLnBrk="1" hangingPunct="1">
              <a:lnSpc>
                <a:spcPct val="80000"/>
              </a:lnSpc>
              <a:buClr>
                <a:srgbClr val="4A66AC"/>
              </a:buClr>
              <a:buFontTx/>
              <a:buNone/>
              <a:defRPr/>
            </a:pPr>
            <a:endParaRPr lang="en-US" sz="2600" dirty="0">
              <a:effectLst>
                <a:outerShdw blurRad="38100" dist="38100" dir="2700000" algn="tl">
                  <a:srgbClr val="DDDDDD"/>
                </a:outerShdw>
              </a:effectLst>
              <a:ea typeface="ＭＳ Ｐゴシック" charset="0"/>
            </a:endParaRPr>
          </a:p>
        </p:txBody>
      </p:sp>
      <p:sp>
        <p:nvSpPr>
          <p:cNvPr id="5"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pic>
        <p:nvPicPr>
          <p:cNvPr id="129028"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2276475"/>
            <a:ext cx="200025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3"/>
          <p:cNvSpPr txBox="1">
            <a:spLocks noChangeArrowheads="1"/>
          </p:cNvSpPr>
          <p:nvPr/>
        </p:nvSpPr>
        <p:spPr bwMode="auto">
          <a:xfrm>
            <a:off x="539750" y="4868863"/>
            <a:ext cx="8496300" cy="81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43891" tIns="21946" rIns="43891" bIns="21946">
            <a:normAutofit/>
          </a:bodyPr>
          <a:lstStyle>
            <a:lvl1pPr marL="163513" indent="-163513" algn="l" rtl="0" eaLnBrk="0" fontAlgn="base" hangingPunct="0">
              <a:spcBef>
                <a:spcPct val="20000"/>
              </a:spcBef>
              <a:spcAft>
                <a:spcPct val="0"/>
              </a:spcAft>
              <a:buChar char="•"/>
              <a:defRPr sz="1500">
                <a:solidFill>
                  <a:schemeClr val="tx1"/>
                </a:solidFill>
                <a:latin typeface="+mn-lt"/>
                <a:ea typeface="ＭＳ Ｐゴシック" charset="0"/>
                <a:cs typeface="ＭＳ Ｐゴシック" charset="0"/>
              </a:defRPr>
            </a:lvl1pPr>
            <a:lvl2pPr marL="355600" indent="-136525" algn="l" rtl="0" eaLnBrk="0" fontAlgn="base" hangingPunct="0">
              <a:spcBef>
                <a:spcPct val="20000"/>
              </a:spcBef>
              <a:spcAft>
                <a:spcPct val="0"/>
              </a:spcAft>
              <a:buChar char="–"/>
              <a:defRPr sz="1300">
                <a:solidFill>
                  <a:schemeClr val="tx1"/>
                </a:solidFill>
                <a:latin typeface="+mn-lt"/>
                <a:ea typeface="ＭＳ Ｐゴシック" charset="0"/>
              </a:defRPr>
            </a:lvl2pPr>
            <a:lvl3pPr marL="547688" indent="-109538" algn="l" rtl="0" eaLnBrk="0" fontAlgn="base" hangingPunct="0">
              <a:spcBef>
                <a:spcPct val="20000"/>
              </a:spcBef>
              <a:spcAft>
                <a:spcPct val="0"/>
              </a:spcAft>
              <a:buChar char="•"/>
              <a:defRPr sz="1200">
                <a:solidFill>
                  <a:schemeClr val="tx1"/>
                </a:solidFill>
                <a:latin typeface="+mn-lt"/>
                <a:ea typeface="ＭＳ Ｐゴシック" charset="0"/>
              </a:defRPr>
            </a:lvl3pPr>
            <a:lvl4pPr marL="766763" indent="-109538" algn="l" rtl="0" eaLnBrk="0" fontAlgn="base" hangingPunct="0">
              <a:spcBef>
                <a:spcPct val="20000"/>
              </a:spcBef>
              <a:spcAft>
                <a:spcPct val="0"/>
              </a:spcAft>
              <a:buChar char="–"/>
              <a:defRPr sz="1000">
                <a:solidFill>
                  <a:schemeClr val="tx1"/>
                </a:solidFill>
                <a:latin typeface="+mn-lt"/>
                <a:ea typeface="ＭＳ Ｐゴシック" charset="0"/>
              </a:defRPr>
            </a:lvl4pPr>
            <a:lvl5pPr marL="987425" indent="-109538" algn="l" rtl="0" eaLnBrk="0" fontAlgn="base" hangingPunct="0">
              <a:spcBef>
                <a:spcPct val="20000"/>
              </a:spcBef>
              <a:spcAft>
                <a:spcPct val="0"/>
              </a:spcAft>
              <a:buChar char="»"/>
              <a:defRPr sz="1000">
                <a:solidFill>
                  <a:schemeClr val="tx1"/>
                </a:solidFill>
                <a:latin typeface="+mn-lt"/>
                <a:ea typeface="ＭＳ Ｐゴシック" charset="0"/>
              </a:defRPr>
            </a:lvl5pPr>
            <a:lvl6pPr marL="1207008" indent="-109728" algn="l" rtl="0" fontAlgn="base">
              <a:spcBef>
                <a:spcPct val="20000"/>
              </a:spcBef>
              <a:spcAft>
                <a:spcPct val="0"/>
              </a:spcAft>
              <a:buChar char="»"/>
              <a:defRPr sz="1000">
                <a:solidFill>
                  <a:schemeClr val="tx1"/>
                </a:solidFill>
                <a:latin typeface="+mn-lt"/>
              </a:defRPr>
            </a:lvl6pPr>
            <a:lvl7pPr marL="1426464" indent="-109728" algn="l" rtl="0" fontAlgn="base">
              <a:spcBef>
                <a:spcPct val="20000"/>
              </a:spcBef>
              <a:spcAft>
                <a:spcPct val="0"/>
              </a:spcAft>
              <a:buChar char="»"/>
              <a:defRPr sz="1000">
                <a:solidFill>
                  <a:schemeClr val="tx1"/>
                </a:solidFill>
                <a:latin typeface="+mn-lt"/>
              </a:defRPr>
            </a:lvl7pPr>
            <a:lvl8pPr marL="1645920" indent="-109728" algn="l" rtl="0" fontAlgn="base">
              <a:spcBef>
                <a:spcPct val="20000"/>
              </a:spcBef>
              <a:spcAft>
                <a:spcPct val="0"/>
              </a:spcAft>
              <a:buChar char="»"/>
              <a:defRPr sz="1000">
                <a:solidFill>
                  <a:schemeClr val="tx1"/>
                </a:solidFill>
                <a:latin typeface="+mn-lt"/>
              </a:defRPr>
            </a:lvl8pPr>
            <a:lvl9pPr marL="1865376" indent="-109728" algn="l" rtl="0" fontAlgn="base">
              <a:spcBef>
                <a:spcPct val="20000"/>
              </a:spcBef>
              <a:spcAft>
                <a:spcPct val="0"/>
              </a:spcAft>
              <a:buChar char="»"/>
              <a:defRPr sz="1000">
                <a:solidFill>
                  <a:schemeClr val="tx1"/>
                </a:solidFill>
                <a:latin typeface="+mn-lt"/>
              </a:defRPr>
            </a:lvl9pPr>
          </a:lstStyle>
          <a:p>
            <a:pPr marL="0" indent="0" algn="ctr" eaLnBrk="1" hangingPunct="1">
              <a:lnSpc>
                <a:spcPct val="80000"/>
              </a:lnSpc>
              <a:buClr>
                <a:srgbClr val="2B142D"/>
              </a:buClr>
              <a:buFontTx/>
              <a:buNone/>
              <a:defRPr/>
            </a:pPr>
            <a:endParaRPr lang="en-US" sz="800" b="1" dirty="0" smtClean="0">
              <a:solidFill>
                <a:prstClr val="black"/>
              </a:solidFill>
            </a:endParaRPr>
          </a:p>
          <a:p>
            <a:pPr marL="0" indent="0" algn="ctr" eaLnBrk="1" hangingPunct="1">
              <a:buClr>
                <a:srgbClr val="4A66AC"/>
              </a:buClr>
              <a:buFontTx/>
              <a:buNone/>
              <a:defRPr/>
            </a:pPr>
            <a:r>
              <a:rPr lang="en-US" sz="2400" dirty="0" smtClean="0">
                <a:solidFill>
                  <a:srgbClr val="4C5A6A"/>
                </a:solidFill>
              </a:rPr>
              <a:t>W</a:t>
            </a:r>
            <a:r>
              <a:rPr lang="en-AU" sz="2400" dirty="0" smtClean="0">
                <a:solidFill>
                  <a:srgbClr val="4C5A6A"/>
                </a:solidFill>
              </a:rPr>
              <a:t>hat does he have to do with Health Coaching?</a:t>
            </a:r>
          </a:p>
          <a:p>
            <a:pPr marL="0" indent="0" eaLnBrk="1" hangingPunct="1">
              <a:buClr>
                <a:srgbClr val="4A66AC"/>
              </a:buClr>
              <a:buFontTx/>
              <a:buNone/>
              <a:defRPr/>
            </a:pPr>
            <a:endParaRPr lang="en-AU" sz="1700" dirty="0" smtClean="0">
              <a:solidFill>
                <a:srgbClr val="4C5A6A"/>
              </a:solidFill>
            </a:endParaRPr>
          </a:p>
          <a:p>
            <a:pPr marL="0" indent="0" eaLnBrk="1" hangingPunct="1">
              <a:lnSpc>
                <a:spcPct val="80000"/>
              </a:lnSpc>
              <a:buClr>
                <a:srgbClr val="4A66AC"/>
              </a:buClr>
              <a:buFontTx/>
              <a:buNone/>
              <a:defRPr/>
            </a:pPr>
            <a:endParaRPr lang="en-US" sz="2600" dirty="0">
              <a:solidFill>
                <a:prstClr val="black"/>
              </a:solidFill>
              <a:effectLst>
                <a:outerShdw blurRad="38100" dist="38100" dir="2700000" algn="tl">
                  <a:srgbClr val="DDDDDD"/>
                </a:outerShdw>
              </a:effectLst>
            </a:endParaRPr>
          </a:p>
        </p:txBody>
      </p:sp>
    </p:spTree>
    <p:extLst>
      <p:ext uri="{BB962C8B-B14F-4D97-AF65-F5344CB8AC3E}">
        <p14:creationId xmlns:p14="http://schemas.microsoft.com/office/powerpoint/2010/main" val="2399451566"/>
      </p:ext>
    </p:extLst>
  </p:cSld>
  <p:clrMapOvr>
    <a:masterClrMapping/>
  </p:clrMapOvr>
  <p:transition spd="slow"/>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2339975" y="274638"/>
            <a:ext cx="3024188" cy="1143000"/>
          </a:xfrm>
        </p:spPr>
        <p:txBody>
          <a:bodyPr/>
          <a:lstStyle/>
          <a:p>
            <a:pPr eaLnBrk="1" fontAlgn="auto" hangingPunct="1">
              <a:spcAft>
                <a:spcPts val="0"/>
              </a:spcAft>
              <a:defRPr/>
            </a:pPr>
            <a:r>
              <a:rPr lang="en-US" sz="3200" b="1" dirty="0">
                <a:solidFill>
                  <a:srgbClr val="242852"/>
                </a:solidFill>
                <a:latin typeface="Century Gothic" pitchFamily="34" charset="0"/>
                <a:ea typeface="+mj-ea"/>
                <a:cs typeface="+mj-cs"/>
              </a:rPr>
              <a:t>ASK </a:t>
            </a:r>
            <a:r>
              <a:rPr lang="en-US" sz="3200" b="1" dirty="0" smtClean="0">
                <a:solidFill>
                  <a:srgbClr val="242852"/>
                </a:solidFill>
                <a:latin typeface="Century Gothic" pitchFamily="34" charset="0"/>
                <a:ea typeface="+mj-ea"/>
                <a:cs typeface="+mj-cs"/>
              </a:rPr>
              <a:t>RIC</a:t>
            </a:r>
            <a:r>
              <a:rPr lang="en-US" sz="2400" b="1" dirty="0" smtClean="0">
                <a:solidFill>
                  <a:srgbClr val="242852"/>
                </a:solidFill>
                <a:latin typeface="Century Gothic" pitchFamily="34" charset="0"/>
                <a:ea typeface="+mj-ea"/>
                <a:cs typeface="+mj-cs"/>
              </a:rPr>
              <a:t>k</a:t>
            </a:r>
            <a:endParaRPr lang="en-AU" sz="3200" b="1" dirty="0">
              <a:solidFill>
                <a:srgbClr val="242852"/>
              </a:solidFill>
              <a:latin typeface="Century Gothic" pitchFamily="34" charset="0"/>
              <a:ea typeface="+mj-ea"/>
              <a:cs typeface="+mj-cs"/>
            </a:endParaRPr>
          </a:p>
        </p:txBody>
      </p:sp>
      <p:sp>
        <p:nvSpPr>
          <p:cNvPr id="9"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5" name="Rectangle 3"/>
          <p:cNvSpPr>
            <a:spLocks noChangeArrowheads="1"/>
          </p:cNvSpPr>
          <p:nvPr/>
        </p:nvSpPr>
        <p:spPr bwMode="auto">
          <a:xfrm>
            <a:off x="2987675" y="2239963"/>
            <a:ext cx="4032250" cy="23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eaLnBrk="1" fontAlgn="base" hangingPunct="1">
              <a:spcBef>
                <a:spcPct val="20000"/>
              </a:spcBef>
              <a:spcAft>
                <a:spcPct val="0"/>
              </a:spcAft>
              <a:defRPr/>
            </a:pPr>
            <a:r>
              <a:rPr lang="en-US" altLang="en-US" sz="2800" b="1" u="sng" dirty="0" smtClean="0">
                <a:solidFill>
                  <a:srgbClr val="D2533C"/>
                </a:solidFill>
                <a:effectLst>
                  <a:outerShdw blurRad="38100" dist="38100" dir="2700000" algn="tl">
                    <a:srgbClr val="000000">
                      <a:alpha val="43137"/>
                    </a:srgbClr>
                  </a:outerShdw>
                </a:effectLst>
                <a:cs typeface="Arial" charset="0"/>
              </a:rPr>
              <a:t>R</a:t>
            </a:r>
            <a:r>
              <a:rPr lang="en-US" altLang="en-US" sz="2800" b="1" dirty="0" smtClean="0">
                <a:solidFill>
                  <a:srgbClr val="D2533C"/>
                </a:solidFill>
                <a:effectLst>
                  <a:outerShdw blurRad="38100" dist="38100" dir="2700000" algn="tl">
                    <a:srgbClr val="000000">
                      <a:alpha val="43137"/>
                    </a:srgbClr>
                  </a:outerShdw>
                </a:effectLst>
                <a:cs typeface="Arial" charset="0"/>
              </a:rPr>
              <a:t> </a:t>
            </a:r>
            <a:r>
              <a:rPr lang="en-US" altLang="en-US" sz="2800" b="1" dirty="0" smtClean="0">
                <a:solidFill>
                  <a:srgbClr val="999966"/>
                </a:solidFill>
                <a:cs typeface="Arial" charset="0"/>
              </a:rPr>
              <a:t>eadiness</a:t>
            </a:r>
            <a:r>
              <a:rPr lang="en-US" altLang="en-US" sz="2800" b="1" dirty="0">
                <a:solidFill>
                  <a:srgbClr val="999966"/>
                </a:solidFill>
                <a:cs typeface="Arial" charset="0"/>
              </a:rPr>
              <a:t>/Realistic</a:t>
            </a:r>
          </a:p>
          <a:p>
            <a:pPr eaLnBrk="1" fontAlgn="base" hangingPunct="1">
              <a:spcBef>
                <a:spcPct val="20000"/>
              </a:spcBef>
              <a:spcAft>
                <a:spcPct val="0"/>
              </a:spcAft>
              <a:defRPr/>
            </a:pPr>
            <a:r>
              <a:rPr lang="en-US" altLang="en-US" sz="2800" b="1" u="sng" dirty="0" smtClean="0">
                <a:solidFill>
                  <a:srgbClr val="D2533C"/>
                </a:solidFill>
                <a:effectLst>
                  <a:outerShdw blurRad="38100" dist="38100" dir="2700000" algn="tl">
                    <a:srgbClr val="000000">
                      <a:alpha val="43137"/>
                    </a:srgbClr>
                  </a:outerShdw>
                </a:effectLst>
                <a:cs typeface="Arial" charset="0"/>
              </a:rPr>
              <a:t>I</a:t>
            </a:r>
            <a:r>
              <a:rPr lang="en-US" altLang="en-US" sz="2800" b="1" dirty="0" smtClean="0">
                <a:solidFill>
                  <a:srgbClr val="D2533C"/>
                </a:solidFill>
                <a:effectLst>
                  <a:outerShdw blurRad="38100" dist="38100" dir="2700000" algn="tl">
                    <a:srgbClr val="000000">
                      <a:alpha val="43137"/>
                    </a:srgbClr>
                  </a:outerShdw>
                </a:effectLst>
                <a:cs typeface="Arial" charset="0"/>
              </a:rPr>
              <a:t>  </a:t>
            </a:r>
            <a:r>
              <a:rPr lang="en-US" altLang="en-US" sz="2800" b="1" dirty="0" smtClean="0">
                <a:solidFill>
                  <a:srgbClr val="999966"/>
                </a:solidFill>
                <a:cs typeface="Arial" charset="0"/>
              </a:rPr>
              <a:t>mportance</a:t>
            </a:r>
            <a:endParaRPr lang="en-US" altLang="en-US" sz="2800" b="1" dirty="0">
              <a:solidFill>
                <a:srgbClr val="999966"/>
              </a:solidFill>
              <a:cs typeface="Arial" charset="0"/>
            </a:endParaRPr>
          </a:p>
          <a:p>
            <a:pPr eaLnBrk="1" fontAlgn="base" hangingPunct="1">
              <a:spcBef>
                <a:spcPct val="20000"/>
              </a:spcBef>
              <a:spcAft>
                <a:spcPct val="0"/>
              </a:spcAft>
              <a:defRPr/>
            </a:pPr>
            <a:r>
              <a:rPr lang="en-US" altLang="en-US" sz="2800" b="1" u="sng" dirty="0" smtClean="0">
                <a:solidFill>
                  <a:srgbClr val="D2533C"/>
                </a:solidFill>
                <a:effectLst>
                  <a:outerShdw blurRad="38100" dist="38100" dir="2700000" algn="tl">
                    <a:srgbClr val="000000">
                      <a:alpha val="43137"/>
                    </a:srgbClr>
                  </a:outerShdw>
                </a:effectLst>
                <a:cs typeface="Arial" charset="0"/>
              </a:rPr>
              <a:t>C</a:t>
            </a:r>
            <a:r>
              <a:rPr lang="en-US" altLang="en-US" sz="2800" b="1" dirty="0" smtClean="0">
                <a:solidFill>
                  <a:srgbClr val="D2533C"/>
                </a:solidFill>
                <a:effectLst>
                  <a:outerShdw blurRad="38100" dist="38100" dir="2700000" algn="tl">
                    <a:srgbClr val="000000">
                      <a:alpha val="43137"/>
                    </a:srgbClr>
                  </a:outerShdw>
                </a:effectLst>
                <a:cs typeface="Arial" charset="0"/>
              </a:rPr>
              <a:t> </a:t>
            </a:r>
            <a:r>
              <a:rPr lang="en-US" altLang="en-US" sz="2800" b="1" dirty="0" smtClean="0">
                <a:solidFill>
                  <a:srgbClr val="999966"/>
                </a:solidFill>
                <a:cs typeface="Arial" charset="0"/>
              </a:rPr>
              <a:t>onfidence</a:t>
            </a:r>
            <a:endParaRPr lang="en-US" altLang="en-US" sz="2800" b="1" dirty="0">
              <a:solidFill>
                <a:srgbClr val="999966"/>
              </a:solidFill>
              <a:effectLst>
                <a:outerShdw blurRad="38100" dist="38100" dir="2700000" algn="tl">
                  <a:srgbClr val="000000">
                    <a:alpha val="43137"/>
                  </a:srgbClr>
                </a:outerShdw>
              </a:effectLst>
              <a:cs typeface="Arial" charset="0"/>
            </a:endParaRPr>
          </a:p>
          <a:p>
            <a:pPr eaLnBrk="1" fontAlgn="base" hangingPunct="1">
              <a:spcBef>
                <a:spcPct val="20000"/>
              </a:spcBef>
              <a:spcAft>
                <a:spcPct val="0"/>
              </a:spcAft>
              <a:defRPr/>
            </a:pPr>
            <a:r>
              <a:rPr lang="en-US" altLang="en-US" sz="2800" b="1" u="sng" dirty="0" smtClean="0">
                <a:solidFill>
                  <a:srgbClr val="D2533C"/>
                </a:solidFill>
                <a:effectLst>
                  <a:outerShdw blurRad="38100" dist="38100" dir="2700000" algn="tl">
                    <a:srgbClr val="000000">
                      <a:alpha val="43137"/>
                    </a:srgbClr>
                  </a:outerShdw>
                </a:effectLst>
                <a:cs typeface="Arial" charset="0"/>
              </a:rPr>
              <a:t>K</a:t>
            </a:r>
            <a:r>
              <a:rPr lang="en-US" altLang="en-US" sz="2800" b="1" dirty="0" smtClean="0">
                <a:solidFill>
                  <a:srgbClr val="D2533C"/>
                </a:solidFill>
                <a:effectLst>
                  <a:outerShdw blurRad="38100" dist="38100" dir="2700000" algn="tl">
                    <a:srgbClr val="000000">
                      <a:alpha val="43137"/>
                    </a:srgbClr>
                  </a:outerShdw>
                </a:effectLst>
                <a:cs typeface="Arial" charset="0"/>
              </a:rPr>
              <a:t> </a:t>
            </a:r>
            <a:r>
              <a:rPr lang="en-US" altLang="en-US" sz="2800" b="1" dirty="0" smtClean="0">
                <a:solidFill>
                  <a:srgbClr val="999966"/>
                </a:solidFill>
                <a:cs typeface="Arial" charset="0"/>
              </a:rPr>
              <a:t>nowledge</a:t>
            </a:r>
            <a:endParaRPr lang="en-US" altLang="en-US" sz="2800" b="1" dirty="0">
              <a:solidFill>
                <a:srgbClr val="999966"/>
              </a:solidFill>
              <a:effectLst>
                <a:outerShdw blurRad="38100" dist="38100" dir="2700000" algn="tl">
                  <a:srgbClr val="000000">
                    <a:alpha val="43137"/>
                  </a:srgbClr>
                </a:outerShdw>
              </a:effectLst>
              <a:cs typeface="Arial" charset="0"/>
            </a:endParaRPr>
          </a:p>
        </p:txBody>
      </p:sp>
      <p:pic>
        <p:nvPicPr>
          <p:cNvPr id="131076"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34238" y="5837238"/>
            <a:ext cx="1801812"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566670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lIns="0" tIns="0" rIns="0" bIns="0"/>
          <a:lstStyle/>
          <a:p>
            <a:pPr eaLnBrk="1" fontAlgn="auto" hangingPunct="1">
              <a:spcAft>
                <a:spcPts val="0"/>
              </a:spcAft>
              <a:defRPr/>
            </a:pPr>
            <a:r>
              <a:rPr lang="en-US" sz="3600" b="1" dirty="0" smtClean="0">
                <a:solidFill>
                  <a:srgbClr val="B50B1B"/>
                </a:solidFill>
                <a:latin typeface="Century Gothic" panose="020B0502020202020204" pitchFamily="34" charset="0"/>
                <a:ea typeface="+mj-ea"/>
                <a:cs typeface="+mj-cs"/>
              </a:rPr>
              <a:t>Poll Activity</a:t>
            </a:r>
            <a:endParaRPr lang="en-US" sz="3600" b="1" dirty="0">
              <a:solidFill>
                <a:srgbClr val="B50B1B"/>
              </a:solidFill>
              <a:latin typeface="Century Gothic" panose="020B0502020202020204" pitchFamily="34" charset="0"/>
              <a:ea typeface="+mj-ea"/>
              <a:cs typeface="+mj-cs"/>
            </a:endParaRPr>
          </a:p>
        </p:txBody>
      </p:sp>
      <p:sp>
        <p:nvSpPr>
          <p:cNvPr id="5123" name="Rectangle 3"/>
          <p:cNvSpPr>
            <a:spLocks noGrp="1" noChangeArrowheads="1"/>
          </p:cNvSpPr>
          <p:nvPr>
            <p:ph idx="1"/>
          </p:nvPr>
        </p:nvSpPr>
        <p:spPr>
          <a:xfrm>
            <a:off x="323850" y="3019425"/>
            <a:ext cx="8496300" cy="819150"/>
          </a:xfrm>
        </p:spPr>
        <p:txBody>
          <a:bodyPr>
            <a:normAutofit/>
          </a:bodyPr>
          <a:lstStyle/>
          <a:p>
            <a:pPr marL="0" indent="0" algn="ctr" eaLnBrk="1" hangingPunct="1">
              <a:lnSpc>
                <a:spcPct val="80000"/>
              </a:lnSpc>
              <a:buClr>
                <a:schemeClr val="tx2"/>
              </a:buClr>
              <a:buFontTx/>
              <a:buNone/>
              <a:defRPr/>
            </a:pPr>
            <a:endParaRPr lang="en-US" sz="800" b="1" dirty="0">
              <a:ea typeface="ＭＳ Ｐゴシック" charset="0"/>
            </a:endParaRPr>
          </a:p>
          <a:p>
            <a:pPr marL="0" indent="0" algn="ctr" eaLnBrk="1" hangingPunct="1">
              <a:buClr>
                <a:srgbClr val="4A66AC"/>
              </a:buClr>
              <a:buFontTx/>
              <a:buNone/>
              <a:defRPr/>
            </a:pPr>
            <a:r>
              <a:rPr lang="en-AU" sz="2400" dirty="0" smtClean="0">
                <a:solidFill>
                  <a:srgbClr val="4C5A6A"/>
                </a:solidFill>
                <a:ea typeface="ＭＳ Ｐゴシック" charset="0"/>
              </a:rPr>
              <a:t>Choose a health behaviour you would like to change</a:t>
            </a:r>
          </a:p>
          <a:p>
            <a:pPr marL="0" indent="0" eaLnBrk="1" hangingPunct="1">
              <a:buClr>
                <a:srgbClr val="4A66AC"/>
              </a:buClr>
              <a:buFontTx/>
              <a:buNone/>
              <a:defRPr/>
            </a:pPr>
            <a:endParaRPr lang="en-AU" sz="1700" dirty="0">
              <a:solidFill>
                <a:srgbClr val="4C5A6A"/>
              </a:solidFill>
              <a:ea typeface="ＭＳ Ｐゴシック" charset="0"/>
            </a:endParaRPr>
          </a:p>
          <a:p>
            <a:pPr marL="0" indent="0" eaLnBrk="1" hangingPunct="1">
              <a:lnSpc>
                <a:spcPct val="80000"/>
              </a:lnSpc>
              <a:buClr>
                <a:srgbClr val="4A66AC"/>
              </a:buClr>
              <a:buFontTx/>
              <a:buNone/>
              <a:defRPr/>
            </a:pPr>
            <a:endParaRPr lang="en-US" sz="2600" dirty="0">
              <a:effectLst>
                <a:outerShdw blurRad="38100" dist="38100" dir="2700000" algn="tl">
                  <a:srgbClr val="DDDDDD"/>
                </a:outerShdw>
              </a:effectLst>
              <a:ea typeface="ＭＳ Ｐゴシック" charset="0"/>
            </a:endParaRPr>
          </a:p>
        </p:txBody>
      </p:sp>
      <p:sp>
        <p:nvSpPr>
          <p:cNvPr id="5"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Tree>
    <p:extLst>
      <p:ext uri="{BB962C8B-B14F-4D97-AF65-F5344CB8AC3E}">
        <p14:creationId xmlns:p14="http://schemas.microsoft.com/office/powerpoint/2010/main" val="4046550255"/>
      </p:ext>
    </p:extLst>
  </p:cSld>
  <p:clrMapOvr>
    <a:masterClrMapping/>
  </p:clrMapOvr>
  <p:transition spd="slow"/>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lIns="0" tIns="0" rIns="0" bIns="0"/>
          <a:lstStyle/>
          <a:p>
            <a:pPr eaLnBrk="1" fontAlgn="auto" hangingPunct="1">
              <a:spcAft>
                <a:spcPts val="0"/>
              </a:spcAft>
              <a:defRPr/>
            </a:pPr>
            <a:r>
              <a:rPr lang="en-US" sz="3600" b="1" dirty="0" smtClean="0">
                <a:solidFill>
                  <a:srgbClr val="B50B1B"/>
                </a:solidFill>
                <a:latin typeface="Century Gothic" panose="020B0502020202020204" pitchFamily="34" charset="0"/>
                <a:ea typeface="+mj-ea"/>
                <a:cs typeface="+mj-cs"/>
              </a:rPr>
              <a:t>Poll Activity</a:t>
            </a:r>
            <a:endParaRPr lang="en-US" sz="3600" b="1" dirty="0">
              <a:solidFill>
                <a:srgbClr val="B50B1B"/>
              </a:solidFill>
              <a:latin typeface="Century Gothic" panose="020B0502020202020204" pitchFamily="34" charset="0"/>
              <a:ea typeface="+mj-ea"/>
              <a:cs typeface="+mj-cs"/>
            </a:endParaRPr>
          </a:p>
        </p:txBody>
      </p:sp>
      <p:sp>
        <p:nvSpPr>
          <p:cNvPr id="5123" name="Rectangle 3"/>
          <p:cNvSpPr>
            <a:spLocks noGrp="1" noChangeArrowheads="1"/>
          </p:cNvSpPr>
          <p:nvPr>
            <p:ph idx="1"/>
          </p:nvPr>
        </p:nvSpPr>
        <p:spPr>
          <a:xfrm>
            <a:off x="323850" y="2108200"/>
            <a:ext cx="8496300" cy="2641600"/>
          </a:xfrm>
        </p:spPr>
        <p:txBody>
          <a:bodyPr>
            <a:normAutofit/>
          </a:bodyPr>
          <a:lstStyle/>
          <a:p>
            <a:pPr marL="0" indent="0" algn="ctr" eaLnBrk="1" hangingPunct="1">
              <a:lnSpc>
                <a:spcPct val="80000"/>
              </a:lnSpc>
              <a:buClr>
                <a:schemeClr val="tx2"/>
              </a:buClr>
              <a:buFontTx/>
              <a:buNone/>
              <a:defRPr/>
            </a:pPr>
            <a:endParaRPr lang="en-US" sz="800" b="1" dirty="0">
              <a:ea typeface="ＭＳ Ｐゴシック" charset="0"/>
            </a:endParaRPr>
          </a:p>
          <a:p>
            <a:pPr marL="0" indent="0" algn="ctr" eaLnBrk="1" hangingPunct="1">
              <a:buClr>
                <a:srgbClr val="4A66AC"/>
              </a:buClr>
              <a:buFontTx/>
              <a:buNone/>
              <a:defRPr/>
            </a:pPr>
            <a:r>
              <a:rPr lang="en-AU" sz="2400" dirty="0" smtClean="0">
                <a:solidFill>
                  <a:srgbClr val="4C5A6A"/>
                </a:solidFill>
                <a:ea typeface="ＭＳ Ｐゴシック" charset="0"/>
              </a:rPr>
              <a:t>Rate the importance of changing that behaviour</a:t>
            </a:r>
          </a:p>
          <a:p>
            <a:pPr marL="0" indent="0" algn="ctr" eaLnBrk="1" hangingPunct="1">
              <a:buClr>
                <a:srgbClr val="4A66AC"/>
              </a:buClr>
              <a:buFontTx/>
              <a:buNone/>
              <a:defRPr/>
            </a:pPr>
            <a:endParaRPr lang="en-AU" sz="2400" dirty="0">
              <a:solidFill>
                <a:srgbClr val="4C5A6A"/>
              </a:solidFill>
              <a:ea typeface="ＭＳ Ｐゴシック" charset="0"/>
            </a:endParaRPr>
          </a:p>
          <a:p>
            <a:pPr marL="0" indent="0" algn="ctr" eaLnBrk="1" hangingPunct="1">
              <a:buClr>
                <a:srgbClr val="4A66AC"/>
              </a:buClr>
              <a:buFontTx/>
              <a:buNone/>
              <a:defRPr/>
            </a:pPr>
            <a:r>
              <a:rPr lang="en-AU" sz="2400" dirty="0" smtClean="0">
                <a:solidFill>
                  <a:srgbClr val="4C5A6A"/>
                </a:solidFill>
                <a:ea typeface="ＭＳ Ｐゴシック" charset="0"/>
              </a:rPr>
              <a:t>0= Not important</a:t>
            </a:r>
          </a:p>
          <a:p>
            <a:pPr marL="0" indent="0" algn="ctr" eaLnBrk="1" hangingPunct="1">
              <a:buClr>
                <a:srgbClr val="4A66AC"/>
              </a:buClr>
              <a:buFontTx/>
              <a:buNone/>
              <a:defRPr/>
            </a:pPr>
            <a:r>
              <a:rPr lang="en-AU" sz="2400" dirty="0" smtClean="0">
                <a:solidFill>
                  <a:srgbClr val="4C5A6A"/>
                </a:solidFill>
                <a:ea typeface="ＭＳ Ｐゴシック" charset="0"/>
              </a:rPr>
              <a:t>10= Very Important</a:t>
            </a:r>
          </a:p>
          <a:p>
            <a:pPr marL="0" indent="0" algn="ctr" eaLnBrk="1" hangingPunct="1">
              <a:buClr>
                <a:srgbClr val="4A66AC"/>
              </a:buClr>
              <a:buFontTx/>
              <a:buNone/>
              <a:defRPr/>
            </a:pPr>
            <a:endParaRPr lang="en-AU" sz="2400" dirty="0" smtClean="0">
              <a:solidFill>
                <a:srgbClr val="4C5A6A"/>
              </a:solidFill>
              <a:ea typeface="ＭＳ Ｐゴシック" charset="0"/>
            </a:endParaRPr>
          </a:p>
          <a:p>
            <a:pPr marL="0" indent="0" eaLnBrk="1" hangingPunct="1">
              <a:buClr>
                <a:srgbClr val="4A66AC"/>
              </a:buClr>
              <a:buFontTx/>
              <a:buNone/>
              <a:defRPr/>
            </a:pPr>
            <a:endParaRPr lang="en-AU" sz="2400" dirty="0">
              <a:solidFill>
                <a:srgbClr val="4C5A6A"/>
              </a:solidFill>
              <a:ea typeface="ＭＳ Ｐゴシック" charset="0"/>
            </a:endParaRPr>
          </a:p>
          <a:p>
            <a:pPr marL="0" indent="0" eaLnBrk="1" hangingPunct="1">
              <a:lnSpc>
                <a:spcPct val="80000"/>
              </a:lnSpc>
              <a:buClr>
                <a:srgbClr val="4A66AC"/>
              </a:buClr>
              <a:buFontTx/>
              <a:buNone/>
              <a:defRPr/>
            </a:pPr>
            <a:endParaRPr lang="en-US" sz="2400" dirty="0">
              <a:effectLst>
                <a:outerShdw blurRad="38100" dist="38100" dir="2700000" algn="tl">
                  <a:srgbClr val="DDDDDD"/>
                </a:outerShdw>
              </a:effectLst>
              <a:ea typeface="ＭＳ Ｐゴシック" charset="0"/>
            </a:endParaRPr>
          </a:p>
        </p:txBody>
      </p:sp>
      <p:sp>
        <p:nvSpPr>
          <p:cNvPr id="5"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Tree>
    <p:extLst>
      <p:ext uri="{BB962C8B-B14F-4D97-AF65-F5344CB8AC3E}">
        <p14:creationId xmlns:p14="http://schemas.microsoft.com/office/powerpoint/2010/main" val="644851228"/>
      </p:ext>
    </p:extLst>
  </p:cSld>
  <p:clrMapOvr>
    <a:masterClrMapping/>
  </p:clrMapOvr>
  <p:transition spd="slow"/>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lIns="0" tIns="0" rIns="0" bIns="0"/>
          <a:lstStyle/>
          <a:p>
            <a:pPr eaLnBrk="1" fontAlgn="auto" hangingPunct="1">
              <a:spcAft>
                <a:spcPts val="0"/>
              </a:spcAft>
              <a:defRPr/>
            </a:pPr>
            <a:r>
              <a:rPr lang="en-US" sz="3600" b="1" dirty="0" smtClean="0">
                <a:solidFill>
                  <a:srgbClr val="B50B1B"/>
                </a:solidFill>
                <a:latin typeface="Century Gothic" panose="020B0502020202020204" pitchFamily="34" charset="0"/>
                <a:ea typeface="+mj-ea"/>
                <a:cs typeface="+mj-cs"/>
              </a:rPr>
              <a:t>Poll Question 9</a:t>
            </a:r>
            <a:endParaRPr lang="en-US" sz="3600" b="1" dirty="0">
              <a:solidFill>
                <a:srgbClr val="B50B1B"/>
              </a:solidFill>
              <a:latin typeface="Century Gothic" panose="020B0502020202020204" pitchFamily="34" charset="0"/>
              <a:ea typeface="+mj-ea"/>
              <a:cs typeface="+mj-cs"/>
            </a:endParaRPr>
          </a:p>
        </p:txBody>
      </p:sp>
      <p:sp>
        <p:nvSpPr>
          <p:cNvPr id="5123" name="Rectangle 3"/>
          <p:cNvSpPr>
            <a:spLocks noGrp="1" noChangeArrowheads="1"/>
          </p:cNvSpPr>
          <p:nvPr>
            <p:ph idx="1"/>
          </p:nvPr>
        </p:nvSpPr>
        <p:spPr>
          <a:xfrm>
            <a:off x="323850" y="2108200"/>
            <a:ext cx="8496300" cy="2641600"/>
          </a:xfrm>
        </p:spPr>
        <p:txBody>
          <a:bodyPr>
            <a:normAutofit/>
          </a:bodyPr>
          <a:lstStyle/>
          <a:p>
            <a:pPr marL="0" indent="0" algn="ctr" eaLnBrk="1" hangingPunct="1">
              <a:lnSpc>
                <a:spcPct val="80000"/>
              </a:lnSpc>
              <a:buClr>
                <a:schemeClr val="tx2"/>
              </a:buClr>
              <a:buFontTx/>
              <a:buNone/>
              <a:defRPr/>
            </a:pPr>
            <a:endParaRPr lang="en-US" sz="800" b="1" dirty="0">
              <a:ea typeface="ＭＳ Ｐゴシック" charset="0"/>
            </a:endParaRPr>
          </a:p>
          <a:p>
            <a:pPr marL="0" indent="0" algn="ctr" eaLnBrk="1" hangingPunct="1">
              <a:buClr>
                <a:srgbClr val="4A66AC"/>
              </a:buClr>
              <a:buFontTx/>
              <a:buNone/>
              <a:defRPr/>
            </a:pPr>
            <a:r>
              <a:rPr lang="en-AU" sz="2400" dirty="0" smtClean="0">
                <a:solidFill>
                  <a:srgbClr val="4C5A6A"/>
                </a:solidFill>
                <a:ea typeface="ＭＳ Ｐゴシック" charset="0"/>
              </a:rPr>
              <a:t>0= Not important</a:t>
            </a:r>
          </a:p>
          <a:p>
            <a:pPr marL="0" indent="0" algn="ctr" eaLnBrk="1" hangingPunct="1">
              <a:buClr>
                <a:srgbClr val="4A66AC"/>
              </a:buClr>
              <a:buFontTx/>
              <a:buNone/>
              <a:defRPr/>
            </a:pPr>
            <a:r>
              <a:rPr lang="en-AU" sz="2400" dirty="0" smtClean="0">
                <a:solidFill>
                  <a:srgbClr val="4C5A6A"/>
                </a:solidFill>
                <a:ea typeface="ＭＳ Ｐゴシック" charset="0"/>
              </a:rPr>
              <a:t>10= changing that behaviour is THE most important thing in your life right now</a:t>
            </a:r>
          </a:p>
          <a:p>
            <a:pPr marL="0" indent="0" algn="ctr" eaLnBrk="1" hangingPunct="1">
              <a:buClr>
                <a:srgbClr val="4A66AC"/>
              </a:buClr>
              <a:buFontTx/>
              <a:buNone/>
              <a:defRPr/>
            </a:pPr>
            <a:endParaRPr lang="en-AU" sz="2400" dirty="0">
              <a:solidFill>
                <a:srgbClr val="4C5A6A"/>
              </a:solidFill>
              <a:ea typeface="ＭＳ Ｐゴシック" charset="0"/>
            </a:endParaRPr>
          </a:p>
          <a:p>
            <a:pPr marL="0" indent="0" eaLnBrk="1" hangingPunct="1">
              <a:lnSpc>
                <a:spcPct val="80000"/>
              </a:lnSpc>
              <a:buClr>
                <a:srgbClr val="4A66AC"/>
              </a:buClr>
              <a:buFontTx/>
              <a:buNone/>
              <a:defRPr/>
            </a:pPr>
            <a:endParaRPr lang="en-US" sz="2400" dirty="0">
              <a:effectLst>
                <a:outerShdw blurRad="38100" dist="38100" dir="2700000" algn="tl">
                  <a:srgbClr val="DDDDDD"/>
                </a:outerShdw>
              </a:effectLst>
              <a:ea typeface="ＭＳ Ｐゴシック" charset="0"/>
            </a:endParaRPr>
          </a:p>
        </p:txBody>
      </p:sp>
      <p:sp>
        <p:nvSpPr>
          <p:cNvPr id="5"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Tree>
    <p:extLst>
      <p:ext uri="{BB962C8B-B14F-4D97-AF65-F5344CB8AC3E}">
        <p14:creationId xmlns:p14="http://schemas.microsoft.com/office/powerpoint/2010/main" val="3783611427"/>
      </p:ext>
    </p:extLst>
  </p:cSld>
  <p:clrMapOvr>
    <a:masterClrMapping/>
  </p:clrMapOvr>
  <p:transition spd="slow"/>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fontAlgn="auto" hangingPunct="1">
              <a:spcAft>
                <a:spcPts val="0"/>
              </a:spcAft>
              <a:defRPr/>
            </a:pPr>
            <a:r>
              <a:rPr lang="en-US" sz="3200" b="1" dirty="0">
                <a:solidFill>
                  <a:srgbClr val="242852"/>
                </a:solidFill>
                <a:latin typeface="Century Gothic" pitchFamily="34" charset="0"/>
                <a:ea typeface="+mj-ea"/>
                <a:cs typeface="+mj-cs"/>
              </a:rPr>
              <a:t>ASK </a:t>
            </a:r>
            <a:r>
              <a:rPr lang="en-US" sz="3200" b="1" dirty="0" smtClean="0">
                <a:solidFill>
                  <a:srgbClr val="242852"/>
                </a:solidFill>
                <a:latin typeface="Century Gothic" pitchFamily="34" charset="0"/>
                <a:ea typeface="+mj-ea"/>
                <a:cs typeface="+mj-cs"/>
              </a:rPr>
              <a:t>RIC</a:t>
            </a:r>
            <a:r>
              <a:rPr lang="en-US" sz="2400" b="1" dirty="0" smtClean="0">
                <a:solidFill>
                  <a:srgbClr val="242852"/>
                </a:solidFill>
                <a:latin typeface="Century Gothic" pitchFamily="34" charset="0"/>
                <a:ea typeface="+mj-ea"/>
                <a:cs typeface="+mj-cs"/>
              </a:rPr>
              <a:t>k</a:t>
            </a:r>
            <a:endParaRPr lang="en-AU" sz="3200" b="1" dirty="0">
              <a:solidFill>
                <a:srgbClr val="242852"/>
              </a:solidFill>
              <a:latin typeface="Century Gothic" pitchFamily="34" charset="0"/>
              <a:ea typeface="+mj-ea"/>
              <a:cs typeface="+mj-cs"/>
            </a:endParaRPr>
          </a:p>
        </p:txBody>
      </p:sp>
      <p:sp>
        <p:nvSpPr>
          <p:cNvPr id="9"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41315" name="Rectangle 3"/>
          <p:cNvSpPr>
            <a:spLocks noChangeArrowheads="1"/>
          </p:cNvSpPr>
          <p:nvPr/>
        </p:nvSpPr>
        <p:spPr bwMode="auto">
          <a:xfrm>
            <a:off x="539750" y="2133600"/>
            <a:ext cx="80645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lvl1pPr eaLnBrk="0" hangingPunct="0">
              <a:defRPr sz="1200">
                <a:solidFill>
                  <a:schemeClr val="tx1"/>
                </a:solidFill>
                <a:latin typeface="Century Gothic" pitchFamily="34" charset="0"/>
                <a:ea typeface="MS PGothic" pitchFamily="34" charset="-128"/>
              </a:defRPr>
            </a:lvl1pPr>
            <a:lvl2pPr marL="742950" indent="-285750" eaLnBrk="0" hangingPunct="0">
              <a:defRPr sz="1200">
                <a:solidFill>
                  <a:schemeClr val="tx1"/>
                </a:solidFill>
                <a:latin typeface="Century Gothic" pitchFamily="34" charset="0"/>
                <a:ea typeface="MS PGothic" pitchFamily="34" charset="-128"/>
              </a:defRPr>
            </a:lvl2pPr>
            <a:lvl3pPr marL="1143000" indent="-228600" eaLnBrk="0" hangingPunct="0">
              <a:defRPr sz="1200">
                <a:solidFill>
                  <a:schemeClr val="tx1"/>
                </a:solidFill>
                <a:latin typeface="Century Gothic" pitchFamily="34" charset="0"/>
                <a:ea typeface="MS PGothic" pitchFamily="34" charset="-128"/>
              </a:defRPr>
            </a:lvl3pPr>
            <a:lvl4pPr marL="1600200" indent="-228600" eaLnBrk="0" hangingPunct="0">
              <a:defRPr sz="1200">
                <a:solidFill>
                  <a:schemeClr val="tx1"/>
                </a:solidFill>
                <a:latin typeface="Century Gothic" pitchFamily="34" charset="0"/>
                <a:ea typeface="MS PGothic" pitchFamily="34" charset="-128"/>
              </a:defRPr>
            </a:lvl4pPr>
            <a:lvl5pPr marL="2057400" indent="-228600" eaLnBrk="0" hangingPunct="0">
              <a:defRPr sz="12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pPr algn="ctr" eaLnBrk="1" fontAlgn="base" hangingPunct="1">
              <a:spcBef>
                <a:spcPct val="20000"/>
              </a:spcBef>
              <a:spcAft>
                <a:spcPct val="0"/>
              </a:spcAft>
            </a:pPr>
            <a:r>
              <a:rPr lang="en-US" altLang="en-US" sz="2800" dirty="0" smtClean="0">
                <a:solidFill>
                  <a:srgbClr val="330F42"/>
                </a:solidFill>
              </a:rPr>
              <a:t>Given everything else going on in your life……</a:t>
            </a:r>
          </a:p>
          <a:p>
            <a:pPr eaLnBrk="1" fontAlgn="base" hangingPunct="1">
              <a:spcBef>
                <a:spcPct val="20000"/>
              </a:spcBef>
              <a:spcAft>
                <a:spcPct val="0"/>
              </a:spcAft>
            </a:pPr>
            <a:endParaRPr lang="en-US" altLang="en-US" sz="2800" dirty="0" smtClean="0">
              <a:solidFill>
                <a:srgbClr val="330F42"/>
              </a:solidFill>
            </a:endParaRPr>
          </a:p>
        </p:txBody>
      </p:sp>
      <p:sp>
        <p:nvSpPr>
          <p:cNvPr id="5" name="Rectangle 3"/>
          <p:cNvSpPr>
            <a:spLocks noChangeArrowheads="1"/>
          </p:cNvSpPr>
          <p:nvPr/>
        </p:nvSpPr>
        <p:spPr bwMode="auto">
          <a:xfrm>
            <a:off x="3492500" y="3140075"/>
            <a:ext cx="4032250"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eaLnBrk="1" fontAlgn="base" hangingPunct="1">
              <a:spcBef>
                <a:spcPct val="20000"/>
              </a:spcBef>
              <a:spcAft>
                <a:spcPct val="0"/>
              </a:spcAft>
              <a:defRPr/>
            </a:pPr>
            <a:r>
              <a:rPr lang="en-US" altLang="en-US" sz="2800" b="1" u="sng" dirty="0" smtClean="0">
                <a:solidFill>
                  <a:srgbClr val="242852"/>
                </a:solidFill>
                <a:effectLst>
                  <a:outerShdw blurRad="38100" dist="38100" dir="2700000" algn="tl">
                    <a:srgbClr val="000000">
                      <a:alpha val="43137"/>
                    </a:srgbClr>
                  </a:outerShdw>
                </a:effectLst>
                <a:cs typeface="Arial" charset="0"/>
              </a:rPr>
              <a:t>R</a:t>
            </a:r>
            <a:r>
              <a:rPr lang="en-US" altLang="en-US" sz="2800" b="1" dirty="0" smtClean="0">
                <a:solidFill>
                  <a:srgbClr val="D2533C"/>
                </a:solidFill>
                <a:effectLst>
                  <a:outerShdw blurRad="38100" dist="38100" dir="2700000" algn="tl">
                    <a:srgbClr val="000000">
                      <a:alpha val="43137"/>
                    </a:srgbClr>
                  </a:outerShdw>
                </a:effectLst>
                <a:cs typeface="Arial" charset="0"/>
              </a:rPr>
              <a:t> </a:t>
            </a:r>
            <a:r>
              <a:rPr lang="en-US" altLang="en-US" sz="2800" b="1" dirty="0" smtClean="0">
                <a:solidFill>
                  <a:srgbClr val="999966"/>
                </a:solidFill>
                <a:cs typeface="Arial" charset="0"/>
              </a:rPr>
              <a:t>eadiness</a:t>
            </a:r>
            <a:r>
              <a:rPr lang="en-US" altLang="en-US" sz="2800" b="1" dirty="0">
                <a:solidFill>
                  <a:srgbClr val="999966"/>
                </a:solidFill>
                <a:cs typeface="Arial" charset="0"/>
              </a:rPr>
              <a:t>/Realistic</a:t>
            </a:r>
          </a:p>
          <a:p>
            <a:pPr eaLnBrk="1" fontAlgn="base" hangingPunct="1">
              <a:spcBef>
                <a:spcPct val="20000"/>
              </a:spcBef>
              <a:spcAft>
                <a:spcPct val="0"/>
              </a:spcAft>
              <a:defRPr/>
            </a:pPr>
            <a:r>
              <a:rPr lang="en-US" altLang="en-US" sz="2800" b="1" u="sng" dirty="0" smtClean="0">
                <a:solidFill>
                  <a:srgbClr val="242852"/>
                </a:solidFill>
                <a:effectLst>
                  <a:outerShdw blurRad="38100" dist="38100" dir="2700000" algn="tl">
                    <a:srgbClr val="000000">
                      <a:alpha val="43137"/>
                    </a:srgbClr>
                  </a:outerShdw>
                </a:effectLst>
                <a:cs typeface="Arial" charset="0"/>
              </a:rPr>
              <a:t>I</a:t>
            </a:r>
            <a:r>
              <a:rPr lang="en-US" altLang="en-US" sz="2800" b="1" dirty="0" smtClean="0">
                <a:solidFill>
                  <a:srgbClr val="D2533C"/>
                </a:solidFill>
                <a:effectLst>
                  <a:outerShdw blurRad="38100" dist="38100" dir="2700000" algn="tl">
                    <a:srgbClr val="000000">
                      <a:alpha val="43137"/>
                    </a:srgbClr>
                  </a:outerShdw>
                </a:effectLst>
                <a:cs typeface="Arial" charset="0"/>
              </a:rPr>
              <a:t>  </a:t>
            </a:r>
            <a:r>
              <a:rPr lang="en-US" altLang="en-US" sz="2800" b="1" dirty="0" smtClean="0">
                <a:solidFill>
                  <a:srgbClr val="999966"/>
                </a:solidFill>
                <a:cs typeface="Arial" charset="0"/>
              </a:rPr>
              <a:t>mportance</a:t>
            </a:r>
            <a:endParaRPr lang="en-US" altLang="en-US" sz="2800" b="1" dirty="0">
              <a:solidFill>
                <a:srgbClr val="999966"/>
              </a:solidFill>
              <a:cs typeface="Arial" charset="0"/>
            </a:endParaRPr>
          </a:p>
          <a:p>
            <a:pPr eaLnBrk="1" fontAlgn="base" hangingPunct="1">
              <a:spcBef>
                <a:spcPct val="20000"/>
              </a:spcBef>
              <a:spcAft>
                <a:spcPct val="0"/>
              </a:spcAft>
              <a:defRPr/>
            </a:pPr>
            <a:r>
              <a:rPr lang="en-US" altLang="en-US" sz="2800" b="1" u="sng" dirty="0" smtClean="0">
                <a:solidFill>
                  <a:srgbClr val="242852"/>
                </a:solidFill>
                <a:effectLst>
                  <a:outerShdw blurRad="38100" dist="38100" dir="2700000" algn="tl">
                    <a:srgbClr val="000000">
                      <a:alpha val="43137"/>
                    </a:srgbClr>
                  </a:outerShdw>
                </a:effectLst>
                <a:cs typeface="Arial" charset="0"/>
              </a:rPr>
              <a:t>C</a:t>
            </a:r>
            <a:r>
              <a:rPr lang="en-US" altLang="en-US" sz="2800" b="1" dirty="0" smtClean="0">
                <a:solidFill>
                  <a:srgbClr val="D2533C"/>
                </a:solidFill>
                <a:effectLst>
                  <a:outerShdw blurRad="38100" dist="38100" dir="2700000" algn="tl">
                    <a:srgbClr val="000000">
                      <a:alpha val="43137"/>
                    </a:srgbClr>
                  </a:outerShdw>
                </a:effectLst>
                <a:cs typeface="Arial" charset="0"/>
              </a:rPr>
              <a:t> </a:t>
            </a:r>
            <a:r>
              <a:rPr lang="en-US" altLang="en-US" sz="2800" b="1" dirty="0" smtClean="0">
                <a:solidFill>
                  <a:srgbClr val="999966"/>
                </a:solidFill>
                <a:cs typeface="Arial" charset="0"/>
              </a:rPr>
              <a:t>onfidence</a:t>
            </a:r>
            <a:endParaRPr lang="en-US" altLang="en-US" sz="2800" b="1" dirty="0">
              <a:solidFill>
                <a:srgbClr val="999966"/>
              </a:solidFill>
              <a:effectLst>
                <a:outerShdw blurRad="38100" dist="38100" dir="2700000" algn="tl">
                  <a:srgbClr val="000000">
                    <a:alpha val="43137"/>
                  </a:srgbClr>
                </a:outerShdw>
              </a:effectLst>
              <a:cs typeface="Arial" charset="0"/>
            </a:endParaRPr>
          </a:p>
          <a:p>
            <a:pPr eaLnBrk="1" fontAlgn="base" hangingPunct="1">
              <a:spcBef>
                <a:spcPct val="20000"/>
              </a:spcBef>
              <a:spcAft>
                <a:spcPct val="0"/>
              </a:spcAft>
              <a:defRPr/>
            </a:pPr>
            <a:r>
              <a:rPr lang="en-US" altLang="en-US" sz="2800" b="1" u="sng" dirty="0" smtClean="0">
                <a:solidFill>
                  <a:srgbClr val="242852"/>
                </a:solidFill>
                <a:effectLst>
                  <a:outerShdw blurRad="38100" dist="38100" dir="2700000" algn="tl">
                    <a:srgbClr val="000000">
                      <a:alpha val="43137"/>
                    </a:srgbClr>
                  </a:outerShdw>
                </a:effectLst>
                <a:cs typeface="Arial" charset="0"/>
              </a:rPr>
              <a:t>K</a:t>
            </a:r>
            <a:r>
              <a:rPr lang="en-US" altLang="en-US" sz="2800" b="1" dirty="0" smtClean="0">
                <a:solidFill>
                  <a:srgbClr val="D2533C"/>
                </a:solidFill>
                <a:effectLst>
                  <a:outerShdw blurRad="38100" dist="38100" dir="2700000" algn="tl">
                    <a:srgbClr val="000000">
                      <a:alpha val="43137"/>
                    </a:srgbClr>
                  </a:outerShdw>
                </a:effectLst>
                <a:cs typeface="Arial" charset="0"/>
              </a:rPr>
              <a:t> </a:t>
            </a:r>
            <a:r>
              <a:rPr lang="en-US" altLang="en-US" sz="2800" b="1" dirty="0" smtClean="0">
                <a:solidFill>
                  <a:srgbClr val="999966"/>
                </a:solidFill>
                <a:cs typeface="Arial" charset="0"/>
              </a:rPr>
              <a:t>nowledge</a:t>
            </a:r>
            <a:endParaRPr lang="en-US" altLang="en-US" sz="2800" b="1" dirty="0">
              <a:solidFill>
                <a:srgbClr val="999966"/>
              </a:solidFill>
              <a:effectLst>
                <a:outerShdw blurRad="38100" dist="38100" dir="2700000" algn="tl">
                  <a:srgbClr val="000000">
                    <a:alpha val="43137"/>
                  </a:srgbClr>
                </a:outerShdw>
              </a:effectLst>
              <a:cs typeface="Arial" charset="0"/>
            </a:endParaRPr>
          </a:p>
        </p:txBody>
      </p:sp>
      <p:pic>
        <p:nvPicPr>
          <p:cNvPr id="141317"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34238" y="5837238"/>
            <a:ext cx="1801812"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44675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lIns="0" tIns="0" rIns="0" bIns="0"/>
          <a:lstStyle/>
          <a:p>
            <a:pPr eaLnBrk="1" fontAlgn="auto" hangingPunct="1">
              <a:spcAft>
                <a:spcPts val="0"/>
              </a:spcAft>
              <a:defRPr/>
            </a:pPr>
            <a:r>
              <a:rPr lang="en-US" sz="3600" b="1" dirty="0">
                <a:solidFill>
                  <a:srgbClr val="242852"/>
                </a:solidFill>
                <a:latin typeface="Century Gothic" panose="020B0502020202020204" pitchFamily="34" charset="0"/>
                <a:ea typeface="+mj-ea"/>
                <a:cs typeface="+mj-cs"/>
              </a:rPr>
              <a:t>Learning Objectives</a:t>
            </a:r>
          </a:p>
        </p:txBody>
      </p:sp>
      <p:sp>
        <p:nvSpPr>
          <p:cNvPr id="5123" name="Rectangle 3"/>
          <p:cNvSpPr>
            <a:spLocks noGrp="1" noChangeArrowheads="1"/>
          </p:cNvSpPr>
          <p:nvPr>
            <p:ph idx="1"/>
          </p:nvPr>
        </p:nvSpPr>
        <p:spPr>
          <a:xfrm>
            <a:off x="611188" y="2393950"/>
            <a:ext cx="7921625" cy="2070100"/>
          </a:xfrm>
        </p:spPr>
        <p:txBody>
          <a:bodyPr>
            <a:normAutofit/>
          </a:bodyPr>
          <a:lstStyle/>
          <a:p>
            <a:pPr marL="0" indent="0" algn="ctr" eaLnBrk="1" hangingPunct="1">
              <a:lnSpc>
                <a:spcPct val="80000"/>
              </a:lnSpc>
              <a:buClr>
                <a:schemeClr val="tx2"/>
              </a:buClr>
              <a:buFontTx/>
              <a:buNone/>
              <a:defRPr/>
            </a:pPr>
            <a:endParaRPr lang="en-US" sz="800" b="1" dirty="0">
              <a:ea typeface="ＭＳ Ｐゴシック" charset="0"/>
            </a:endParaRPr>
          </a:p>
          <a:p>
            <a:pPr marL="0" indent="0" eaLnBrk="1" hangingPunct="1">
              <a:buClr>
                <a:srgbClr val="4A66AC"/>
              </a:buClr>
              <a:buFontTx/>
              <a:buNone/>
              <a:defRPr/>
            </a:pPr>
            <a:endParaRPr lang="en-AU" sz="1700" dirty="0">
              <a:solidFill>
                <a:srgbClr val="4C5A6A"/>
              </a:solidFill>
              <a:ea typeface="ＭＳ Ｐゴシック" charset="0"/>
            </a:endParaRPr>
          </a:p>
          <a:p>
            <a:pPr marL="0" indent="0" algn="ctr" eaLnBrk="1" hangingPunct="1">
              <a:buClr>
                <a:schemeClr val="tx1"/>
              </a:buClr>
              <a:buFontTx/>
              <a:buNone/>
              <a:defRPr/>
            </a:pPr>
            <a:r>
              <a:rPr lang="en-AU" sz="2400" dirty="0" smtClean="0">
                <a:solidFill>
                  <a:srgbClr val="4C5A6A"/>
                </a:solidFill>
                <a:ea typeface="ＭＳ Ｐゴシック" charset="0"/>
              </a:rPr>
              <a:t>2.To </a:t>
            </a:r>
            <a:r>
              <a:rPr lang="en-AU" sz="2400" dirty="0">
                <a:solidFill>
                  <a:srgbClr val="4C5A6A"/>
                </a:solidFill>
                <a:ea typeface="ＭＳ Ｐゴシック" charset="0"/>
              </a:rPr>
              <a:t>be aware of options to further increase your skills in promoting health behaviour change</a:t>
            </a:r>
          </a:p>
          <a:p>
            <a:pPr marL="0" indent="0" eaLnBrk="1" hangingPunct="1">
              <a:lnSpc>
                <a:spcPct val="80000"/>
              </a:lnSpc>
              <a:buClr>
                <a:srgbClr val="4A66AC"/>
              </a:buClr>
              <a:buFontTx/>
              <a:buNone/>
              <a:defRPr/>
            </a:pPr>
            <a:endParaRPr lang="en-US" sz="2600" dirty="0">
              <a:effectLst>
                <a:outerShdw blurRad="38100" dist="38100" dir="2700000" algn="tl">
                  <a:srgbClr val="DDDDDD"/>
                </a:outerShdw>
              </a:effectLst>
              <a:ea typeface="ＭＳ Ｐゴシック" charset="0"/>
            </a:endParaRPr>
          </a:p>
        </p:txBody>
      </p:sp>
      <p:sp>
        <p:nvSpPr>
          <p:cNvPr id="5"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Tree>
    <p:extLst>
      <p:ext uri="{BB962C8B-B14F-4D97-AF65-F5344CB8AC3E}">
        <p14:creationId xmlns:p14="http://schemas.microsoft.com/office/powerpoint/2010/main" val="3762493067"/>
      </p:ext>
    </p:extLst>
  </p:cSld>
  <p:clrMapOvr>
    <a:masterClrMapping/>
  </p:clrMapOvr>
  <p:transition spd="slow"/>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1150938" y="2573338"/>
            <a:ext cx="6842125" cy="1143000"/>
          </a:xfrm>
        </p:spPr>
        <p:txBody>
          <a:bodyPr/>
          <a:lstStyle/>
          <a:p>
            <a:pPr eaLnBrk="1" hangingPunct="1"/>
            <a:r>
              <a:rPr lang="en-US" altLang="en-US" sz="2800" b="1" dirty="0" smtClean="0">
                <a:solidFill>
                  <a:srgbClr val="297FD5"/>
                </a:solidFill>
                <a:effectLst>
                  <a:outerShdw blurRad="38100" dist="38100" dir="2700000" algn="tl">
                    <a:srgbClr val="C0C0C0"/>
                  </a:outerShdw>
                </a:effectLst>
                <a:latin typeface="Century Gothic" pitchFamily="34" charset="0"/>
              </a:rPr>
              <a:t>BELOW THE DECISION LINE</a:t>
            </a:r>
          </a:p>
        </p:txBody>
      </p:sp>
      <p:sp>
        <p:nvSpPr>
          <p:cNvPr id="8"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4" name="Line 37"/>
          <p:cNvSpPr>
            <a:spLocks noChangeShapeType="1"/>
          </p:cNvSpPr>
          <p:nvPr/>
        </p:nvSpPr>
        <p:spPr bwMode="auto">
          <a:xfrm>
            <a:off x="1403350" y="2382838"/>
            <a:ext cx="6842125" cy="0"/>
          </a:xfrm>
          <a:prstGeom prst="line">
            <a:avLst/>
          </a:prstGeom>
          <a:noFill/>
          <a:ln w="38100">
            <a:solidFill>
              <a:srgbClr val="A3A101"/>
            </a:solidFill>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a:noFill/>
              </a14:hiddenFill>
            </a:ext>
          </a:extLst>
        </p:spPr>
        <p:txBody>
          <a:bodyPr lIns="43891" tIns="21946" rIns="43891" bIns="21946"/>
          <a:lstStyle/>
          <a:p>
            <a:pPr fontAlgn="base">
              <a:spcBef>
                <a:spcPct val="0"/>
              </a:spcBef>
              <a:spcAft>
                <a:spcPct val="0"/>
              </a:spcAft>
            </a:pPr>
            <a:endParaRPr lang="en-AU" sz="1200" dirty="0" smtClean="0">
              <a:solidFill>
                <a:prstClr val="black"/>
              </a:solidFill>
              <a:latin typeface="Century Gothic" pitchFamily="34" charset="0"/>
              <a:ea typeface="MS PGothic" pitchFamily="34" charset="-128"/>
            </a:endParaRPr>
          </a:p>
        </p:txBody>
      </p:sp>
      <p:sp>
        <p:nvSpPr>
          <p:cNvPr id="5" name="AutoShape 33"/>
          <p:cNvSpPr>
            <a:spLocks noChangeArrowheads="1"/>
          </p:cNvSpPr>
          <p:nvPr/>
        </p:nvSpPr>
        <p:spPr bwMode="auto">
          <a:xfrm>
            <a:off x="2970415" y="4005071"/>
            <a:ext cx="3240088" cy="1008113"/>
          </a:xfrm>
          <a:prstGeom prst="flowChartAlternateProcess">
            <a:avLst/>
          </a:prstGeom>
          <a:ln>
            <a:headEnd/>
            <a:tailEnd/>
          </a:ln>
        </p:spPr>
        <p:style>
          <a:lnRef idx="0">
            <a:schemeClr val="accent4"/>
          </a:lnRef>
          <a:fillRef idx="3">
            <a:schemeClr val="accent4"/>
          </a:fillRef>
          <a:effectRef idx="3">
            <a:schemeClr val="accent4"/>
          </a:effectRef>
          <a:fontRef idx="minor">
            <a:schemeClr val="lt1"/>
          </a:fontRef>
        </p:style>
        <p:txBody>
          <a:bodyPr wrap="none" lIns="43891" tIns="21946" rIns="43891" bIns="21946" anchor="ctr"/>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algn="ctr" eaLnBrk="1" fontAlgn="base" hangingPunct="1">
              <a:spcBef>
                <a:spcPct val="0"/>
              </a:spcBef>
              <a:spcAft>
                <a:spcPct val="0"/>
              </a:spcAft>
              <a:defRPr/>
            </a:pPr>
            <a:r>
              <a:rPr lang="en-US" altLang="en-US" dirty="0" smtClean="0">
                <a:solidFill>
                  <a:prstClr val="white"/>
                </a:solidFill>
              </a:rPr>
              <a:t>Build self confidence</a:t>
            </a:r>
          </a:p>
          <a:p>
            <a:pPr algn="ctr" eaLnBrk="1" fontAlgn="base" hangingPunct="1">
              <a:spcBef>
                <a:spcPct val="0"/>
              </a:spcBef>
              <a:spcAft>
                <a:spcPct val="0"/>
              </a:spcAft>
              <a:defRPr/>
            </a:pPr>
            <a:r>
              <a:rPr lang="en-US" altLang="en-US" dirty="0" smtClean="0">
                <a:solidFill>
                  <a:prstClr val="white"/>
                </a:solidFill>
              </a:rPr>
              <a:t> and efficacy</a:t>
            </a:r>
            <a:endParaRPr lang="en-AU" altLang="en-US" dirty="0" smtClean="0">
              <a:solidFill>
                <a:prstClr val="white"/>
              </a:solidFill>
            </a:endParaRPr>
          </a:p>
        </p:txBody>
      </p:sp>
      <p:sp>
        <p:nvSpPr>
          <p:cNvPr id="10" name="Title 1"/>
          <p:cNvSpPr txBox="1">
            <a:spLocks/>
          </p:cNvSpPr>
          <p:nvPr/>
        </p:nvSpPr>
        <p:spPr>
          <a:xfrm>
            <a:off x="425450" y="407988"/>
            <a:ext cx="8261350" cy="1039812"/>
          </a:xfrm>
          <a:prstGeom prst="rect">
            <a:avLst/>
          </a:prstGeom>
        </p:spPr>
        <p:txBody>
          <a:bodyPr lIns="43891" tIns="21946" rIns="43891" bIns="21946" anchor="ctr">
            <a:normAutofit/>
          </a:bodyPr>
          <a:lst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a:lstStyle>
          <a:p>
            <a:pPr>
              <a:defRPr/>
            </a:pPr>
            <a:r>
              <a:rPr lang="en-US" sz="3200" b="1" dirty="0">
                <a:solidFill>
                  <a:srgbClr val="242852"/>
                </a:solidFill>
                <a:latin typeface="Century Gothic" pitchFamily="34" charset="0"/>
              </a:rPr>
              <a:t>tools</a:t>
            </a:r>
            <a:endParaRPr lang="en-AU" sz="3200" b="1" dirty="0">
              <a:solidFill>
                <a:srgbClr val="242852"/>
              </a:solidFill>
              <a:latin typeface="Century Gothic" pitchFamily="34" charset="0"/>
            </a:endParaRPr>
          </a:p>
        </p:txBody>
      </p:sp>
    </p:spTree>
    <p:extLst>
      <p:ext uri="{BB962C8B-B14F-4D97-AF65-F5344CB8AC3E}">
        <p14:creationId xmlns:p14="http://schemas.microsoft.com/office/powerpoint/2010/main" val="145209033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41325" y="404813"/>
            <a:ext cx="8261350" cy="1039812"/>
          </a:xfrm>
          <a:prstGeom prst="rect">
            <a:avLst/>
          </a:prstGeom>
        </p:spPr>
        <p:txBody>
          <a:bodyPr lIns="43891" tIns="21946" rIns="43891" bIns="21946" anchor="ctr">
            <a:normAutofit/>
          </a:bodyPr>
          <a:lst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a:lstStyle>
          <a:p>
            <a:pPr>
              <a:defRPr/>
            </a:pPr>
            <a:r>
              <a:rPr lang="en-US" sz="3200" b="1" dirty="0">
                <a:solidFill>
                  <a:srgbClr val="242852"/>
                </a:solidFill>
                <a:latin typeface="Century Gothic" pitchFamily="34" charset="0"/>
              </a:rPr>
              <a:t>The buts</a:t>
            </a:r>
            <a:endParaRPr lang="en-AU" sz="3200" b="1" dirty="0">
              <a:solidFill>
                <a:srgbClr val="242852"/>
              </a:solidFill>
              <a:latin typeface="Century Gothic" pitchFamily="34" charset="0"/>
            </a:endParaRPr>
          </a:p>
        </p:txBody>
      </p:sp>
      <p:sp>
        <p:nvSpPr>
          <p:cNvPr id="8" name="Rectangle 3"/>
          <p:cNvSpPr>
            <a:spLocks noChangeArrowheads="1"/>
          </p:cNvSpPr>
          <p:nvPr/>
        </p:nvSpPr>
        <p:spPr bwMode="auto">
          <a:xfrm>
            <a:off x="3311525" y="2241550"/>
            <a:ext cx="2520950"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eaLnBrk="1" fontAlgn="base" hangingPunct="1">
              <a:spcBef>
                <a:spcPct val="20000"/>
              </a:spcBef>
              <a:spcAft>
                <a:spcPct val="0"/>
              </a:spcAft>
              <a:defRPr/>
            </a:pPr>
            <a:r>
              <a:rPr lang="en-US" altLang="en-US" sz="3200" b="1" u="sng" dirty="0" smtClean="0">
                <a:solidFill>
                  <a:srgbClr val="2B142D"/>
                </a:solidFill>
                <a:effectLst>
                  <a:outerShdw blurRad="38100" dist="38100" dir="2700000" algn="tl">
                    <a:srgbClr val="000000">
                      <a:alpha val="43137"/>
                    </a:srgbClr>
                  </a:outerShdw>
                </a:effectLst>
                <a:cs typeface="Arial" charset="0"/>
              </a:rPr>
              <a:t>B</a:t>
            </a:r>
            <a:r>
              <a:rPr lang="en-US" altLang="en-US" sz="3200" b="1" dirty="0" smtClean="0">
                <a:solidFill>
                  <a:srgbClr val="2B142D"/>
                </a:solidFill>
                <a:effectLst>
                  <a:outerShdw blurRad="38100" dist="38100" dir="2700000" algn="tl">
                    <a:srgbClr val="000000">
                      <a:alpha val="43137"/>
                    </a:srgbClr>
                  </a:outerShdw>
                </a:effectLst>
                <a:cs typeface="Arial" charset="0"/>
              </a:rPr>
              <a:t> </a:t>
            </a:r>
            <a:r>
              <a:rPr lang="en-US" altLang="en-US" sz="3200" b="1" dirty="0" smtClean="0">
                <a:solidFill>
                  <a:srgbClr val="999966"/>
                </a:solidFill>
                <a:effectLst>
                  <a:outerShdw blurRad="38100" dist="38100" dir="2700000" algn="tl">
                    <a:srgbClr val="000000">
                      <a:alpha val="43137"/>
                    </a:srgbClr>
                  </a:outerShdw>
                </a:effectLst>
                <a:cs typeface="Arial" charset="0"/>
              </a:rPr>
              <a:t>ehaviours</a:t>
            </a:r>
            <a:endParaRPr lang="en-US" altLang="en-US" sz="3200" b="1" dirty="0">
              <a:solidFill>
                <a:srgbClr val="999966"/>
              </a:solidFill>
              <a:cs typeface="Arial" charset="0"/>
            </a:endParaRPr>
          </a:p>
          <a:p>
            <a:pPr eaLnBrk="1" fontAlgn="base" hangingPunct="1">
              <a:spcBef>
                <a:spcPct val="20000"/>
              </a:spcBef>
              <a:spcAft>
                <a:spcPct val="0"/>
              </a:spcAft>
              <a:defRPr/>
            </a:pPr>
            <a:r>
              <a:rPr lang="en-US" altLang="en-US" sz="3200" b="1" u="sng" dirty="0" smtClean="0">
                <a:solidFill>
                  <a:srgbClr val="2B142D"/>
                </a:solidFill>
                <a:effectLst>
                  <a:outerShdw blurRad="38100" dist="38100" dir="2700000" algn="tl">
                    <a:srgbClr val="000000">
                      <a:alpha val="43137"/>
                    </a:srgbClr>
                  </a:outerShdw>
                </a:effectLst>
                <a:cs typeface="Arial" charset="0"/>
              </a:rPr>
              <a:t>E</a:t>
            </a:r>
            <a:r>
              <a:rPr lang="en-US" altLang="en-US" sz="3200" b="1" dirty="0" smtClean="0">
                <a:solidFill>
                  <a:srgbClr val="D2533C"/>
                </a:solidFill>
                <a:effectLst>
                  <a:outerShdw blurRad="38100" dist="38100" dir="2700000" algn="tl">
                    <a:srgbClr val="000000">
                      <a:alpha val="43137"/>
                    </a:srgbClr>
                  </a:outerShdw>
                </a:effectLst>
                <a:cs typeface="Arial" charset="0"/>
              </a:rPr>
              <a:t> </a:t>
            </a:r>
            <a:r>
              <a:rPr lang="en-US" altLang="en-US" sz="3200" b="1" dirty="0" smtClean="0">
                <a:solidFill>
                  <a:srgbClr val="999966"/>
                </a:solidFill>
                <a:cs typeface="Arial" charset="0"/>
              </a:rPr>
              <a:t>motions</a:t>
            </a:r>
            <a:endParaRPr lang="en-US" altLang="en-US" sz="3200" b="1" dirty="0">
              <a:solidFill>
                <a:srgbClr val="999966"/>
              </a:solidFill>
              <a:cs typeface="Arial" charset="0"/>
            </a:endParaRPr>
          </a:p>
          <a:p>
            <a:pPr eaLnBrk="1" fontAlgn="base" hangingPunct="1">
              <a:spcBef>
                <a:spcPct val="20000"/>
              </a:spcBef>
              <a:spcAft>
                <a:spcPct val="0"/>
              </a:spcAft>
              <a:defRPr/>
            </a:pPr>
            <a:r>
              <a:rPr lang="en-US" altLang="en-US" sz="3200" b="1" u="sng" dirty="0" smtClean="0">
                <a:solidFill>
                  <a:srgbClr val="242852"/>
                </a:solidFill>
                <a:effectLst>
                  <a:outerShdw blurRad="38100" dist="38100" dir="2700000" algn="tl">
                    <a:srgbClr val="000000">
                      <a:alpha val="43137"/>
                    </a:srgbClr>
                  </a:outerShdw>
                </a:effectLst>
                <a:cs typeface="Arial" charset="0"/>
              </a:rPr>
              <a:t>S</a:t>
            </a:r>
            <a:r>
              <a:rPr lang="en-US" altLang="en-US" sz="3200" b="1" dirty="0" smtClean="0">
                <a:solidFill>
                  <a:srgbClr val="D2533C"/>
                </a:solidFill>
                <a:effectLst>
                  <a:outerShdw blurRad="38100" dist="38100" dir="2700000" algn="tl">
                    <a:srgbClr val="000000">
                      <a:alpha val="43137"/>
                    </a:srgbClr>
                  </a:outerShdw>
                </a:effectLst>
                <a:cs typeface="Arial" charset="0"/>
              </a:rPr>
              <a:t> </a:t>
            </a:r>
            <a:r>
              <a:rPr lang="en-US" altLang="en-US" sz="3200" b="1" dirty="0" smtClean="0">
                <a:solidFill>
                  <a:srgbClr val="999966"/>
                </a:solidFill>
                <a:cs typeface="Arial" charset="0"/>
              </a:rPr>
              <a:t>ituations</a:t>
            </a:r>
            <a:endParaRPr lang="en-US" altLang="en-US" sz="3200" b="1" dirty="0">
              <a:solidFill>
                <a:srgbClr val="999966"/>
              </a:solidFill>
              <a:effectLst>
                <a:outerShdw blurRad="38100" dist="38100" dir="2700000" algn="tl">
                  <a:srgbClr val="000000">
                    <a:alpha val="43137"/>
                  </a:srgbClr>
                </a:outerShdw>
              </a:effectLst>
              <a:cs typeface="Arial" charset="0"/>
            </a:endParaRPr>
          </a:p>
          <a:p>
            <a:pPr eaLnBrk="1" fontAlgn="base" hangingPunct="1">
              <a:spcBef>
                <a:spcPct val="20000"/>
              </a:spcBef>
              <a:spcAft>
                <a:spcPct val="0"/>
              </a:spcAft>
              <a:defRPr/>
            </a:pPr>
            <a:r>
              <a:rPr lang="en-US" altLang="en-US" sz="3200" b="1" u="sng" dirty="0" smtClean="0">
                <a:solidFill>
                  <a:srgbClr val="242852"/>
                </a:solidFill>
                <a:effectLst>
                  <a:outerShdw blurRad="38100" dist="38100" dir="2700000" algn="tl">
                    <a:srgbClr val="000000">
                      <a:alpha val="43137"/>
                    </a:srgbClr>
                  </a:outerShdw>
                </a:effectLst>
                <a:cs typeface="Arial" charset="0"/>
              </a:rPr>
              <a:t>T</a:t>
            </a:r>
            <a:r>
              <a:rPr lang="en-US" altLang="en-US" sz="3200" b="1" dirty="0" smtClean="0">
                <a:solidFill>
                  <a:srgbClr val="242852"/>
                </a:solidFill>
                <a:effectLst>
                  <a:outerShdw blurRad="38100" dist="38100" dir="2700000" algn="tl">
                    <a:srgbClr val="000000">
                      <a:alpha val="43137"/>
                    </a:srgbClr>
                  </a:outerShdw>
                </a:effectLst>
                <a:cs typeface="Arial" charset="0"/>
              </a:rPr>
              <a:t> </a:t>
            </a:r>
            <a:r>
              <a:rPr lang="en-US" altLang="en-US" sz="3200" b="1" dirty="0" smtClean="0">
                <a:solidFill>
                  <a:srgbClr val="999966"/>
                </a:solidFill>
                <a:cs typeface="Arial" charset="0"/>
              </a:rPr>
              <a:t>houghts</a:t>
            </a:r>
            <a:endParaRPr lang="en-US" altLang="en-US" sz="3200" b="1" dirty="0">
              <a:solidFill>
                <a:srgbClr val="999966"/>
              </a:solidFill>
              <a:effectLst>
                <a:outerShdw blurRad="38100" dist="38100" dir="2700000" algn="tl">
                  <a:srgbClr val="000000">
                    <a:alpha val="43137"/>
                  </a:srgbClr>
                </a:outerShdw>
              </a:effectLst>
              <a:cs typeface="Arial" charset="0"/>
            </a:endParaRPr>
          </a:p>
        </p:txBody>
      </p:sp>
      <p:sp>
        <p:nvSpPr>
          <p:cNvPr id="6"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Tree>
    <p:extLst>
      <p:ext uri="{BB962C8B-B14F-4D97-AF65-F5344CB8AC3E}">
        <p14:creationId xmlns:p14="http://schemas.microsoft.com/office/powerpoint/2010/main" val="104824090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41325" y="407988"/>
            <a:ext cx="8261350" cy="1039812"/>
          </a:xfrm>
        </p:spPr>
        <p:txBody>
          <a:bodyPr/>
          <a:lstStyle/>
          <a:p>
            <a:pPr eaLnBrk="1" fontAlgn="auto" hangingPunct="1">
              <a:spcAft>
                <a:spcPts val="0"/>
              </a:spcAft>
              <a:defRPr/>
            </a:pPr>
            <a:r>
              <a:rPr lang="en-US" sz="3200" b="1" dirty="0">
                <a:solidFill>
                  <a:srgbClr val="242852"/>
                </a:solidFill>
                <a:latin typeface="Century Gothic" pitchFamily="34" charset="0"/>
                <a:ea typeface="+mj-ea"/>
                <a:cs typeface="+mj-cs"/>
              </a:rPr>
              <a:t>Build confidence</a:t>
            </a:r>
            <a:endParaRPr lang="en-AU" sz="3200" b="1" dirty="0">
              <a:solidFill>
                <a:srgbClr val="242852"/>
              </a:solidFill>
              <a:latin typeface="Century Gothic" pitchFamily="34" charset="0"/>
              <a:ea typeface="+mj-ea"/>
              <a:cs typeface="+mj-cs"/>
            </a:endParaRPr>
          </a:p>
        </p:txBody>
      </p:sp>
      <p:pic>
        <p:nvPicPr>
          <p:cNvPr id="72706"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t="27907" b="27907"/>
          <a:stretch>
            <a:fillRect/>
          </a:stretch>
        </p:blipFill>
        <p:spPr/>
      </p:pic>
      <p:sp>
        <p:nvSpPr>
          <p:cNvPr id="10"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grpSp>
        <p:nvGrpSpPr>
          <p:cNvPr id="147460" name="Group 4"/>
          <p:cNvGrpSpPr>
            <a:grpSpLocks noChangeAspect="1"/>
          </p:cNvGrpSpPr>
          <p:nvPr/>
        </p:nvGrpSpPr>
        <p:grpSpPr bwMode="auto">
          <a:xfrm>
            <a:off x="2627313" y="1916113"/>
            <a:ext cx="3473450" cy="4321175"/>
            <a:chOff x="1882" y="1162"/>
            <a:chExt cx="1968" cy="2448"/>
          </a:xfrm>
        </p:grpSpPr>
        <p:sp>
          <p:nvSpPr>
            <p:cNvPr id="147462" name="AutoShape 5"/>
            <p:cNvSpPr>
              <a:spLocks noChangeAspect="1" noChangeArrowheads="1" noTextEdit="1"/>
            </p:cNvSpPr>
            <p:nvPr/>
          </p:nvSpPr>
          <p:spPr bwMode="auto">
            <a:xfrm>
              <a:off x="1882" y="1162"/>
              <a:ext cx="1968" cy="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AU" sz="1200" dirty="0" smtClean="0">
                <a:solidFill>
                  <a:prstClr val="black"/>
                </a:solidFill>
                <a:latin typeface="Century Gothic" pitchFamily="34" charset="0"/>
                <a:ea typeface="MS PGothic" pitchFamily="34" charset="-128"/>
              </a:endParaRPr>
            </a:p>
          </p:txBody>
        </p:sp>
        <p:pic>
          <p:nvPicPr>
            <p:cNvPr id="147463"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2" y="1162"/>
              <a:ext cx="1969" cy="2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47461" name="Pictur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234238" y="5837238"/>
            <a:ext cx="1801812"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37985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41325" y="404813"/>
            <a:ext cx="8261350" cy="1039812"/>
          </a:xfrm>
          <a:prstGeom prst="rect">
            <a:avLst/>
          </a:prstGeom>
        </p:spPr>
        <p:txBody>
          <a:bodyPr lIns="43891" tIns="21946" rIns="43891" bIns="21946" anchor="ctr">
            <a:normAutofit/>
          </a:bodyPr>
          <a:lst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a:lstStyle>
          <a:p>
            <a:pPr>
              <a:defRPr/>
            </a:pPr>
            <a:r>
              <a:rPr lang="en-US" sz="3200" b="1" dirty="0">
                <a:solidFill>
                  <a:srgbClr val="242852"/>
                </a:solidFill>
                <a:latin typeface="Century Gothic" pitchFamily="34" charset="0"/>
              </a:rPr>
              <a:t>Set them up for success</a:t>
            </a:r>
            <a:endParaRPr lang="en-AU" sz="3200" b="1" dirty="0">
              <a:solidFill>
                <a:srgbClr val="242852"/>
              </a:solidFill>
              <a:latin typeface="Century Gothic" pitchFamily="34" charset="0"/>
            </a:endParaRPr>
          </a:p>
        </p:txBody>
      </p:sp>
      <p:sp>
        <p:nvSpPr>
          <p:cNvPr id="8" name="Rectangle 3"/>
          <p:cNvSpPr>
            <a:spLocks noChangeArrowheads="1"/>
          </p:cNvSpPr>
          <p:nvPr/>
        </p:nvSpPr>
        <p:spPr bwMode="auto">
          <a:xfrm>
            <a:off x="3311525" y="2241550"/>
            <a:ext cx="2520950"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eaLnBrk="1" fontAlgn="base" hangingPunct="1">
              <a:spcBef>
                <a:spcPct val="20000"/>
              </a:spcBef>
              <a:spcAft>
                <a:spcPct val="0"/>
              </a:spcAft>
              <a:defRPr/>
            </a:pPr>
            <a:endParaRPr lang="en-US" altLang="en-US" sz="1500" b="1" dirty="0">
              <a:solidFill>
                <a:srgbClr val="999966"/>
              </a:solidFill>
              <a:effectLst>
                <a:outerShdw blurRad="38100" dist="38100" dir="2700000" algn="tl">
                  <a:srgbClr val="000000">
                    <a:alpha val="43137"/>
                  </a:srgbClr>
                </a:outerShdw>
              </a:effectLst>
              <a:cs typeface="Arial" charset="0"/>
            </a:endParaRPr>
          </a:p>
        </p:txBody>
      </p:sp>
      <p:sp>
        <p:nvSpPr>
          <p:cNvPr id="149507" name="Rectangle 1"/>
          <p:cNvSpPr>
            <a:spLocks noChangeArrowheads="1"/>
          </p:cNvSpPr>
          <p:nvPr/>
        </p:nvSpPr>
        <p:spPr bwMode="auto">
          <a:xfrm>
            <a:off x="827088" y="2760663"/>
            <a:ext cx="7489825" cy="133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spAutoFit/>
          </a:bodyPr>
          <a:lstStyle>
            <a:lvl1pPr eaLnBrk="0" hangingPunct="0">
              <a:defRPr sz="1200">
                <a:solidFill>
                  <a:schemeClr val="tx1"/>
                </a:solidFill>
                <a:latin typeface="Century Gothic" pitchFamily="34" charset="0"/>
                <a:ea typeface="MS PGothic" pitchFamily="34" charset="-128"/>
              </a:defRPr>
            </a:lvl1pPr>
            <a:lvl2pPr marL="742950" indent="-285750" eaLnBrk="0" hangingPunct="0">
              <a:defRPr sz="1200">
                <a:solidFill>
                  <a:schemeClr val="tx1"/>
                </a:solidFill>
                <a:latin typeface="Century Gothic" pitchFamily="34" charset="0"/>
                <a:ea typeface="MS PGothic" pitchFamily="34" charset="-128"/>
              </a:defRPr>
            </a:lvl2pPr>
            <a:lvl3pPr marL="1143000" indent="-228600" eaLnBrk="0" hangingPunct="0">
              <a:defRPr sz="1200">
                <a:solidFill>
                  <a:schemeClr val="tx1"/>
                </a:solidFill>
                <a:latin typeface="Century Gothic" pitchFamily="34" charset="0"/>
                <a:ea typeface="MS PGothic" pitchFamily="34" charset="-128"/>
              </a:defRPr>
            </a:lvl3pPr>
            <a:lvl4pPr marL="1600200" indent="-228600" eaLnBrk="0" hangingPunct="0">
              <a:defRPr sz="1200">
                <a:solidFill>
                  <a:schemeClr val="tx1"/>
                </a:solidFill>
                <a:latin typeface="Century Gothic" pitchFamily="34" charset="0"/>
                <a:ea typeface="MS PGothic" pitchFamily="34" charset="-128"/>
              </a:defRPr>
            </a:lvl4pPr>
            <a:lvl5pPr marL="2057400" indent="-228600" eaLnBrk="0" hangingPunct="0">
              <a:defRPr sz="12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pPr algn="ctr" eaLnBrk="1" fontAlgn="base" hangingPunct="1">
              <a:spcBef>
                <a:spcPct val="0"/>
              </a:spcBef>
              <a:spcAft>
                <a:spcPct val="0"/>
              </a:spcAft>
            </a:pPr>
            <a:r>
              <a:rPr lang="en-AU" altLang="en-US" sz="2800" dirty="0" smtClean="0">
                <a:solidFill>
                  <a:srgbClr val="4C5A6A"/>
                </a:solidFill>
              </a:rPr>
              <a:t>“If you do what you've always done, you'll get what you've always got.”</a:t>
            </a:r>
          </a:p>
          <a:p>
            <a:pPr algn="ctr" eaLnBrk="1" fontAlgn="base" hangingPunct="1">
              <a:spcBef>
                <a:spcPct val="0"/>
              </a:spcBef>
              <a:spcAft>
                <a:spcPct val="0"/>
              </a:spcAft>
            </a:pPr>
            <a:endParaRPr lang="en-AU" altLang="en-US" sz="2800" dirty="0" smtClean="0">
              <a:solidFill>
                <a:srgbClr val="4C5A6A"/>
              </a:solidFill>
            </a:endParaRPr>
          </a:p>
        </p:txBody>
      </p:sp>
      <p:sp>
        <p:nvSpPr>
          <p:cNvPr id="149508" name="TextBox 1"/>
          <p:cNvSpPr txBox="1">
            <a:spLocks noChangeArrowheads="1"/>
          </p:cNvSpPr>
          <p:nvPr/>
        </p:nvSpPr>
        <p:spPr bwMode="auto">
          <a:xfrm>
            <a:off x="5651500" y="4149725"/>
            <a:ext cx="314642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spAutoFit/>
          </a:bodyPr>
          <a:lstStyle>
            <a:lvl1pPr eaLnBrk="0" hangingPunct="0">
              <a:defRPr sz="1200">
                <a:solidFill>
                  <a:schemeClr val="tx1"/>
                </a:solidFill>
                <a:latin typeface="Century Gothic" pitchFamily="34" charset="0"/>
                <a:ea typeface="MS PGothic" pitchFamily="34" charset="-128"/>
              </a:defRPr>
            </a:lvl1pPr>
            <a:lvl2pPr marL="742950" indent="-285750" eaLnBrk="0" hangingPunct="0">
              <a:defRPr sz="1200">
                <a:solidFill>
                  <a:schemeClr val="tx1"/>
                </a:solidFill>
                <a:latin typeface="Century Gothic" pitchFamily="34" charset="0"/>
                <a:ea typeface="MS PGothic" pitchFamily="34" charset="-128"/>
              </a:defRPr>
            </a:lvl2pPr>
            <a:lvl3pPr marL="1143000" indent="-228600" eaLnBrk="0" hangingPunct="0">
              <a:defRPr sz="1200">
                <a:solidFill>
                  <a:schemeClr val="tx1"/>
                </a:solidFill>
                <a:latin typeface="Century Gothic" pitchFamily="34" charset="0"/>
                <a:ea typeface="MS PGothic" pitchFamily="34" charset="-128"/>
              </a:defRPr>
            </a:lvl3pPr>
            <a:lvl4pPr marL="1600200" indent="-228600" eaLnBrk="0" hangingPunct="0">
              <a:defRPr sz="1200">
                <a:solidFill>
                  <a:schemeClr val="tx1"/>
                </a:solidFill>
                <a:latin typeface="Century Gothic" pitchFamily="34" charset="0"/>
                <a:ea typeface="MS PGothic" pitchFamily="34" charset="-128"/>
              </a:defRPr>
            </a:lvl4pPr>
            <a:lvl5pPr marL="2057400" indent="-228600" eaLnBrk="0" hangingPunct="0">
              <a:defRPr sz="12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pPr eaLnBrk="1" fontAlgn="base" hangingPunct="1">
              <a:spcBef>
                <a:spcPct val="0"/>
              </a:spcBef>
              <a:spcAft>
                <a:spcPct val="0"/>
              </a:spcAft>
            </a:pPr>
            <a:r>
              <a:rPr lang="en-AU" altLang="en-US" sz="1800" i="1" dirty="0" smtClean="0">
                <a:solidFill>
                  <a:srgbClr val="4C5A6A"/>
                </a:solidFill>
              </a:rPr>
              <a:t>(Anthony Robbins)</a:t>
            </a:r>
            <a:endParaRPr lang="en-AU" altLang="en-US" sz="500" i="1" dirty="0" smtClean="0">
              <a:solidFill>
                <a:srgbClr val="4C5A6A"/>
              </a:solidFill>
            </a:endParaRPr>
          </a:p>
        </p:txBody>
      </p:sp>
      <p:sp>
        <p:nvSpPr>
          <p:cNvPr id="9"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Tree>
    <p:extLst>
      <p:ext uri="{BB962C8B-B14F-4D97-AF65-F5344CB8AC3E}">
        <p14:creationId xmlns:p14="http://schemas.microsoft.com/office/powerpoint/2010/main" val="16758913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41325" y="404813"/>
            <a:ext cx="8261350" cy="1039812"/>
          </a:xfrm>
          <a:prstGeom prst="rect">
            <a:avLst/>
          </a:prstGeom>
        </p:spPr>
        <p:txBody>
          <a:bodyPr lIns="43891" tIns="21946" rIns="43891" bIns="21946" anchor="ctr">
            <a:normAutofit/>
          </a:bodyPr>
          <a:lst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a:lstStyle>
          <a:p>
            <a:pPr>
              <a:defRPr/>
            </a:pPr>
            <a:r>
              <a:rPr lang="en-US" sz="3200" b="1" dirty="0">
                <a:solidFill>
                  <a:srgbClr val="242852"/>
                </a:solidFill>
                <a:latin typeface="Century Gothic" pitchFamily="34" charset="0"/>
              </a:rPr>
              <a:t>Set them up for success</a:t>
            </a:r>
            <a:endParaRPr lang="en-AU" sz="3200" b="1" dirty="0">
              <a:solidFill>
                <a:srgbClr val="242852"/>
              </a:solidFill>
              <a:latin typeface="Century Gothic" pitchFamily="34" charset="0"/>
            </a:endParaRPr>
          </a:p>
        </p:txBody>
      </p:sp>
      <p:sp>
        <p:nvSpPr>
          <p:cNvPr id="8" name="Rectangle 3"/>
          <p:cNvSpPr>
            <a:spLocks noChangeArrowheads="1"/>
          </p:cNvSpPr>
          <p:nvPr/>
        </p:nvSpPr>
        <p:spPr bwMode="auto">
          <a:xfrm>
            <a:off x="3311525" y="2241550"/>
            <a:ext cx="2520950"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lstStyle>
            <a:lvl1pPr eaLnBrk="0" hangingPunct="0">
              <a:defRPr sz="2400">
                <a:solidFill>
                  <a:schemeClr val="tx1"/>
                </a:solidFill>
                <a:latin typeface="Century Gothic" pitchFamily="34" charset="0"/>
                <a:ea typeface="ＭＳ Ｐゴシック" pitchFamily="124" charset="-128"/>
              </a:defRPr>
            </a:lvl1pPr>
            <a:lvl2pPr marL="742950" indent="-285750" eaLnBrk="0" hangingPunct="0">
              <a:defRPr sz="2400">
                <a:solidFill>
                  <a:schemeClr val="tx1"/>
                </a:solidFill>
                <a:latin typeface="Century Gothic" pitchFamily="34" charset="0"/>
                <a:ea typeface="ＭＳ Ｐゴシック" pitchFamily="124" charset="-128"/>
              </a:defRPr>
            </a:lvl2pPr>
            <a:lvl3pPr marL="1143000" indent="-228600" eaLnBrk="0" hangingPunct="0">
              <a:defRPr sz="2400">
                <a:solidFill>
                  <a:schemeClr val="tx1"/>
                </a:solidFill>
                <a:latin typeface="Century Gothic" pitchFamily="34" charset="0"/>
                <a:ea typeface="ＭＳ Ｐゴシック" pitchFamily="124" charset="-128"/>
              </a:defRPr>
            </a:lvl3pPr>
            <a:lvl4pPr marL="1600200" indent="-228600" eaLnBrk="0" hangingPunct="0">
              <a:defRPr sz="2400">
                <a:solidFill>
                  <a:schemeClr val="tx1"/>
                </a:solidFill>
                <a:latin typeface="Century Gothic" pitchFamily="34" charset="0"/>
                <a:ea typeface="ＭＳ Ｐゴシック" pitchFamily="124" charset="-128"/>
              </a:defRPr>
            </a:lvl4pPr>
            <a:lvl5pPr marL="2057400" indent="-228600" eaLnBrk="0" hangingPunct="0">
              <a:defRPr sz="2400">
                <a:solidFill>
                  <a:schemeClr val="tx1"/>
                </a:solidFill>
                <a:latin typeface="Century Gothic" pitchFamily="34" charset="0"/>
                <a:ea typeface="ＭＳ Ｐゴシック" pitchFamily="124" charset="-128"/>
              </a:defRPr>
            </a:lvl5pPr>
            <a:lvl6pPr marL="25146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6pPr>
            <a:lvl7pPr marL="29718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7pPr>
            <a:lvl8pPr marL="34290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8pPr>
            <a:lvl9pPr marL="3886200" indent="-228600" eaLnBrk="0" fontAlgn="base" hangingPunct="0">
              <a:spcBef>
                <a:spcPct val="0"/>
              </a:spcBef>
              <a:spcAft>
                <a:spcPct val="0"/>
              </a:spcAft>
              <a:defRPr sz="2400">
                <a:solidFill>
                  <a:schemeClr val="tx1"/>
                </a:solidFill>
                <a:latin typeface="Century Gothic" pitchFamily="34" charset="0"/>
                <a:ea typeface="ＭＳ Ｐゴシック" pitchFamily="124" charset="-128"/>
              </a:defRPr>
            </a:lvl9pPr>
          </a:lstStyle>
          <a:p>
            <a:pPr eaLnBrk="1" fontAlgn="base" hangingPunct="1">
              <a:spcBef>
                <a:spcPct val="20000"/>
              </a:spcBef>
              <a:spcAft>
                <a:spcPct val="0"/>
              </a:spcAft>
              <a:defRPr/>
            </a:pPr>
            <a:endParaRPr lang="en-US" altLang="en-US" sz="1500" b="1" dirty="0">
              <a:solidFill>
                <a:srgbClr val="999966"/>
              </a:solidFill>
              <a:effectLst>
                <a:outerShdw blurRad="38100" dist="38100" dir="2700000" algn="tl">
                  <a:srgbClr val="000000">
                    <a:alpha val="43137"/>
                  </a:srgbClr>
                </a:outerShdw>
              </a:effectLst>
              <a:cs typeface="Arial" charset="0"/>
            </a:endParaRPr>
          </a:p>
        </p:txBody>
      </p:sp>
      <p:sp>
        <p:nvSpPr>
          <p:cNvPr id="151555" name="Rectangle 1"/>
          <p:cNvSpPr>
            <a:spLocks noChangeArrowheads="1"/>
          </p:cNvSpPr>
          <p:nvPr/>
        </p:nvSpPr>
        <p:spPr bwMode="auto">
          <a:xfrm>
            <a:off x="827088" y="2976563"/>
            <a:ext cx="748982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spAutoFit/>
          </a:bodyPr>
          <a:lstStyle>
            <a:lvl1pPr eaLnBrk="0" hangingPunct="0">
              <a:defRPr sz="1200">
                <a:solidFill>
                  <a:schemeClr val="tx1"/>
                </a:solidFill>
                <a:latin typeface="Century Gothic" pitchFamily="34" charset="0"/>
                <a:ea typeface="MS PGothic" pitchFamily="34" charset="-128"/>
              </a:defRPr>
            </a:lvl1pPr>
            <a:lvl2pPr marL="742950" indent="-285750" eaLnBrk="0" hangingPunct="0">
              <a:defRPr sz="1200">
                <a:solidFill>
                  <a:schemeClr val="tx1"/>
                </a:solidFill>
                <a:latin typeface="Century Gothic" pitchFamily="34" charset="0"/>
                <a:ea typeface="MS PGothic" pitchFamily="34" charset="-128"/>
              </a:defRPr>
            </a:lvl2pPr>
            <a:lvl3pPr marL="1143000" indent="-228600" eaLnBrk="0" hangingPunct="0">
              <a:defRPr sz="1200">
                <a:solidFill>
                  <a:schemeClr val="tx1"/>
                </a:solidFill>
                <a:latin typeface="Century Gothic" pitchFamily="34" charset="0"/>
                <a:ea typeface="MS PGothic" pitchFamily="34" charset="-128"/>
              </a:defRPr>
            </a:lvl3pPr>
            <a:lvl4pPr marL="1600200" indent="-228600" eaLnBrk="0" hangingPunct="0">
              <a:defRPr sz="1200">
                <a:solidFill>
                  <a:schemeClr val="tx1"/>
                </a:solidFill>
                <a:latin typeface="Century Gothic" pitchFamily="34" charset="0"/>
                <a:ea typeface="MS PGothic" pitchFamily="34" charset="-128"/>
              </a:defRPr>
            </a:lvl4pPr>
            <a:lvl5pPr marL="2057400" indent="-228600" eaLnBrk="0" hangingPunct="0">
              <a:defRPr sz="12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pPr algn="ctr" eaLnBrk="1" fontAlgn="base" hangingPunct="1">
              <a:spcBef>
                <a:spcPct val="0"/>
              </a:spcBef>
              <a:spcAft>
                <a:spcPct val="0"/>
              </a:spcAft>
            </a:pPr>
            <a:r>
              <a:rPr lang="en-AU" altLang="en-US" sz="2800" dirty="0" smtClean="0">
                <a:solidFill>
                  <a:srgbClr val="4C5A6A"/>
                </a:solidFill>
              </a:rPr>
              <a:t>“For changes to be of any true value, they've got to be lasting and consistent.”</a:t>
            </a:r>
          </a:p>
        </p:txBody>
      </p:sp>
      <p:sp>
        <p:nvSpPr>
          <p:cNvPr id="151556" name="TextBox 1"/>
          <p:cNvSpPr txBox="1">
            <a:spLocks noChangeArrowheads="1"/>
          </p:cNvSpPr>
          <p:nvPr/>
        </p:nvSpPr>
        <p:spPr bwMode="auto">
          <a:xfrm>
            <a:off x="5292725" y="4149725"/>
            <a:ext cx="314642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spAutoFit/>
          </a:bodyPr>
          <a:lstStyle>
            <a:lvl1pPr eaLnBrk="0" hangingPunct="0">
              <a:defRPr sz="1200">
                <a:solidFill>
                  <a:schemeClr val="tx1"/>
                </a:solidFill>
                <a:latin typeface="Century Gothic" pitchFamily="34" charset="0"/>
                <a:ea typeface="MS PGothic" pitchFamily="34" charset="-128"/>
              </a:defRPr>
            </a:lvl1pPr>
            <a:lvl2pPr marL="742950" indent="-285750" eaLnBrk="0" hangingPunct="0">
              <a:defRPr sz="1200">
                <a:solidFill>
                  <a:schemeClr val="tx1"/>
                </a:solidFill>
                <a:latin typeface="Century Gothic" pitchFamily="34" charset="0"/>
                <a:ea typeface="MS PGothic" pitchFamily="34" charset="-128"/>
              </a:defRPr>
            </a:lvl2pPr>
            <a:lvl3pPr marL="1143000" indent="-228600" eaLnBrk="0" hangingPunct="0">
              <a:defRPr sz="1200">
                <a:solidFill>
                  <a:schemeClr val="tx1"/>
                </a:solidFill>
                <a:latin typeface="Century Gothic" pitchFamily="34" charset="0"/>
                <a:ea typeface="MS PGothic" pitchFamily="34" charset="-128"/>
              </a:defRPr>
            </a:lvl3pPr>
            <a:lvl4pPr marL="1600200" indent="-228600" eaLnBrk="0" hangingPunct="0">
              <a:defRPr sz="1200">
                <a:solidFill>
                  <a:schemeClr val="tx1"/>
                </a:solidFill>
                <a:latin typeface="Century Gothic" pitchFamily="34" charset="0"/>
                <a:ea typeface="MS PGothic" pitchFamily="34" charset="-128"/>
              </a:defRPr>
            </a:lvl4pPr>
            <a:lvl5pPr marL="2057400" indent="-228600" eaLnBrk="0" hangingPunct="0">
              <a:defRPr sz="12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pPr eaLnBrk="1" fontAlgn="base" hangingPunct="1">
              <a:spcBef>
                <a:spcPct val="0"/>
              </a:spcBef>
              <a:spcAft>
                <a:spcPct val="0"/>
              </a:spcAft>
            </a:pPr>
            <a:r>
              <a:rPr lang="en-AU" altLang="en-US" sz="1800" i="1" dirty="0" smtClean="0">
                <a:solidFill>
                  <a:srgbClr val="4C5A6A"/>
                </a:solidFill>
              </a:rPr>
              <a:t>(Anthony Robbins)</a:t>
            </a:r>
            <a:endParaRPr lang="en-AU" altLang="en-US" sz="500" i="1" dirty="0" smtClean="0">
              <a:solidFill>
                <a:srgbClr val="4C5A6A"/>
              </a:solidFill>
            </a:endParaRPr>
          </a:p>
        </p:txBody>
      </p:sp>
      <p:sp>
        <p:nvSpPr>
          <p:cNvPr id="9"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Tree>
    <p:extLst>
      <p:ext uri="{BB962C8B-B14F-4D97-AF65-F5344CB8AC3E}">
        <p14:creationId xmlns:p14="http://schemas.microsoft.com/office/powerpoint/2010/main" val="301537335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228600" y="260350"/>
            <a:ext cx="8686800" cy="1143000"/>
          </a:xfrm>
        </p:spPr>
        <p:txBody>
          <a:bodyPr/>
          <a:lstStyle/>
          <a:p>
            <a:pPr eaLnBrk="1" fontAlgn="auto" hangingPunct="1">
              <a:spcAft>
                <a:spcPts val="0"/>
              </a:spcAft>
              <a:defRPr/>
            </a:pPr>
            <a:r>
              <a:rPr lang="en-US" sz="3200" b="1" dirty="0" smtClean="0">
                <a:solidFill>
                  <a:srgbClr val="242852"/>
                </a:solidFill>
                <a:latin typeface="Century Gothic" pitchFamily="34" charset="0"/>
                <a:ea typeface="+mj-ea"/>
                <a:cs typeface="+mj-cs"/>
              </a:rPr>
              <a:t>Inspiring the ambivalent</a:t>
            </a:r>
            <a:endParaRPr lang="en-AU" sz="3200" b="1" dirty="0">
              <a:solidFill>
                <a:srgbClr val="242852"/>
              </a:solidFill>
              <a:latin typeface="Century Gothic" pitchFamily="34" charset="0"/>
              <a:ea typeface="+mj-ea"/>
              <a:cs typeface="+mj-cs"/>
            </a:endParaRPr>
          </a:p>
        </p:txBody>
      </p:sp>
      <p:sp>
        <p:nvSpPr>
          <p:cNvPr id="5" name="Rectangle 3"/>
          <p:cNvSpPr>
            <a:spLocks noGrp="1" noChangeArrowheads="1"/>
          </p:cNvSpPr>
          <p:nvPr>
            <p:ph idx="1"/>
          </p:nvPr>
        </p:nvSpPr>
        <p:spPr>
          <a:xfrm>
            <a:off x="2382838" y="1773238"/>
            <a:ext cx="4378325" cy="792162"/>
          </a:xfrm>
        </p:spPr>
        <p:txBody>
          <a:bodyPr>
            <a:noAutofit/>
          </a:bodyPr>
          <a:lstStyle/>
          <a:p>
            <a:pPr marL="136525" indent="-136525" algn="ctr" eaLnBrk="1" hangingPunct="1">
              <a:lnSpc>
                <a:spcPct val="80000"/>
              </a:lnSpc>
              <a:buClr>
                <a:schemeClr val="tx2"/>
              </a:buClr>
            </a:pPr>
            <a:endParaRPr lang="en-US" altLang="en-US" sz="800" dirty="0" smtClean="0">
              <a:solidFill>
                <a:srgbClr val="4C5A6A"/>
              </a:solidFill>
            </a:endParaRPr>
          </a:p>
          <a:p>
            <a:pPr marL="136525" indent="-136525" eaLnBrk="1" hangingPunct="1">
              <a:lnSpc>
                <a:spcPct val="80000"/>
              </a:lnSpc>
              <a:buClr>
                <a:srgbClr val="999966"/>
              </a:buClr>
              <a:buFontTx/>
              <a:buNone/>
            </a:pPr>
            <a:r>
              <a:rPr lang="en-US" altLang="en-US" sz="2800" dirty="0" smtClean="0">
                <a:solidFill>
                  <a:srgbClr val="4C5A6A"/>
                </a:solidFill>
              </a:rPr>
              <a:t>“Not Ready” no excuse</a:t>
            </a:r>
          </a:p>
          <a:p>
            <a:pPr marL="136525" indent="-136525" eaLnBrk="1" hangingPunct="1">
              <a:lnSpc>
                <a:spcPct val="80000"/>
              </a:lnSpc>
              <a:buClr>
                <a:srgbClr val="999966"/>
              </a:buClr>
            </a:pPr>
            <a:endParaRPr lang="en-US" altLang="en-US" sz="2800" dirty="0" smtClean="0">
              <a:solidFill>
                <a:srgbClr val="4C5A6A"/>
              </a:solidFill>
            </a:endParaRPr>
          </a:p>
          <a:p>
            <a:pPr marL="136525" indent="-136525" eaLnBrk="1" hangingPunct="1">
              <a:lnSpc>
                <a:spcPct val="80000"/>
              </a:lnSpc>
              <a:buClr>
                <a:srgbClr val="999966"/>
              </a:buClr>
              <a:buFontTx/>
              <a:buNone/>
            </a:pPr>
            <a:endParaRPr lang="en-US" altLang="en-US" dirty="0" smtClean="0">
              <a:solidFill>
                <a:srgbClr val="4C5A6A"/>
              </a:solidFill>
              <a:effectLst>
                <a:outerShdw blurRad="38100" dist="38100" dir="2700000" algn="tl">
                  <a:srgbClr val="C0C0C0"/>
                </a:outerShdw>
              </a:effectLst>
            </a:endParaRP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53604" name="Text Box 5"/>
          <p:cNvSpPr txBox="1">
            <a:spLocks noChangeArrowheads="1"/>
          </p:cNvSpPr>
          <p:nvPr/>
        </p:nvSpPr>
        <p:spPr bwMode="auto">
          <a:xfrm>
            <a:off x="2051050" y="2708275"/>
            <a:ext cx="482441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spAutoFit/>
          </a:bodyPr>
          <a:lstStyle>
            <a:lvl1pPr eaLnBrk="0" hangingPunct="0">
              <a:defRPr sz="1200">
                <a:solidFill>
                  <a:schemeClr val="tx1"/>
                </a:solidFill>
                <a:latin typeface="Century Gothic" pitchFamily="34" charset="0"/>
                <a:ea typeface="MS PGothic" pitchFamily="34" charset="-128"/>
              </a:defRPr>
            </a:lvl1pPr>
            <a:lvl2pPr marL="742950" indent="-285750" eaLnBrk="0" hangingPunct="0">
              <a:defRPr sz="1200">
                <a:solidFill>
                  <a:schemeClr val="tx1"/>
                </a:solidFill>
                <a:latin typeface="Century Gothic" pitchFamily="34" charset="0"/>
                <a:ea typeface="MS PGothic" pitchFamily="34" charset="-128"/>
              </a:defRPr>
            </a:lvl2pPr>
            <a:lvl3pPr marL="1143000" indent="-228600" eaLnBrk="0" hangingPunct="0">
              <a:defRPr sz="1200">
                <a:solidFill>
                  <a:schemeClr val="tx1"/>
                </a:solidFill>
                <a:latin typeface="Century Gothic" pitchFamily="34" charset="0"/>
                <a:ea typeface="MS PGothic" pitchFamily="34" charset="-128"/>
              </a:defRPr>
            </a:lvl3pPr>
            <a:lvl4pPr marL="1600200" indent="-228600" eaLnBrk="0" hangingPunct="0">
              <a:defRPr sz="1200">
                <a:solidFill>
                  <a:schemeClr val="tx1"/>
                </a:solidFill>
                <a:latin typeface="Century Gothic" pitchFamily="34" charset="0"/>
                <a:ea typeface="MS PGothic" pitchFamily="34" charset="-128"/>
              </a:defRPr>
            </a:lvl4pPr>
            <a:lvl5pPr marL="2057400" indent="-228600" eaLnBrk="0" hangingPunct="0">
              <a:defRPr sz="12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pPr algn="ctr" eaLnBrk="1" fontAlgn="base" hangingPunct="1">
              <a:spcBef>
                <a:spcPct val="50000"/>
              </a:spcBef>
              <a:spcAft>
                <a:spcPct val="0"/>
              </a:spcAft>
            </a:pPr>
            <a:endParaRPr lang="en-AU" altLang="en-US" sz="1700" dirty="0" smtClean="0">
              <a:solidFill>
                <a:prstClr val="black"/>
              </a:solidFill>
            </a:endParaRPr>
          </a:p>
        </p:txBody>
      </p:sp>
      <p:pic>
        <p:nvPicPr>
          <p:cNvPr id="153605" name="Picture 1" descr="too hard basket.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28963" y="2514600"/>
            <a:ext cx="2886075" cy="208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135578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228600" y="260350"/>
            <a:ext cx="8686800" cy="1143000"/>
          </a:xfrm>
        </p:spPr>
        <p:txBody>
          <a:bodyPr/>
          <a:lstStyle/>
          <a:p>
            <a:pPr eaLnBrk="1" fontAlgn="auto" hangingPunct="1">
              <a:spcAft>
                <a:spcPts val="0"/>
              </a:spcAft>
              <a:defRPr/>
            </a:pPr>
            <a:r>
              <a:rPr lang="en-US" sz="3200" b="1" dirty="0" smtClean="0">
                <a:solidFill>
                  <a:srgbClr val="242852"/>
                </a:solidFill>
                <a:latin typeface="Century Gothic" pitchFamily="34" charset="0"/>
                <a:ea typeface="+mj-ea"/>
                <a:cs typeface="+mj-cs"/>
              </a:rPr>
              <a:t>Inspiring the ambivalent</a:t>
            </a:r>
            <a:endParaRPr lang="en-AU" sz="3200" b="1" dirty="0">
              <a:solidFill>
                <a:srgbClr val="242852"/>
              </a:solidFill>
              <a:latin typeface="Century Gothic" pitchFamily="34" charset="0"/>
              <a:ea typeface="+mj-ea"/>
              <a:cs typeface="+mj-cs"/>
            </a:endParaRPr>
          </a:p>
        </p:txBody>
      </p:sp>
      <p:sp>
        <p:nvSpPr>
          <p:cNvPr id="5" name="Rectangle 3"/>
          <p:cNvSpPr>
            <a:spLocks noGrp="1" noChangeArrowheads="1"/>
          </p:cNvSpPr>
          <p:nvPr>
            <p:ph idx="1"/>
          </p:nvPr>
        </p:nvSpPr>
        <p:spPr>
          <a:xfrm>
            <a:off x="2771775" y="1773238"/>
            <a:ext cx="3873500" cy="503237"/>
          </a:xfrm>
        </p:spPr>
        <p:txBody>
          <a:bodyPr rtlCol="0">
            <a:noAutofit/>
          </a:bodyPr>
          <a:lstStyle/>
          <a:p>
            <a:pPr marL="53975" indent="0" eaLnBrk="1" fontAlgn="auto" hangingPunct="1">
              <a:lnSpc>
                <a:spcPct val="80000"/>
              </a:lnSpc>
              <a:spcAft>
                <a:spcPts val="0"/>
              </a:spcAft>
              <a:buClr>
                <a:schemeClr val="accent4"/>
              </a:buClr>
              <a:buFontTx/>
              <a:buNone/>
              <a:defRPr/>
            </a:pPr>
            <a:r>
              <a:rPr lang="en-US" altLang="en-US" sz="2800" dirty="0" smtClean="0">
                <a:solidFill>
                  <a:srgbClr val="4C5A6A"/>
                </a:solidFill>
                <a:ea typeface="+mn-ea"/>
                <a:cs typeface="+mn-cs"/>
              </a:rPr>
              <a:t>Understand their side</a:t>
            </a: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55652" name="Text Box 5"/>
          <p:cNvSpPr txBox="1">
            <a:spLocks noChangeArrowheads="1"/>
          </p:cNvSpPr>
          <p:nvPr/>
        </p:nvSpPr>
        <p:spPr bwMode="auto">
          <a:xfrm>
            <a:off x="2195513" y="3500438"/>
            <a:ext cx="482441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spAutoFit/>
          </a:bodyPr>
          <a:lstStyle>
            <a:lvl1pPr eaLnBrk="0" hangingPunct="0">
              <a:defRPr sz="1200">
                <a:solidFill>
                  <a:schemeClr val="tx1"/>
                </a:solidFill>
                <a:latin typeface="Century Gothic" pitchFamily="34" charset="0"/>
                <a:ea typeface="MS PGothic" pitchFamily="34" charset="-128"/>
              </a:defRPr>
            </a:lvl1pPr>
            <a:lvl2pPr marL="742950" indent="-285750" eaLnBrk="0" hangingPunct="0">
              <a:defRPr sz="1200">
                <a:solidFill>
                  <a:schemeClr val="tx1"/>
                </a:solidFill>
                <a:latin typeface="Century Gothic" pitchFamily="34" charset="0"/>
                <a:ea typeface="MS PGothic" pitchFamily="34" charset="-128"/>
              </a:defRPr>
            </a:lvl2pPr>
            <a:lvl3pPr marL="1143000" indent="-228600" eaLnBrk="0" hangingPunct="0">
              <a:defRPr sz="1200">
                <a:solidFill>
                  <a:schemeClr val="tx1"/>
                </a:solidFill>
                <a:latin typeface="Century Gothic" pitchFamily="34" charset="0"/>
                <a:ea typeface="MS PGothic" pitchFamily="34" charset="-128"/>
              </a:defRPr>
            </a:lvl3pPr>
            <a:lvl4pPr marL="1600200" indent="-228600" eaLnBrk="0" hangingPunct="0">
              <a:defRPr sz="1200">
                <a:solidFill>
                  <a:schemeClr val="tx1"/>
                </a:solidFill>
                <a:latin typeface="Century Gothic" pitchFamily="34" charset="0"/>
                <a:ea typeface="MS PGothic" pitchFamily="34" charset="-128"/>
              </a:defRPr>
            </a:lvl4pPr>
            <a:lvl5pPr marL="2057400" indent="-228600" eaLnBrk="0" hangingPunct="0">
              <a:defRPr sz="12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pPr algn="ctr" eaLnBrk="1" fontAlgn="base" hangingPunct="1">
              <a:spcBef>
                <a:spcPct val="50000"/>
              </a:spcBef>
              <a:spcAft>
                <a:spcPct val="0"/>
              </a:spcAft>
            </a:pPr>
            <a:endParaRPr lang="en-AU" altLang="en-US" sz="1700" dirty="0" smtClean="0">
              <a:solidFill>
                <a:prstClr val="black"/>
              </a:solidFill>
            </a:endParaRPr>
          </a:p>
        </p:txBody>
      </p:sp>
      <p:pic>
        <p:nvPicPr>
          <p:cNvPr id="155653" name="Picture 1" descr="understand their point.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84513" y="2709863"/>
            <a:ext cx="2974975" cy="208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354218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1763713" y="260350"/>
            <a:ext cx="5616575" cy="1143000"/>
          </a:xfrm>
        </p:spPr>
        <p:txBody>
          <a:bodyPr/>
          <a:lstStyle/>
          <a:p>
            <a:pPr eaLnBrk="1" fontAlgn="auto" hangingPunct="1">
              <a:spcAft>
                <a:spcPts val="0"/>
              </a:spcAft>
              <a:defRPr/>
            </a:pPr>
            <a:r>
              <a:rPr lang="en-US" sz="3200" b="1" dirty="0" smtClean="0">
                <a:solidFill>
                  <a:srgbClr val="242852"/>
                </a:solidFill>
                <a:latin typeface="Century Gothic" pitchFamily="34" charset="0"/>
                <a:ea typeface="+mj-ea"/>
                <a:cs typeface="+mj-cs"/>
              </a:rPr>
              <a:t>Inspiring the Ambivalent</a:t>
            </a:r>
            <a:endParaRPr lang="en-AU" sz="3200" b="1" dirty="0">
              <a:solidFill>
                <a:srgbClr val="242852"/>
              </a:solidFill>
              <a:latin typeface="Century Gothic" pitchFamily="34" charset="0"/>
              <a:ea typeface="+mj-ea"/>
              <a:cs typeface="+mj-cs"/>
            </a:endParaRPr>
          </a:p>
        </p:txBody>
      </p:sp>
      <p:sp>
        <p:nvSpPr>
          <p:cNvPr id="5" name="Rectangle 3"/>
          <p:cNvSpPr>
            <a:spLocks noGrp="1" noChangeArrowheads="1"/>
          </p:cNvSpPr>
          <p:nvPr>
            <p:ph idx="1"/>
          </p:nvPr>
        </p:nvSpPr>
        <p:spPr>
          <a:xfrm>
            <a:off x="2635250" y="2097088"/>
            <a:ext cx="3873500" cy="827087"/>
          </a:xfrm>
        </p:spPr>
        <p:txBody>
          <a:bodyPr rtlCol="0">
            <a:noAutofit/>
          </a:bodyPr>
          <a:lstStyle/>
          <a:p>
            <a:pPr marL="137160" indent="-137160" algn="ctr" eaLnBrk="1" fontAlgn="auto" hangingPunct="1">
              <a:lnSpc>
                <a:spcPct val="80000"/>
              </a:lnSpc>
              <a:spcAft>
                <a:spcPts val="0"/>
              </a:spcAft>
              <a:buClr>
                <a:schemeClr val="tx2"/>
              </a:buClr>
              <a:buFont typeface="Arial" pitchFamily="34" charset="0"/>
              <a:buChar char="•"/>
              <a:defRPr/>
            </a:pPr>
            <a:endParaRPr lang="en-US" altLang="en-US" sz="800" dirty="0">
              <a:solidFill>
                <a:srgbClr val="4C5A6A"/>
              </a:solidFill>
              <a:ea typeface="+mn-ea"/>
              <a:cs typeface="+mn-cs"/>
            </a:endParaRPr>
          </a:p>
          <a:p>
            <a:pPr marL="53975" indent="0" eaLnBrk="1" fontAlgn="auto" hangingPunct="1">
              <a:lnSpc>
                <a:spcPct val="80000"/>
              </a:lnSpc>
              <a:spcAft>
                <a:spcPts val="0"/>
              </a:spcAft>
              <a:buClr>
                <a:schemeClr val="accent4"/>
              </a:buClr>
              <a:buFontTx/>
              <a:buNone/>
              <a:defRPr/>
            </a:pPr>
            <a:r>
              <a:rPr lang="en-US" altLang="en-US" sz="2800" dirty="0" smtClean="0">
                <a:solidFill>
                  <a:srgbClr val="4C5A6A"/>
                </a:solidFill>
                <a:ea typeface="+mn-ea"/>
                <a:cs typeface="+mn-cs"/>
              </a:rPr>
              <a:t>Have a conversation</a:t>
            </a: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57700" name="Text Box 5"/>
          <p:cNvSpPr txBox="1">
            <a:spLocks noChangeArrowheads="1"/>
          </p:cNvSpPr>
          <p:nvPr/>
        </p:nvSpPr>
        <p:spPr bwMode="auto">
          <a:xfrm>
            <a:off x="2051050" y="2708275"/>
            <a:ext cx="482441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spAutoFit/>
          </a:bodyPr>
          <a:lstStyle>
            <a:lvl1pPr eaLnBrk="0" hangingPunct="0">
              <a:defRPr sz="1200">
                <a:solidFill>
                  <a:schemeClr val="tx1"/>
                </a:solidFill>
                <a:latin typeface="Century Gothic" pitchFamily="34" charset="0"/>
                <a:ea typeface="MS PGothic" pitchFamily="34" charset="-128"/>
              </a:defRPr>
            </a:lvl1pPr>
            <a:lvl2pPr marL="742950" indent="-285750" eaLnBrk="0" hangingPunct="0">
              <a:defRPr sz="1200">
                <a:solidFill>
                  <a:schemeClr val="tx1"/>
                </a:solidFill>
                <a:latin typeface="Century Gothic" pitchFamily="34" charset="0"/>
                <a:ea typeface="MS PGothic" pitchFamily="34" charset="-128"/>
              </a:defRPr>
            </a:lvl2pPr>
            <a:lvl3pPr marL="1143000" indent="-228600" eaLnBrk="0" hangingPunct="0">
              <a:defRPr sz="1200">
                <a:solidFill>
                  <a:schemeClr val="tx1"/>
                </a:solidFill>
                <a:latin typeface="Century Gothic" pitchFamily="34" charset="0"/>
                <a:ea typeface="MS PGothic" pitchFamily="34" charset="-128"/>
              </a:defRPr>
            </a:lvl3pPr>
            <a:lvl4pPr marL="1600200" indent="-228600" eaLnBrk="0" hangingPunct="0">
              <a:defRPr sz="1200">
                <a:solidFill>
                  <a:schemeClr val="tx1"/>
                </a:solidFill>
                <a:latin typeface="Century Gothic" pitchFamily="34" charset="0"/>
                <a:ea typeface="MS PGothic" pitchFamily="34" charset="-128"/>
              </a:defRPr>
            </a:lvl4pPr>
            <a:lvl5pPr marL="2057400" indent="-228600" eaLnBrk="0" hangingPunct="0">
              <a:defRPr sz="12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pPr algn="ctr" eaLnBrk="1" fontAlgn="base" hangingPunct="1">
              <a:spcBef>
                <a:spcPct val="50000"/>
              </a:spcBef>
              <a:spcAft>
                <a:spcPct val="0"/>
              </a:spcAft>
            </a:pPr>
            <a:endParaRPr lang="en-AU" altLang="en-US" sz="1700" dirty="0" smtClean="0">
              <a:solidFill>
                <a:prstClr val="black"/>
              </a:solidFill>
            </a:endParaRPr>
          </a:p>
        </p:txBody>
      </p:sp>
      <p:pic>
        <p:nvPicPr>
          <p:cNvPr id="157701" name="Picture 1" descr="have a conversatio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71750" y="3644900"/>
            <a:ext cx="4000500" cy="223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094521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228600" y="260350"/>
            <a:ext cx="8686800" cy="1143000"/>
          </a:xfrm>
        </p:spPr>
        <p:txBody>
          <a:bodyPr/>
          <a:lstStyle/>
          <a:p>
            <a:pPr eaLnBrk="1" fontAlgn="auto" hangingPunct="1">
              <a:spcAft>
                <a:spcPts val="0"/>
              </a:spcAft>
              <a:defRPr/>
            </a:pPr>
            <a:r>
              <a:rPr lang="en-US" sz="3200" b="1" dirty="0" smtClean="0">
                <a:solidFill>
                  <a:srgbClr val="242852"/>
                </a:solidFill>
                <a:latin typeface="Century Gothic" pitchFamily="34" charset="0"/>
                <a:ea typeface="+mj-ea"/>
                <a:cs typeface="+mj-cs"/>
              </a:rPr>
              <a:t>Tips to take away</a:t>
            </a:r>
            <a:endParaRPr lang="en-AU" sz="3200" b="1" dirty="0">
              <a:solidFill>
                <a:srgbClr val="242852"/>
              </a:solidFill>
              <a:latin typeface="Century Gothic" pitchFamily="34" charset="0"/>
              <a:ea typeface="+mj-ea"/>
              <a:cs typeface="+mj-cs"/>
            </a:endParaRPr>
          </a:p>
        </p:txBody>
      </p:sp>
      <p:sp>
        <p:nvSpPr>
          <p:cNvPr id="5" name="Rectangle 3"/>
          <p:cNvSpPr>
            <a:spLocks noGrp="1" noChangeArrowheads="1"/>
          </p:cNvSpPr>
          <p:nvPr>
            <p:ph idx="1"/>
          </p:nvPr>
        </p:nvSpPr>
        <p:spPr>
          <a:xfrm>
            <a:off x="1042988" y="2943225"/>
            <a:ext cx="2360612" cy="971550"/>
          </a:xfrm>
        </p:spPr>
        <p:txBody>
          <a:bodyPr rtlCol="0">
            <a:noAutofit/>
          </a:bodyPr>
          <a:lstStyle/>
          <a:p>
            <a:pPr marL="53975" indent="0" eaLnBrk="1" fontAlgn="auto" hangingPunct="1">
              <a:lnSpc>
                <a:spcPct val="80000"/>
              </a:lnSpc>
              <a:spcAft>
                <a:spcPts val="0"/>
              </a:spcAft>
              <a:buClr>
                <a:schemeClr val="accent4"/>
              </a:buClr>
              <a:buFont typeface="Arial" charset="0"/>
              <a:buNone/>
              <a:defRPr/>
            </a:pPr>
            <a:endParaRPr lang="en-US" altLang="en-US" sz="2800" dirty="0">
              <a:solidFill>
                <a:srgbClr val="4C5A6A"/>
              </a:solidFill>
              <a:ea typeface="+mn-ea"/>
              <a:cs typeface="+mn-cs"/>
            </a:endParaRPr>
          </a:p>
          <a:p>
            <a:pPr marL="53975" indent="0" eaLnBrk="1" fontAlgn="auto" hangingPunct="1">
              <a:lnSpc>
                <a:spcPct val="80000"/>
              </a:lnSpc>
              <a:spcAft>
                <a:spcPts val="0"/>
              </a:spcAft>
              <a:buClr>
                <a:schemeClr val="accent4"/>
              </a:buClr>
              <a:buFontTx/>
              <a:buNone/>
              <a:defRPr/>
            </a:pPr>
            <a:r>
              <a:rPr lang="en-US" altLang="en-US" sz="2800" dirty="0" smtClean="0">
                <a:solidFill>
                  <a:srgbClr val="4C5A6A"/>
                </a:solidFill>
                <a:ea typeface="+mn-ea"/>
                <a:cs typeface="+mn-cs"/>
              </a:rPr>
              <a:t>Ask RICk</a:t>
            </a: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59748" name="Text Box 5"/>
          <p:cNvSpPr txBox="1">
            <a:spLocks noChangeArrowheads="1"/>
          </p:cNvSpPr>
          <p:nvPr/>
        </p:nvSpPr>
        <p:spPr bwMode="auto">
          <a:xfrm>
            <a:off x="2051050" y="2708275"/>
            <a:ext cx="482441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spAutoFit/>
          </a:bodyPr>
          <a:lstStyle>
            <a:lvl1pPr eaLnBrk="0" hangingPunct="0">
              <a:defRPr sz="1200">
                <a:solidFill>
                  <a:schemeClr val="tx1"/>
                </a:solidFill>
                <a:latin typeface="Century Gothic" pitchFamily="34" charset="0"/>
                <a:ea typeface="MS PGothic" pitchFamily="34" charset="-128"/>
              </a:defRPr>
            </a:lvl1pPr>
            <a:lvl2pPr marL="742950" indent="-285750" eaLnBrk="0" hangingPunct="0">
              <a:defRPr sz="1200">
                <a:solidFill>
                  <a:schemeClr val="tx1"/>
                </a:solidFill>
                <a:latin typeface="Century Gothic" pitchFamily="34" charset="0"/>
                <a:ea typeface="MS PGothic" pitchFamily="34" charset="-128"/>
              </a:defRPr>
            </a:lvl2pPr>
            <a:lvl3pPr marL="1143000" indent="-228600" eaLnBrk="0" hangingPunct="0">
              <a:defRPr sz="1200">
                <a:solidFill>
                  <a:schemeClr val="tx1"/>
                </a:solidFill>
                <a:latin typeface="Century Gothic" pitchFamily="34" charset="0"/>
                <a:ea typeface="MS PGothic" pitchFamily="34" charset="-128"/>
              </a:defRPr>
            </a:lvl3pPr>
            <a:lvl4pPr marL="1600200" indent="-228600" eaLnBrk="0" hangingPunct="0">
              <a:defRPr sz="1200">
                <a:solidFill>
                  <a:schemeClr val="tx1"/>
                </a:solidFill>
                <a:latin typeface="Century Gothic" pitchFamily="34" charset="0"/>
                <a:ea typeface="MS PGothic" pitchFamily="34" charset="-128"/>
              </a:defRPr>
            </a:lvl4pPr>
            <a:lvl5pPr marL="2057400" indent="-228600" eaLnBrk="0" hangingPunct="0">
              <a:defRPr sz="12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pPr algn="ctr" eaLnBrk="1" fontAlgn="base" hangingPunct="1">
              <a:spcBef>
                <a:spcPct val="50000"/>
              </a:spcBef>
              <a:spcAft>
                <a:spcPct val="0"/>
              </a:spcAft>
            </a:pPr>
            <a:endParaRPr lang="en-AU" altLang="en-US" sz="1700" dirty="0" smtClean="0">
              <a:solidFill>
                <a:prstClr val="black"/>
              </a:solidFill>
            </a:endParaRPr>
          </a:p>
        </p:txBody>
      </p:sp>
      <p:pic>
        <p:nvPicPr>
          <p:cNvPr id="159749" name="Picture 1" descr="informed decision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2384425"/>
            <a:ext cx="2938463"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830841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228600" y="260350"/>
            <a:ext cx="8686800" cy="1143000"/>
          </a:xfrm>
        </p:spPr>
        <p:txBody>
          <a:bodyPr/>
          <a:lstStyle/>
          <a:p>
            <a:pPr eaLnBrk="1" fontAlgn="auto" hangingPunct="1">
              <a:spcAft>
                <a:spcPts val="0"/>
              </a:spcAft>
              <a:defRPr/>
            </a:pPr>
            <a:r>
              <a:rPr lang="en-US" sz="3200" b="1" dirty="0" smtClean="0">
                <a:solidFill>
                  <a:srgbClr val="242852"/>
                </a:solidFill>
                <a:latin typeface="Century Gothic" pitchFamily="34" charset="0"/>
                <a:ea typeface="+mj-ea"/>
                <a:cs typeface="+mj-cs"/>
              </a:rPr>
              <a:t>Tips to take away</a:t>
            </a:r>
            <a:endParaRPr lang="en-AU" sz="3200" b="1" dirty="0">
              <a:solidFill>
                <a:srgbClr val="242852"/>
              </a:solidFill>
              <a:latin typeface="Century Gothic" pitchFamily="34" charset="0"/>
              <a:ea typeface="+mj-ea"/>
              <a:cs typeface="+mj-cs"/>
            </a:endParaRPr>
          </a:p>
        </p:txBody>
      </p:sp>
      <p:sp>
        <p:nvSpPr>
          <p:cNvPr id="5" name="Rectangle 3"/>
          <p:cNvSpPr>
            <a:spLocks noGrp="1" noChangeArrowheads="1"/>
          </p:cNvSpPr>
          <p:nvPr>
            <p:ph idx="1"/>
          </p:nvPr>
        </p:nvSpPr>
        <p:spPr>
          <a:xfrm>
            <a:off x="2382838" y="2097088"/>
            <a:ext cx="4378325" cy="755650"/>
          </a:xfrm>
        </p:spPr>
        <p:txBody>
          <a:bodyPr rtlCol="0">
            <a:noAutofit/>
          </a:bodyPr>
          <a:lstStyle/>
          <a:p>
            <a:pPr marL="137160" indent="-137160" algn="ctr" eaLnBrk="1" fontAlgn="auto" hangingPunct="1">
              <a:lnSpc>
                <a:spcPct val="80000"/>
              </a:lnSpc>
              <a:spcAft>
                <a:spcPts val="0"/>
              </a:spcAft>
              <a:buClr>
                <a:schemeClr val="tx2"/>
              </a:buClr>
              <a:buFont typeface="Arial" pitchFamily="34" charset="0"/>
              <a:buChar char="•"/>
              <a:defRPr/>
            </a:pPr>
            <a:endParaRPr lang="en-US" altLang="en-US" sz="800" dirty="0">
              <a:solidFill>
                <a:srgbClr val="4C5A6A"/>
              </a:solidFill>
              <a:ea typeface="+mn-ea"/>
              <a:cs typeface="+mn-cs"/>
            </a:endParaRPr>
          </a:p>
          <a:p>
            <a:pPr marL="53975" indent="0" eaLnBrk="1" fontAlgn="auto" hangingPunct="1">
              <a:lnSpc>
                <a:spcPct val="80000"/>
              </a:lnSpc>
              <a:spcAft>
                <a:spcPts val="0"/>
              </a:spcAft>
              <a:buClr>
                <a:schemeClr val="accent4"/>
              </a:buClr>
              <a:buFontTx/>
              <a:buNone/>
              <a:defRPr/>
            </a:pPr>
            <a:r>
              <a:rPr lang="en-US" altLang="en-US" sz="2800" dirty="0" smtClean="0">
                <a:solidFill>
                  <a:srgbClr val="4C5A6A"/>
                </a:solidFill>
                <a:ea typeface="+mn-ea"/>
                <a:cs typeface="+mn-cs"/>
              </a:rPr>
              <a:t>Set them up for Success</a:t>
            </a:r>
          </a:p>
          <a:p>
            <a:pPr marL="164592" indent="-164592" eaLnBrk="1" fontAlgn="auto" hangingPunct="1">
              <a:lnSpc>
                <a:spcPct val="80000"/>
              </a:lnSpc>
              <a:spcAft>
                <a:spcPts val="0"/>
              </a:spcAft>
              <a:buClr>
                <a:schemeClr val="accent4"/>
              </a:buClr>
              <a:buFont typeface="Arial"/>
              <a:buChar char="•"/>
              <a:defRPr/>
            </a:pPr>
            <a:endParaRPr lang="en-US" altLang="en-US" dirty="0" smtClean="0">
              <a:solidFill>
                <a:srgbClr val="4C5A6A"/>
              </a:solidFill>
              <a:effectLst>
                <a:outerShdw blurRad="38100" dist="38100" dir="2700000" algn="tl">
                  <a:srgbClr val="000000">
                    <a:alpha val="43137"/>
                  </a:srgbClr>
                </a:outerShdw>
              </a:effectLst>
              <a:ea typeface="+mn-ea"/>
              <a:cs typeface="+mn-cs"/>
            </a:endParaRP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pic>
        <p:nvPicPr>
          <p:cNvPr id="161796" name="Picture 1" descr="first step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43213" y="3141663"/>
            <a:ext cx="3492500"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25490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lIns="0" tIns="0" rIns="0" bIns="0"/>
          <a:lstStyle/>
          <a:p>
            <a:pPr eaLnBrk="1" fontAlgn="auto" hangingPunct="1">
              <a:spcAft>
                <a:spcPts val="0"/>
              </a:spcAft>
              <a:defRPr/>
            </a:pPr>
            <a:r>
              <a:rPr lang="en-US" sz="3200" b="1" dirty="0">
                <a:solidFill>
                  <a:srgbClr val="242852"/>
                </a:solidFill>
                <a:latin typeface="Century Gothic" pitchFamily="34" charset="0"/>
                <a:ea typeface="+mj-ea"/>
                <a:cs typeface="+mj-cs"/>
              </a:rPr>
              <a:t>AGENDA</a:t>
            </a:r>
          </a:p>
        </p:txBody>
      </p:sp>
      <p:sp>
        <p:nvSpPr>
          <p:cNvPr id="5123" name="Rectangle 3"/>
          <p:cNvSpPr>
            <a:spLocks noGrp="1" noChangeArrowheads="1"/>
          </p:cNvSpPr>
          <p:nvPr>
            <p:ph idx="1"/>
          </p:nvPr>
        </p:nvSpPr>
        <p:spPr>
          <a:xfrm>
            <a:off x="539750" y="1844675"/>
            <a:ext cx="8353425" cy="3168650"/>
          </a:xfrm>
        </p:spPr>
        <p:txBody>
          <a:bodyPr rtlCol="0">
            <a:normAutofit/>
          </a:bodyPr>
          <a:lstStyle/>
          <a:p>
            <a:pPr marL="137160" indent="-137160" algn="ctr" eaLnBrk="1" fontAlgn="auto" hangingPunct="1">
              <a:lnSpc>
                <a:spcPct val="80000"/>
              </a:lnSpc>
              <a:spcAft>
                <a:spcPts val="0"/>
              </a:spcAft>
              <a:buClr>
                <a:schemeClr val="tx2"/>
              </a:buClr>
              <a:buFont typeface="Arial" pitchFamily="34" charset="0"/>
              <a:buChar char="•"/>
              <a:defRPr/>
            </a:pPr>
            <a:endParaRPr lang="en-US" altLang="en-US" sz="800" b="1" dirty="0">
              <a:ea typeface="+mn-ea"/>
              <a:cs typeface="+mn-cs"/>
            </a:endParaRPr>
          </a:p>
          <a:p>
            <a:pPr marL="164592" indent="-109728" eaLnBrk="1" fontAlgn="auto" hangingPunct="1">
              <a:lnSpc>
                <a:spcPct val="80000"/>
              </a:lnSpc>
              <a:spcAft>
                <a:spcPts val="0"/>
              </a:spcAft>
              <a:buClr>
                <a:schemeClr val="tx1"/>
              </a:buClr>
              <a:buFont typeface="Arial" pitchFamily="34" charset="0"/>
              <a:buChar char="•"/>
              <a:defRPr/>
            </a:pPr>
            <a:r>
              <a:rPr lang="en-US" altLang="en-US" sz="2800" b="1" dirty="0" smtClean="0">
                <a:solidFill>
                  <a:srgbClr val="4C5A6A"/>
                </a:solidFill>
                <a:ea typeface="+mn-ea"/>
                <a:cs typeface="+mn-cs"/>
              </a:rPr>
              <a:t>   Lets take a moment  - Which side are you on?</a:t>
            </a:r>
          </a:p>
          <a:p>
            <a:pPr marL="164592" indent="-109728" eaLnBrk="1" fontAlgn="auto" hangingPunct="1">
              <a:lnSpc>
                <a:spcPct val="80000"/>
              </a:lnSpc>
              <a:spcAft>
                <a:spcPts val="0"/>
              </a:spcAft>
              <a:buClr>
                <a:schemeClr val="tx1"/>
              </a:buClr>
              <a:buFont typeface="Arial" pitchFamily="34" charset="0"/>
              <a:buChar char="•"/>
              <a:defRPr/>
            </a:pPr>
            <a:endParaRPr lang="en-US" altLang="en-US" sz="2800" b="1" dirty="0" smtClean="0">
              <a:solidFill>
                <a:srgbClr val="4C5A6A"/>
              </a:solidFill>
              <a:ea typeface="+mn-ea"/>
              <a:cs typeface="+mn-cs"/>
            </a:endParaRPr>
          </a:p>
          <a:p>
            <a:pPr marL="164592" indent="-109728" eaLnBrk="1" fontAlgn="auto" hangingPunct="1">
              <a:lnSpc>
                <a:spcPct val="80000"/>
              </a:lnSpc>
              <a:spcAft>
                <a:spcPts val="0"/>
              </a:spcAft>
              <a:buClr>
                <a:schemeClr val="tx1"/>
              </a:buClr>
              <a:buFont typeface="Arial" pitchFamily="34" charset="0"/>
              <a:buChar char="•"/>
              <a:defRPr/>
            </a:pPr>
            <a:r>
              <a:rPr lang="en-US" altLang="en-US" sz="2800" b="1" dirty="0" smtClean="0">
                <a:solidFill>
                  <a:srgbClr val="4C5A6A"/>
                </a:solidFill>
                <a:ea typeface="+mn-ea"/>
                <a:cs typeface="+mn-cs"/>
              </a:rPr>
              <a:t>   Theory in Practice</a:t>
            </a:r>
          </a:p>
          <a:p>
            <a:pPr marL="164592" indent="-109728" eaLnBrk="1" fontAlgn="auto" hangingPunct="1">
              <a:lnSpc>
                <a:spcPct val="80000"/>
              </a:lnSpc>
              <a:spcAft>
                <a:spcPts val="0"/>
              </a:spcAft>
              <a:buClr>
                <a:schemeClr val="tx1"/>
              </a:buClr>
              <a:buFont typeface="Arial" pitchFamily="34" charset="0"/>
              <a:buChar char="•"/>
              <a:defRPr/>
            </a:pPr>
            <a:endParaRPr lang="en-US" altLang="en-US" sz="2800" b="1" dirty="0" smtClean="0">
              <a:solidFill>
                <a:srgbClr val="4C5A6A"/>
              </a:solidFill>
              <a:ea typeface="+mn-ea"/>
              <a:cs typeface="+mn-cs"/>
            </a:endParaRPr>
          </a:p>
          <a:p>
            <a:pPr marL="164592" indent="-109728" eaLnBrk="1" fontAlgn="auto" hangingPunct="1">
              <a:lnSpc>
                <a:spcPct val="80000"/>
              </a:lnSpc>
              <a:spcAft>
                <a:spcPts val="0"/>
              </a:spcAft>
              <a:buClr>
                <a:schemeClr val="tx1"/>
              </a:buClr>
              <a:buFont typeface="Arial" pitchFamily="34" charset="0"/>
              <a:buChar char="•"/>
              <a:defRPr/>
            </a:pPr>
            <a:r>
              <a:rPr lang="en-US" altLang="en-US" sz="2800" b="1" dirty="0" smtClean="0">
                <a:solidFill>
                  <a:srgbClr val="4C5A6A"/>
                </a:solidFill>
                <a:ea typeface="+mn-ea"/>
                <a:cs typeface="+mn-cs"/>
              </a:rPr>
              <a:t>   Tools</a:t>
            </a:r>
          </a:p>
          <a:p>
            <a:pPr marL="164592" indent="-109728" eaLnBrk="1" fontAlgn="auto" hangingPunct="1">
              <a:lnSpc>
                <a:spcPct val="80000"/>
              </a:lnSpc>
              <a:spcAft>
                <a:spcPts val="0"/>
              </a:spcAft>
              <a:buClr>
                <a:schemeClr val="tx1"/>
              </a:buClr>
              <a:buFont typeface="Arial" pitchFamily="34" charset="0"/>
              <a:buChar char="•"/>
              <a:defRPr/>
            </a:pPr>
            <a:endParaRPr lang="en-US" altLang="en-US" sz="2800" b="1" dirty="0" smtClean="0">
              <a:solidFill>
                <a:srgbClr val="4C5A6A"/>
              </a:solidFill>
              <a:ea typeface="+mn-ea"/>
              <a:cs typeface="+mn-cs"/>
            </a:endParaRPr>
          </a:p>
          <a:p>
            <a:pPr marL="164592" indent="-109728" eaLnBrk="1" fontAlgn="auto" hangingPunct="1">
              <a:lnSpc>
                <a:spcPct val="80000"/>
              </a:lnSpc>
              <a:spcAft>
                <a:spcPts val="0"/>
              </a:spcAft>
              <a:buClr>
                <a:schemeClr val="tx1"/>
              </a:buClr>
              <a:buFont typeface="Arial" pitchFamily="34" charset="0"/>
              <a:buChar char="•"/>
              <a:defRPr/>
            </a:pPr>
            <a:r>
              <a:rPr lang="en-US" altLang="en-US" sz="2800" b="1" dirty="0" smtClean="0">
                <a:solidFill>
                  <a:srgbClr val="4C5A6A"/>
                </a:solidFill>
                <a:ea typeface="+mn-ea"/>
                <a:cs typeface="+mn-cs"/>
              </a:rPr>
              <a:t>   Summary Tips</a:t>
            </a:r>
          </a:p>
          <a:p>
            <a:pPr marL="164592" indent="-164592" eaLnBrk="1" fontAlgn="auto" hangingPunct="1">
              <a:lnSpc>
                <a:spcPct val="80000"/>
              </a:lnSpc>
              <a:spcAft>
                <a:spcPts val="0"/>
              </a:spcAft>
              <a:buClr>
                <a:schemeClr val="tx2"/>
              </a:buClr>
              <a:buFont typeface="Arial" pitchFamily="34" charset="0"/>
              <a:buChar char="•"/>
              <a:defRPr/>
            </a:pPr>
            <a:endParaRPr lang="en-US" altLang="en-US" dirty="0" smtClean="0">
              <a:effectLst>
                <a:outerShdw blurRad="38100" dist="38100" dir="2700000" algn="tl">
                  <a:srgbClr val="000000">
                    <a:alpha val="43137"/>
                  </a:srgbClr>
                </a:outerShdw>
              </a:effectLst>
              <a:ea typeface="+mn-ea"/>
              <a:cs typeface="+mn-cs"/>
            </a:endParaRPr>
          </a:p>
        </p:txBody>
      </p:sp>
      <p:sp>
        <p:nvSpPr>
          <p:cNvPr id="6"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Tree>
    <p:extLst>
      <p:ext uri="{BB962C8B-B14F-4D97-AF65-F5344CB8AC3E}">
        <p14:creationId xmlns:p14="http://schemas.microsoft.com/office/powerpoint/2010/main" val="118833973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228600" y="260350"/>
            <a:ext cx="8686800" cy="1143000"/>
          </a:xfrm>
        </p:spPr>
        <p:txBody>
          <a:bodyPr/>
          <a:lstStyle/>
          <a:p>
            <a:pPr eaLnBrk="1" fontAlgn="auto" hangingPunct="1">
              <a:spcAft>
                <a:spcPts val="0"/>
              </a:spcAft>
              <a:defRPr/>
            </a:pPr>
            <a:r>
              <a:rPr lang="en-US" sz="3200" b="1" dirty="0">
                <a:solidFill>
                  <a:srgbClr val="242852"/>
                </a:solidFill>
                <a:latin typeface="Century Gothic" pitchFamily="34" charset="0"/>
                <a:ea typeface="+mj-ea"/>
                <a:cs typeface="+mj-cs"/>
              </a:rPr>
              <a:t>What next?</a:t>
            </a:r>
            <a:endParaRPr lang="en-AU" sz="3200" b="1" dirty="0">
              <a:solidFill>
                <a:srgbClr val="242852"/>
              </a:solidFill>
              <a:latin typeface="Century Gothic" pitchFamily="34" charset="0"/>
              <a:ea typeface="+mj-ea"/>
              <a:cs typeface="+mj-cs"/>
            </a:endParaRPr>
          </a:p>
        </p:txBody>
      </p:sp>
      <p:sp>
        <p:nvSpPr>
          <p:cNvPr id="5" name="Rectangle 3"/>
          <p:cNvSpPr>
            <a:spLocks noGrp="1" noChangeArrowheads="1"/>
          </p:cNvSpPr>
          <p:nvPr>
            <p:ph idx="1"/>
          </p:nvPr>
        </p:nvSpPr>
        <p:spPr>
          <a:xfrm>
            <a:off x="1573213" y="2078038"/>
            <a:ext cx="6599237" cy="2701925"/>
          </a:xfrm>
        </p:spPr>
        <p:txBody>
          <a:bodyPr rtlCol="0">
            <a:normAutofit/>
          </a:bodyPr>
          <a:lstStyle/>
          <a:p>
            <a:pPr marL="137160" indent="-137160" algn="ctr" eaLnBrk="1" fontAlgn="auto" hangingPunct="1">
              <a:lnSpc>
                <a:spcPct val="80000"/>
              </a:lnSpc>
              <a:spcAft>
                <a:spcPts val="0"/>
              </a:spcAft>
              <a:buClr>
                <a:schemeClr val="tx2"/>
              </a:buClr>
              <a:buFont typeface="Arial" pitchFamily="34" charset="0"/>
              <a:buChar char="•"/>
              <a:defRPr/>
            </a:pPr>
            <a:endParaRPr lang="en-US" altLang="en-US" sz="800" dirty="0">
              <a:ea typeface="+mn-ea"/>
              <a:cs typeface="+mn-cs"/>
            </a:endParaRPr>
          </a:p>
          <a:p>
            <a:pPr marL="358775" indent="-304800" eaLnBrk="1" fontAlgn="auto" hangingPunct="1">
              <a:lnSpc>
                <a:spcPct val="80000"/>
              </a:lnSpc>
              <a:spcAft>
                <a:spcPts val="0"/>
              </a:spcAft>
              <a:buClr>
                <a:schemeClr val="accent4"/>
              </a:buClr>
              <a:buFont typeface="Arial"/>
              <a:buChar char="•"/>
              <a:defRPr/>
            </a:pPr>
            <a:r>
              <a:rPr lang="en-US" altLang="en-US" sz="2800" dirty="0">
                <a:solidFill>
                  <a:srgbClr val="4C5A6A"/>
                </a:solidFill>
                <a:ea typeface="+mn-ea"/>
                <a:cs typeface="+mn-cs"/>
              </a:rPr>
              <a:t>See references and further reading</a:t>
            </a:r>
          </a:p>
          <a:p>
            <a:pPr marL="358775" indent="-304800" eaLnBrk="1" fontAlgn="auto" hangingPunct="1">
              <a:lnSpc>
                <a:spcPct val="80000"/>
              </a:lnSpc>
              <a:spcAft>
                <a:spcPts val="0"/>
              </a:spcAft>
              <a:buClr>
                <a:schemeClr val="accent4"/>
              </a:buClr>
              <a:buFont typeface="Arial"/>
              <a:buChar char="•"/>
              <a:defRPr/>
            </a:pPr>
            <a:endParaRPr lang="en-US" altLang="en-US" sz="2800" dirty="0">
              <a:solidFill>
                <a:srgbClr val="4C5A6A"/>
              </a:solidFill>
              <a:ea typeface="+mn-ea"/>
              <a:cs typeface="+mn-cs"/>
            </a:endParaRPr>
          </a:p>
          <a:p>
            <a:pPr marL="358775" indent="-304800" eaLnBrk="1" fontAlgn="auto" hangingPunct="1">
              <a:lnSpc>
                <a:spcPct val="80000"/>
              </a:lnSpc>
              <a:spcAft>
                <a:spcPts val="0"/>
              </a:spcAft>
              <a:buClr>
                <a:schemeClr val="accent4"/>
              </a:buClr>
              <a:buFont typeface="Arial"/>
              <a:buChar char="•"/>
              <a:defRPr/>
            </a:pPr>
            <a:r>
              <a:rPr lang="en-US" altLang="en-US" sz="2800" dirty="0">
                <a:solidFill>
                  <a:srgbClr val="4C5A6A"/>
                </a:solidFill>
                <a:ea typeface="+mn-ea"/>
                <a:cs typeface="+mn-cs"/>
              </a:rPr>
              <a:t>Recommended courses</a:t>
            </a:r>
          </a:p>
          <a:p>
            <a:pPr marL="358775" indent="-304800" eaLnBrk="1" fontAlgn="auto" hangingPunct="1">
              <a:lnSpc>
                <a:spcPct val="80000"/>
              </a:lnSpc>
              <a:spcAft>
                <a:spcPts val="0"/>
              </a:spcAft>
              <a:buClr>
                <a:schemeClr val="accent4"/>
              </a:buClr>
              <a:buFont typeface="Arial"/>
              <a:buChar char="•"/>
              <a:defRPr/>
            </a:pPr>
            <a:endParaRPr lang="en-US" altLang="en-US" sz="2800" dirty="0">
              <a:solidFill>
                <a:srgbClr val="4C5A6A"/>
              </a:solidFill>
              <a:ea typeface="+mn-ea"/>
              <a:cs typeface="+mn-cs"/>
            </a:endParaRPr>
          </a:p>
          <a:p>
            <a:pPr marL="358775" indent="-304800" eaLnBrk="1" fontAlgn="auto" hangingPunct="1">
              <a:lnSpc>
                <a:spcPct val="80000"/>
              </a:lnSpc>
              <a:spcAft>
                <a:spcPts val="0"/>
              </a:spcAft>
              <a:buClr>
                <a:schemeClr val="accent4"/>
              </a:buClr>
              <a:buFont typeface="Arial"/>
              <a:buChar char="•"/>
              <a:defRPr/>
            </a:pPr>
            <a:r>
              <a:rPr lang="en-US" altLang="en-US" sz="2800" dirty="0">
                <a:solidFill>
                  <a:srgbClr val="4C5A6A"/>
                </a:solidFill>
                <a:ea typeface="+mn-ea"/>
                <a:cs typeface="+mn-cs"/>
              </a:rPr>
              <a:t>Practice and </a:t>
            </a:r>
            <a:r>
              <a:rPr lang="en-US" altLang="en-US" sz="2800" dirty="0" smtClean="0">
                <a:solidFill>
                  <a:srgbClr val="4C5A6A"/>
                </a:solidFill>
                <a:ea typeface="+mn-ea"/>
                <a:cs typeface="+mn-cs"/>
              </a:rPr>
              <a:t>reflect</a:t>
            </a:r>
            <a:endParaRPr lang="en-US" altLang="en-US" sz="2800" dirty="0">
              <a:solidFill>
                <a:srgbClr val="4C5A6A"/>
              </a:solidFill>
              <a:ea typeface="+mn-ea"/>
              <a:cs typeface="+mn-cs"/>
            </a:endParaRPr>
          </a:p>
        </p:txBody>
      </p:sp>
      <p:sp>
        <p:nvSpPr>
          <p:cNvPr id="7"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a:p>
            <a:pPr eaLnBrk="1" hangingPunct="1">
              <a:defRPr/>
            </a:pPr>
            <a:endParaRPr lang="en-AU" sz="800" dirty="0">
              <a:solidFill>
                <a:srgbClr val="666699"/>
              </a:solidFill>
            </a:endParaRPr>
          </a:p>
        </p:txBody>
      </p:sp>
      <p:sp>
        <p:nvSpPr>
          <p:cNvPr id="163844" name="Text Box 5"/>
          <p:cNvSpPr txBox="1">
            <a:spLocks noChangeArrowheads="1"/>
          </p:cNvSpPr>
          <p:nvPr/>
        </p:nvSpPr>
        <p:spPr bwMode="auto">
          <a:xfrm>
            <a:off x="2051050" y="2708275"/>
            <a:ext cx="482441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spAutoFit/>
          </a:bodyPr>
          <a:lstStyle>
            <a:lvl1pPr eaLnBrk="0" hangingPunct="0">
              <a:defRPr sz="1200">
                <a:solidFill>
                  <a:schemeClr val="tx1"/>
                </a:solidFill>
                <a:latin typeface="Century Gothic" pitchFamily="34" charset="0"/>
                <a:ea typeface="MS PGothic" pitchFamily="34" charset="-128"/>
              </a:defRPr>
            </a:lvl1pPr>
            <a:lvl2pPr marL="742950" indent="-285750" eaLnBrk="0" hangingPunct="0">
              <a:defRPr sz="1200">
                <a:solidFill>
                  <a:schemeClr val="tx1"/>
                </a:solidFill>
                <a:latin typeface="Century Gothic" pitchFamily="34" charset="0"/>
                <a:ea typeface="MS PGothic" pitchFamily="34" charset="-128"/>
              </a:defRPr>
            </a:lvl2pPr>
            <a:lvl3pPr marL="1143000" indent="-228600" eaLnBrk="0" hangingPunct="0">
              <a:defRPr sz="1200">
                <a:solidFill>
                  <a:schemeClr val="tx1"/>
                </a:solidFill>
                <a:latin typeface="Century Gothic" pitchFamily="34" charset="0"/>
                <a:ea typeface="MS PGothic" pitchFamily="34" charset="-128"/>
              </a:defRPr>
            </a:lvl3pPr>
            <a:lvl4pPr marL="1600200" indent="-228600" eaLnBrk="0" hangingPunct="0">
              <a:defRPr sz="1200">
                <a:solidFill>
                  <a:schemeClr val="tx1"/>
                </a:solidFill>
                <a:latin typeface="Century Gothic" pitchFamily="34" charset="0"/>
                <a:ea typeface="MS PGothic" pitchFamily="34" charset="-128"/>
              </a:defRPr>
            </a:lvl4pPr>
            <a:lvl5pPr marL="2057400" indent="-228600" eaLnBrk="0" hangingPunct="0">
              <a:defRPr sz="12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pPr algn="ctr" eaLnBrk="1" fontAlgn="base" hangingPunct="1">
              <a:spcBef>
                <a:spcPct val="50000"/>
              </a:spcBef>
              <a:spcAft>
                <a:spcPct val="0"/>
              </a:spcAft>
            </a:pPr>
            <a:endParaRPr lang="en-AU" altLang="en-US" sz="1700" dirty="0" smtClean="0">
              <a:solidFill>
                <a:prstClr val="black"/>
              </a:solidFill>
            </a:endParaRPr>
          </a:p>
        </p:txBody>
      </p:sp>
    </p:spTree>
    <p:extLst>
      <p:ext uri="{BB962C8B-B14F-4D97-AF65-F5344CB8AC3E}">
        <p14:creationId xmlns:p14="http://schemas.microsoft.com/office/powerpoint/2010/main" val="174567132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228600" y="260350"/>
            <a:ext cx="8686800" cy="1143000"/>
          </a:xfrm>
        </p:spPr>
        <p:txBody>
          <a:bodyPr/>
          <a:lstStyle/>
          <a:p>
            <a:pPr eaLnBrk="1" fontAlgn="auto" hangingPunct="1">
              <a:spcAft>
                <a:spcPts val="0"/>
              </a:spcAft>
              <a:defRPr/>
            </a:pPr>
            <a:r>
              <a:rPr lang="en-US" sz="3200" b="1" dirty="0">
                <a:solidFill>
                  <a:srgbClr val="242852"/>
                </a:solidFill>
                <a:latin typeface="Century Gothic" pitchFamily="34" charset="0"/>
                <a:ea typeface="+mj-ea"/>
                <a:cs typeface="+mj-cs"/>
              </a:rPr>
              <a:t>What next?</a:t>
            </a:r>
            <a:endParaRPr lang="en-AU" sz="3200" b="1" dirty="0">
              <a:solidFill>
                <a:srgbClr val="242852"/>
              </a:solidFill>
              <a:latin typeface="Century Gothic" pitchFamily="34" charset="0"/>
              <a:ea typeface="+mj-ea"/>
              <a:cs typeface="+mj-cs"/>
            </a:endParaRPr>
          </a:p>
        </p:txBody>
      </p:sp>
      <p:sp>
        <p:nvSpPr>
          <p:cNvPr id="5" name="Rectangle 3"/>
          <p:cNvSpPr>
            <a:spLocks noGrp="1" noChangeArrowheads="1"/>
          </p:cNvSpPr>
          <p:nvPr>
            <p:ph idx="1"/>
          </p:nvPr>
        </p:nvSpPr>
        <p:spPr>
          <a:xfrm>
            <a:off x="1187450" y="2492375"/>
            <a:ext cx="6769100" cy="1835150"/>
          </a:xfrm>
        </p:spPr>
        <p:txBody>
          <a:bodyPr>
            <a:normAutofit/>
          </a:bodyPr>
          <a:lstStyle/>
          <a:p>
            <a:pPr marL="136525" indent="-136525" algn="ctr" eaLnBrk="1" hangingPunct="1">
              <a:lnSpc>
                <a:spcPct val="80000"/>
              </a:lnSpc>
              <a:buClr>
                <a:schemeClr val="tx2"/>
              </a:buClr>
            </a:pPr>
            <a:endParaRPr lang="en-US" altLang="en-US" sz="800" dirty="0" smtClean="0">
              <a:latin typeface="Century Gothic" pitchFamily="34" charset="0"/>
            </a:endParaRPr>
          </a:p>
          <a:p>
            <a:pPr marL="136525" indent="-136525" algn="ctr" eaLnBrk="1" hangingPunct="1">
              <a:lnSpc>
                <a:spcPct val="80000"/>
              </a:lnSpc>
              <a:buClr>
                <a:schemeClr val="tx2"/>
              </a:buClr>
              <a:buFontTx/>
              <a:buNone/>
            </a:pPr>
            <a:r>
              <a:rPr lang="en-AU" altLang="en-US" sz="3200" dirty="0" smtClean="0">
                <a:solidFill>
                  <a:srgbClr val="4C5A6A"/>
                </a:solidFill>
                <a:latin typeface="Century Gothic" pitchFamily="34" charset="0"/>
              </a:rPr>
              <a:t>“It’s not knowing what to do, it's </a:t>
            </a:r>
            <a:r>
              <a:rPr lang="en-AU" altLang="en-US" sz="3200" b="1" u="sng" dirty="0" smtClean="0">
                <a:solidFill>
                  <a:srgbClr val="4C5A6A"/>
                </a:solidFill>
                <a:latin typeface="Century Gothic" pitchFamily="34" charset="0"/>
              </a:rPr>
              <a:t>doing</a:t>
            </a:r>
            <a:r>
              <a:rPr lang="en-AU" altLang="en-US" sz="3200" dirty="0" smtClean="0">
                <a:solidFill>
                  <a:srgbClr val="4C5A6A"/>
                </a:solidFill>
                <a:latin typeface="Century Gothic" pitchFamily="34" charset="0"/>
              </a:rPr>
              <a:t> what you know.”</a:t>
            </a:r>
            <a:endParaRPr lang="en-US" altLang="en-US" sz="3200" dirty="0" smtClean="0">
              <a:solidFill>
                <a:srgbClr val="4C5A6A"/>
              </a:solidFill>
              <a:effectLst>
                <a:outerShdw blurRad="38100" dist="38100" dir="2700000" algn="tl">
                  <a:srgbClr val="C0C0C0"/>
                </a:outerShdw>
              </a:effectLst>
              <a:latin typeface="Century Gothic" pitchFamily="34" charset="0"/>
            </a:endParaRPr>
          </a:p>
        </p:txBody>
      </p:sp>
      <p:sp>
        <p:nvSpPr>
          <p:cNvPr id="8"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sp>
        <p:nvSpPr>
          <p:cNvPr id="165892" name="Text Box 5"/>
          <p:cNvSpPr txBox="1">
            <a:spLocks noChangeArrowheads="1"/>
          </p:cNvSpPr>
          <p:nvPr/>
        </p:nvSpPr>
        <p:spPr bwMode="auto">
          <a:xfrm>
            <a:off x="2051050" y="2708275"/>
            <a:ext cx="482441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spAutoFit/>
          </a:bodyPr>
          <a:lstStyle>
            <a:lvl1pPr eaLnBrk="0" hangingPunct="0">
              <a:defRPr sz="1200">
                <a:solidFill>
                  <a:schemeClr val="tx1"/>
                </a:solidFill>
                <a:latin typeface="Century Gothic" pitchFamily="34" charset="0"/>
                <a:ea typeface="MS PGothic" pitchFamily="34" charset="-128"/>
              </a:defRPr>
            </a:lvl1pPr>
            <a:lvl2pPr marL="742950" indent="-285750" eaLnBrk="0" hangingPunct="0">
              <a:defRPr sz="1200">
                <a:solidFill>
                  <a:schemeClr val="tx1"/>
                </a:solidFill>
                <a:latin typeface="Century Gothic" pitchFamily="34" charset="0"/>
                <a:ea typeface="MS PGothic" pitchFamily="34" charset="-128"/>
              </a:defRPr>
            </a:lvl2pPr>
            <a:lvl3pPr marL="1143000" indent="-228600" eaLnBrk="0" hangingPunct="0">
              <a:defRPr sz="1200">
                <a:solidFill>
                  <a:schemeClr val="tx1"/>
                </a:solidFill>
                <a:latin typeface="Century Gothic" pitchFamily="34" charset="0"/>
                <a:ea typeface="MS PGothic" pitchFamily="34" charset="-128"/>
              </a:defRPr>
            </a:lvl3pPr>
            <a:lvl4pPr marL="1600200" indent="-228600" eaLnBrk="0" hangingPunct="0">
              <a:defRPr sz="1200">
                <a:solidFill>
                  <a:schemeClr val="tx1"/>
                </a:solidFill>
                <a:latin typeface="Century Gothic" pitchFamily="34" charset="0"/>
                <a:ea typeface="MS PGothic" pitchFamily="34" charset="-128"/>
              </a:defRPr>
            </a:lvl4pPr>
            <a:lvl5pPr marL="2057400" indent="-228600" eaLnBrk="0" hangingPunct="0">
              <a:defRPr sz="12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12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12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12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1200">
                <a:solidFill>
                  <a:schemeClr val="tx1"/>
                </a:solidFill>
                <a:latin typeface="Century Gothic" pitchFamily="34" charset="0"/>
                <a:ea typeface="MS PGothic" pitchFamily="34" charset="-128"/>
              </a:defRPr>
            </a:lvl9pPr>
          </a:lstStyle>
          <a:p>
            <a:pPr algn="ctr" eaLnBrk="1" fontAlgn="base" hangingPunct="1">
              <a:spcBef>
                <a:spcPct val="50000"/>
              </a:spcBef>
              <a:spcAft>
                <a:spcPct val="0"/>
              </a:spcAft>
            </a:pPr>
            <a:endParaRPr lang="en-AU" altLang="en-US" sz="1700" dirty="0" smtClean="0">
              <a:solidFill>
                <a:prstClr val="black"/>
              </a:solidFill>
            </a:endParaRPr>
          </a:p>
        </p:txBody>
      </p:sp>
      <p:sp>
        <p:nvSpPr>
          <p:cNvPr id="82949" name="TextBox 6"/>
          <p:cNvSpPr txBox="1">
            <a:spLocks noChangeArrowheads="1"/>
          </p:cNvSpPr>
          <p:nvPr/>
        </p:nvSpPr>
        <p:spPr bwMode="auto">
          <a:xfrm>
            <a:off x="4284663" y="4005263"/>
            <a:ext cx="30607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3891" tIns="21946" rIns="43891" bIns="21946">
            <a:spAutoFit/>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fontAlgn="base" hangingPunct="1">
              <a:spcBef>
                <a:spcPct val="0"/>
              </a:spcBef>
              <a:spcAft>
                <a:spcPct val="0"/>
              </a:spcAft>
              <a:defRPr/>
            </a:pPr>
            <a:r>
              <a:rPr lang="en-AU" sz="1800" i="1" dirty="0" smtClean="0">
                <a:solidFill>
                  <a:srgbClr val="999966"/>
                </a:solidFill>
              </a:rPr>
              <a:t>(Anthony Robbins)</a:t>
            </a:r>
          </a:p>
        </p:txBody>
      </p:sp>
    </p:spTree>
    <p:extLst>
      <p:ext uri="{BB962C8B-B14F-4D97-AF65-F5344CB8AC3E}">
        <p14:creationId xmlns:p14="http://schemas.microsoft.com/office/powerpoint/2010/main" val="218469874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p:txBody>
          <a:bodyPr/>
          <a:lstStyle/>
          <a:p>
            <a:endParaRPr lang="en-AU" dirty="0"/>
          </a:p>
        </p:txBody>
      </p:sp>
      <p:sp>
        <p:nvSpPr>
          <p:cNvPr id="4" name="Footer Placeholder 3"/>
          <p:cNvSpPr>
            <a:spLocks noGrp="1"/>
          </p:cNvSpPr>
          <p:nvPr>
            <p:ph type="ftr" sz="quarter" idx="11"/>
          </p:nvPr>
        </p:nvSpPr>
        <p:spPr/>
        <p:txBody>
          <a:bodyPr/>
          <a:lstStyle/>
          <a:p>
            <a:pPr>
              <a:defRPr/>
            </a:pPr>
            <a:r>
              <a:rPr lang="en-AU" dirty="0" smtClean="0"/>
              <a:t>Inspiring the Ambivalent       KM 2015  Webinar Seriies</a:t>
            </a:r>
            <a:endParaRPr lang="en-A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3" y="3174"/>
            <a:ext cx="9139767" cy="685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07334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200" b="1" dirty="0" smtClean="0"/>
              <a:t>Lets take a moment…..</a:t>
            </a:r>
          </a:p>
        </p:txBody>
      </p:sp>
      <p:sp>
        <p:nvSpPr>
          <p:cNvPr id="4" name="Footer Placeholder 3"/>
          <p:cNvSpPr>
            <a:spLocks noGrp="1"/>
          </p:cNvSpPr>
          <p:nvPr>
            <p:ph type="ftr" sz="quarter" idx="11"/>
          </p:nvPr>
        </p:nvSpPr>
        <p:spPr>
          <a:noFill/>
        </p:spPr>
        <p:txBody>
          <a:bodyPr/>
          <a:lstStyle/>
          <a:p>
            <a:pPr>
              <a:defRPr/>
            </a:pPr>
            <a:r>
              <a:rPr lang="en-AU" dirty="0">
                <a:solidFill>
                  <a:srgbClr val="666699"/>
                </a:solidFill>
              </a:rPr>
              <a:t>Inspiring the Ambivalent       KM 2015 Webinar Series</a:t>
            </a:r>
          </a:p>
          <a:p>
            <a:pPr>
              <a:defRPr/>
            </a:pPr>
            <a:endParaRPr lang="en-AU" dirty="0"/>
          </a:p>
        </p:txBody>
      </p:sp>
      <p:pic>
        <p:nvPicPr>
          <p:cNvPr id="7" name="Content Placeholder 6" descr="IMG_0781.jpg"/>
          <p:cNvPicPr>
            <a:picLocks noGrp="1" noChangeAspect="1"/>
          </p:cNvPicPr>
          <p:nvPr>
            <p:ph idx="1"/>
          </p:nvPr>
        </p:nvPicPr>
        <p:blipFill>
          <a:blip r:embed="rId2" cstate="print">
            <a:extLst>
              <a:ext uri="{28A0092B-C50C-407E-A947-70E740481C1C}">
                <a14:useLocalDpi xmlns:a14="http://schemas.microsoft.com/office/drawing/2010/main" val="0"/>
              </a:ext>
            </a:extLst>
          </a:blip>
          <a:srcRect t="13336" b="13336"/>
          <a:stretch>
            <a:fillRect/>
          </a:stretch>
        </p:blipFill>
        <p:spPr/>
      </p:pic>
    </p:spTree>
    <p:extLst>
      <p:ext uri="{BB962C8B-B14F-4D97-AF65-F5344CB8AC3E}">
        <p14:creationId xmlns:p14="http://schemas.microsoft.com/office/powerpoint/2010/main" val="35749072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07950" y="476250"/>
            <a:ext cx="8823325" cy="804863"/>
          </a:xfrm>
        </p:spPr>
        <p:txBody>
          <a:bodyPr/>
          <a:lstStyle/>
          <a:p>
            <a:pPr eaLnBrk="1" hangingPunct="1"/>
            <a:r>
              <a:rPr lang="en-AU" altLang="en-US" sz="3200" b="1" dirty="0" smtClean="0"/>
              <a:t>I don’t have the willpower……</a:t>
            </a:r>
          </a:p>
        </p:txBody>
      </p:sp>
      <p:graphicFrame>
        <p:nvGraphicFramePr>
          <p:cNvPr id="4" name="Content Placeholder 3"/>
          <p:cNvGraphicFramePr>
            <a:graphicFrameLocks noGrp="1"/>
          </p:cNvGraphicFramePr>
          <p:nvPr>
            <p:ph idx="1"/>
          </p:nvPr>
        </p:nvGraphicFramePr>
        <p:xfrm>
          <a:off x="3443334" y="1714488"/>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3799" name="Footer Placeholder 1"/>
          <p:cNvSpPr>
            <a:spLocks noGrp="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Century Gothic" charset="0"/>
                <a:ea typeface="ＭＳ Ｐゴシック" charset="0"/>
                <a:cs typeface="ＭＳ Ｐゴシック" charset="0"/>
              </a:defRPr>
            </a:lvl1pPr>
            <a:lvl2pPr marL="742950" indent="-285750" eaLnBrk="0" hangingPunct="0">
              <a:defRPr sz="1200">
                <a:solidFill>
                  <a:schemeClr val="tx1"/>
                </a:solidFill>
                <a:latin typeface="Century Gothic" charset="0"/>
                <a:ea typeface="ＭＳ Ｐゴシック" charset="0"/>
              </a:defRPr>
            </a:lvl2pPr>
            <a:lvl3pPr marL="1143000" indent="-228600" eaLnBrk="0" hangingPunct="0">
              <a:defRPr sz="1200">
                <a:solidFill>
                  <a:schemeClr val="tx1"/>
                </a:solidFill>
                <a:latin typeface="Century Gothic" charset="0"/>
                <a:ea typeface="ＭＳ Ｐゴシック" charset="0"/>
              </a:defRPr>
            </a:lvl3pPr>
            <a:lvl4pPr marL="1600200" indent="-228600" eaLnBrk="0" hangingPunct="0">
              <a:defRPr sz="1200">
                <a:solidFill>
                  <a:schemeClr val="tx1"/>
                </a:solidFill>
                <a:latin typeface="Century Gothic" charset="0"/>
                <a:ea typeface="ＭＳ Ｐゴシック" charset="0"/>
              </a:defRPr>
            </a:lvl4pPr>
            <a:lvl5pPr marL="2057400" indent="-228600" eaLnBrk="0" hangingPunct="0">
              <a:defRPr sz="1200">
                <a:solidFill>
                  <a:schemeClr val="tx1"/>
                </a:solidFill>
                <a:latin typeface="Century Gothic" charset="0"/>
                <a:ea typeface="ＭＳ Ｐゴシック" charset="0"/>
              </a:defRPr>
            </a:lvl5pPr>
            <a:lvl6pPr marL="2514600" indent="-228600" eaLnBrk="0" fontAlgn="base" hangingPunct="0">
              <a:spcBef>
                <a:spcPct val="0"/>
              </a:spcBef>
              <a:spcAft>
                <a:spcPct val="0"/>
              </a:spcAft>
              <a:defRPr sz="1200">
                <a:solidFill>
                  <a:schemeClr val="tx1"/>
                </a:solidFill>
                <a:latin typeface="Century Gothic" charset="0"/>
                <a:ea typeface="ＭＳ Ｐゴシック" charset="0"/>
              </a:defRPr>
            </a:lvl6pPr>
            <a:lvl7pPr marL="2971800" indent="-228600" eaLnBrk="0" fontAlgn="base" hangingPunct="0">
              <a:spcBef>
                <a:spcPct val="0"/>
              </a:spcBef>
              <a:spcAft>
                <a:spcPct val="0"/>
              </a:spcAft>
              <a:defRPr sz="1200">
                <a:solidFill>
                  <a:schemeClr val="tx1"/>
                </a:solidFill>
                <a:latin typeface="Century Gothic" charset="0"/>
                <a:ea typeface="ＭＳ Ｐゴシック" charset="0"/>
              </a:defRPr>
            </a:lvl7pPr>
            <a:lvl8pPr marL="3429000" indent="-228600" eaLnBrk="0" fontAlgn="base" hangingPunct="0">
              <a:spcBef>
                <a:spcPct val="0"/>
              </a:spcBef>
              <a:spcAft>
                <a:spcPct val="0"/>
              </a:spcAft>
              <a:defRPr sz="1200">
                <a:solidFill>
                  <a:schemeClr val="tx1"/>
                </a:solidFill>
                <a:latin typeface="Century Gothic" charset="0"/>
                <a:ea typeface="ＭＳ Ｐゴシック" charset="0"/>
              </a:defRPr>
            </a:lvl8pPr>
            <a:lvl9pPr marL="3886200" indent="-228600" eaLnBrk="0" fontAlgn="base" hangingPunct="0">
              <a:spcBef>
                <a:spcPct val="0"/>
              </a:spcBef>
              <a:spcAft>
                <a:spcPct val="0"/>
              </a:spcAft>
              <a:defRPr sz="1200">
                <a:solidFill>
                  <a:schemeClr val="tx1"/>
                </a:solidFill>
                <a:latin typeface="Century Gothic" charset="0"/>
                <a:ea typeface="ＭＳ Ｐゴシック" charset="0"/>
              </a:defRPr>
            </a:lvl9pPr>
          </a:lstStyle>
          <a:p>
            <a:pPr eaLnBrk="1" hangingPunct="1">
              <a:defRPr/>
            </a:pPr>
            <a:r>
              <a:rPr lang="en-AU" sz="800" dirty="0">
                <a:solidFill>
                  <a:srgbClr val="666699"/>
                </a:solidFill>
              </a:rPr>
              <a:t>Inspiring the Ambivalent       KM 2015 Webinar Series</a:t>
            </a:r>
          </a:p>
        </p:txBody>
      </p:sp>
      <p:graphicFrame>
        <p:nvGraphicFramePr>
          <p:cNvPr id="7" name="Content Placeholder 3"/>
          <p:cNvGraphicFramePr>
            <a:graphicFrameLocks/>
          </p:cNvGraphicFramePr>
          <p:nvPr/>
        </p:nvGraphicFramePr>
        <p:xfrm>
          <a:off x="226124" y="1687851"/>
          <a:ext cx="7772400" cy="4114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451386402"/>
      </p:ext>
    </p:extLst>
  </p:cSld>
  <p:clrMapOvr>
    <a:masterClrMapping/>
  </p:clrMapOvr>
  <p:timing>
    <p:tnLst>
      <p:par>
        <p:cTn id="1" dur="indefinite" restart="never" nodeType="tmRoot"/>
      </p:par>
    </p:tnLst>
  </p:timing>
</p:sld>
</file>

<file path=ppt/theme/theme1.xml><?xml version="1.0" encoding="utf-8"?>
<a:theme xmlns:a="http://schemas.openxmlformats.org/drawingml/2006/main" name="10_APCC Master Template">
  <a:themeElements>
    <a:clrScheme name="APCC">
      <a:dk1>
        <a:srgbClr val="000000"/>
      </a:dk1>
      <a:lt1>
        <a:srgbClr val="FFFFFF"/>
      </a:lt1>
      <a:dk2>
        <a:srgbClr val="722772"/>
      </a:dk2>
      <a:lt2>
        <a:srgbClr val="AE87B3"/>
      </a:lt2>
      <a:accent1>
        <a:srgbClr val="722772"/>
      </a:accent1>
      <a:accent2>
        <a:srgbClr val="9C6B9E"/>
      </a:accent2>
      <a:accent3>
        <a:srgbClr val="C77AC5"/>
      </a:accent3>
      <a:accent4>
        <a:srgbClr val="E2C5E3"/>
      </a:accent4>
      <a:accent5>
        <a:srgbClr val="F5E7EF"/>
      </a:accent5>
      <a:accent6>
        <a:srgbClr val="666666"/>
      </a:accent6>
      <a:hlink>
        <a:srgbClr val="5E205F"/>
      </a:hlink>
      <a:folHlink>
        <a:srgbClr val="9C6B9E"/>
      </a:folHlink>
    </a:clrScheme>
    <a:fontScheme name="Black divide 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lnDef>
  </a:objectDefaults>
  <a:extraClrSchemeLst>
    <a:extraClrScheme>
      <a:clrScheme name="Black divide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ck divide 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ck divide 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ck divide 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ck divide 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ck divide 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ck divide 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ck divide 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ck divide 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ck divide 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ck divide 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ck divide 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ck divide title slide 13">
        <a:dk1>
          <a:srgbClr val="003399"/>
        </a:dk1>
        <a:lt1>
          <a:srgbClr val="FFFFFF"/>
        </a:lt1>
        <a:dk2>
          <a:srgbClr val="0098DB"/>
        </a:dk2>
        <a:lt2>
          <a:srgbClr val="98C6EA"/>
        </a:lt2>
        <a:accent1>
          <a:srgbClr val="0B2265"/>
        </a:accent1>
        <a:accent2>
          <a:srgbClr val="FF6600"/>
        </a:accent2>
        <a:accent3>
          <a:srgbClr val="FFFFFF"/>
        </a:accent3>
        <a:accent4>
          <a:srgbClr val="002A82"/>
        </a:accent4>
        <a:accent5>
          <a:srgbClr val="AAABB8"/>
        </a:accent5>
        <a:accent6>
          <a:srgbClr val="E75C00"/>
        </a:accent6>
        <a:hlink>
          <a:srgbClr val="008B95"/>
        </a:hlink>
        <a:folHlink>
          <a:srgbClr val="B6BF00"/>
        </a:folHlink>
      </a:clrScheme>
      <a:clrMap bg1="lt1" tx1="dk1" bg2="lt2" tx2="dk2" accent1="accent1" accent2="accent2" accent3="accent3" accent4="accent4" accent5="accent5" accent6="accent6" hlink="hlink" folHlink="folHlink"/>
    </a:extraClrScheme>
    <a:extraClrScheme>
      <a:clrScheme name="Black divide title slide 14">
        <a:dk1>
          <a:srgbClr val="3C3C3C"/>
        </a:dk1>
        <a:lt1>
          <a:srgbClr val="FFFFFF"/>
        </a:lt1>
        <a:dk2>
          <a:srgbClr val="A9D1CF"/>
        </a:dk2>
        <a:lt2>
          <a:srgbClr val="3C3C3C"/>
        </a:lt2>
        <a:accent1>
          <a:srgbClr val="A9D1CF"/>
        </a:accent1>
        <a:accent2>
          <a:srgbClr val="E9E6D5"/>
        </a:accent2>
        <a:accent3>
          <a:srgbClr val="FFFFFF"/>
        </a:accent3>
        <a:accent4>
          <a:srgbClr val="323232"/>
        </a:accent4>
        <a:accent5>
          <a:srgbClr val="D1E5E4"/>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5">
        <a:dk1>
          <a:srgbClr val="3C3C3C"/>
        </a:dk1>
        <a:lt1>
          <a:srgbClr val="FFFFFF"/>
        </a:lt1>
        <a:dk2>
          <a:srgbClr val="A9D1CF"/>
        </a:dk2>
        <a:lt2>
          <a:srgbClr val="3C3C3C"/>
        </a:lt2>
        <a:accent1>
          <a:srgbClr val="94C5C4"/>
        </a:accent1>
        <a:accent2>
          <a:srgbClr val="E9E6D5"/>
        </a:accent2>
        <a:accent3>
          <a:srgbClr val="FFFFFF"/>
        </a:accent3>
        <a:accent4>
          <a:srgbClr val="323232"/>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6">
        <a:dk1>
          <a:srgbClr val="000000"/>
        </a:dk1>
        <a:lt1>
          <a:srgbClr val="FFFFFF"/>
        </a:lt1>
        <a:dk2>
          <a:srgbClr val="A9D1CF"/>
        </a:dk2>
        <a:lt2>
          <a:srgbClr val="3C3C3C"/>
        </a:lt2>
        <a:accent1>
          <a:srgbClr val="94C5C4"/>
        </a:accent1>
        <a:accent2>
          <a:srgbClr val="E9E6D5"/>
        </a:accent2>
        <a:accent3>
          <a:srgbClr val="FFFFFF"/>
        </a:accent3>
        <a:accent4>
          <a:srgbClr val="000000"/>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APCC Master Template.potx</Template>
  <TotalTime>6538</TotalTime>
  <Words>3225</Words>
  <Application>Microsoft Office PowerPoint</Application>
  <PresentationFormat>On-screen Show (4:3)</PresentationFormat>
  <Paragraphs>836</Paragraphs>
  <Slides>72</Slides>
  <Notes>70</Notes>
  <HiddenSlides>0</HiddenSlides>
  <MMClips>0</MMClips>
  <ScaleCrop>false</ScaleCrop>
  <HeadingPairs>
    <vt:vector size="4" baseType="variant">
      <vt:variant>
        <vt:lpstr>Theme</vt:lpstr>
      </vt:variant>
      <vt:variant>
        <vt:i4>2</vt:i4>
      </vt:variant>
      <vt:variant>
        <vt:lpstr>Slide Titles</vt:lpstr>
      </vt:variant>
      <vt:variant>
        <vt:i4>72</vt:i4>
      </vt:variant>
    </vt:vector>
  </HeadingPairs>
  <TitlesOfParts>
    <vt:vector size="74" baseType="lpstr">
      <vt:lpstr>10_APCC Master Template</vt:lpstr>
      <vt:lpstr>Custom Design</vt:lpstr>
      <vt:lpstr>PowerPoint Presentation</vt:lpstr>
      <vt:lpstr>INSPIRING THE AMBIVALENT</vt:lpstr>
      <vt:lpstr>Poll Question 1</vt:lpstr>
      <vt:lpstr>Poll Question 2</vt:lpstr>
      <vt:lpstr>Learning Objectives</vt:lpstr>
      <vt:lpstr>Learning Objectives</vt:lpstr>
      <vt:lpstr>AGENDA</vt:lpstr>
      <vt:lpstr>Lets take a moment…..</vt:lpstr>
      <vt:lpstr>I don’t have the willpower……</vt:lpstr>
      <vt:lpstr>I know what I should do……</vt:lpstr>
      <vt:lpstr>I know what I should do……</vt:lpstr>
      <vt:lpstr>I know what I should do……but I don’t….</vt:lpstr>
      <vt:lpstr>I know what I should do……but I don’t….</vt:lpstr>
      <vt:lpstr>I know what I should do……but I don’t….</vt:lpstr>
      <vt:lpstr>I know what I should do……and I do….</vt:lpstr>
      <vt:lpstr>I don’t have the motivation ……</vt:lpstr>
      <vt:lpstr>I don’t have the motivation to make changes!</vt:lpstr>
      <vt:lpstr>Take one small step</vt:lpstr>
      <vt:lpstr>I don’t have the motivation to make changes!</vt:lpstr>
      <vt:lpstr>I know what I should do……and I do….</vt:lpstr>
      <vt:lpstr>I don’t have the motivation to make changes!</vt:lpstr>
      <vt:lpstr>I don’t have the motivation to make changes!</vt:lpstr>
      <vt:lpstr>What’s your trigger?</vt:lpstr>
      <vt:lpstr>THEORY OF BEHAVIOUR CHANGE</vt:lpstr>
      <vt:lpstr>Poll Question 3</vt:lpstr>
      <vt:lpstr>Theory of Behaviour Change</vt:lpstr>
      <vt:lpstr>1.Form goal intention</vt:lpstr>
      <vt:lpstr>Poll Question 4</vt:lpstr>
      <vt:lpstr>1.Form goal intention</vt:lpstr>
      <vt:lpstr>1.Form goal intention</vt:lpstr>
      <vt:lpstr>2.Convert intention into action &amp; maintenance</vt:lpstr>
      <vt:lpstr>2.Convert intention into action &amp; maintenance</vt:lpstr>
      <vt:lpstr>2.Convert intention into action &amp; maintenance</vt:lpstr>
      <vt:lpstr>2.Convert intention into action &amp; maintenance</vt:lpstr>
      <vt:lpstr>HCA Model </vt:lpstr>
      <vt:lpstr>Trans theoretical model</vt:lpstr>
      <vt:lpstr>READINESS FOR CHANGE</vt:lpstr>
      <vt:lpstr>Poll Question 6</vt:lpstr>
      <vt:lpstr>3. Communication</vt:lpstr>
      <vt:lpstr>Motivational Interviewing</vt:lpstr>
      <vt:lpstr>Motivational Interviewing</vt:lpstr>
      <vt:lpstr>Motivational Interviewing</vt:lpstr>
      <vt:lpstr>Motivational Interviewing</vt:lpstr>
      <vt:lpstr>Motivational Interviewing</vt:lpstr>
      <vt:lpstr>READINESS FOR CHANGE</vt:lpstr>
      <vt:lpstr>3 Motivational Interviewing tips</vt:lpstr>
      <vt:lpstr>Poll Question 7</vt:lpstr>
      <vt:lpstr>PowerPoint Presentation</vt:lpstr>
      <vt:lpstr>PowerPoint Presentation</vt:lpstr>
      <vt:lpstr>2. Inflection with Reflection</vt:lpstr>
      <vt:lpstr>3. Wait ‘til 8</vt:lpstr>
      <vt:lpstr>MI tips</vt:lpstr>
      <vt:lpstr>ABOVE THE DECISION LINE</vt:lpstr>
      <vt:lpstr>Poll Question 8</vt:lpstr>
      <vt:lpstr>ASK RICk</vt:lpstr>
      <vt:lpstr>Poll Activity</vt:lpstr>
      <vt:lpstr>Poll Activity</vt:lpstr>
      <vt:lpstr>Poll Question 9</vt:lpstr>
      <vt:lpstr>ASK RICk</vt:lpstr>
      <vt:lpstr>BELOW THE DECISION LINE</vt:lpstr>
      <vt:lpstr>PowerPoint Presentation</vt:lpstr>
      <vt:lpstr>Build confidence</vt:lpstr>
      <vt:lpstr>PowerPoint Presentation</vt:lpstr>
      <vt:lpstr>PowerPoint Presentation</vt:lpstr>
      <vt:lpstr>Inspiring the ambivalent</vt:lpstr>
      <vt:lpstr>Inspiring the ambivalent</vt:lpstr>
      <vt:lpstr>Inspiring the Ambivalent</vt:lpstr>
      <vt:lpstr>Tips to take away</vt:lpstr>
      <vt:lpstr>Tips to take away</vt:lpstr>
      <vt:lpstr>What next?</vt:lpstr>
      <vt:lpstr>What next?</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Diabetes Prevention and Management Orientation  Collaborative Methodology</dc:title>
  <dc:creator>bryanf</dc:creator>
  <cp:lastModifiedBy>Alison AK. Konicek</cp:lastModifiedBy>
  <cp:revision>284</cp:revision>
  <cp:lastPrinted>2015-05-11T06:40:19Z</cp:lastPrinted>
  <dcterms:created xsi:type="dcterms:W3CDTF">2013-03-07T01:13:48Z</dcterms:created>
  <dcterms:modified xsi:type="dcterms:W3CDTF">2016-01-27T00:36:43Z</dcterms:modified>
</cp:coreProperties>
</file>