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18"/>
  </p:notesMasterIdLst>
  <p:handoutMasterIdLst>
    <p:handoutMasterId r:id="rId19"/>
  </p:handoutMasterIdLst>
  <p:sldIdLst>
    <p:sldId id="289" r:id="rId3"/>
    <p:sldId id="284" r:id="rId4"/>
    <p:sldId id="299" r:id="rId5"/>
    <p:sldId id="288" r:id="rId6"/>
    <p:sldId id="287" r:id="rId7"/>
    <p:sldId id="277" r:id="rId8"/>
    <p:sldId id="295" r:id="rId9"/>
    <p:sldId id="285" r:id="rId10"/>
    <p:sldId id="297" r:id="rId11"/>
    <p:sldId id="292" r:id="rId12"/>
    <p:sldId id="291" r:id="rId13"/>
    <p:sldId id="293" r:id="rId14"/>
    <p:sldId id="286" r:id="rId15"/>
    <p:sldId id="294" r:id="rId16"/>
    <p:sldId id="300" r:id="rId17"/>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256" autoAdjust="0"/>
  </p:normalViewPr>
  <p:slideViewPr>
    <p:cSldViewPr>
      <p:cViewPr>
        <p:scale>
          <a:sx n="99" d="100"/>
          <a:sy n="99" d="100"/>
        </p:scale>
        <p:origin x="-1890"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r>
              <a:rPr lang="en-AU" smtClean="0"/>
              <a:t>24/10/2012</a:t>
            </a:r>
            <a:endParaRPr lang="en-AU"/>
          </a:p>
        </p:txBody>
      </p:sp>
      <p:sp>
        <p:nvSpPr>
          <p:cNvPr id="4" name="Footer Placeholder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93695A2-6F87-45FB-A631-DDAA03BB538E}" type="slidenum">
              <a:rPr lang="en-AU" smtClean="0"/>
              <a:t>‹#›</a:t>
            </a:fld>
            <a:endParaRPr lang="en-AU"/>
          </a:p>
        </p:txBody>
      </p:sp>
    </p:spTree>
    <p:extLst>
      <p:ext uri="{BB962C8B-B14F-4D97-AF65-F5344CB8AC3E}">
        <p14:creationId xmlns:p14="http://schemas.microsoft.com/office/powerpoint/2010/main" val="183957194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r>
              <a:rPr lang="en-AU" smtClean="0"/>
              <a:t>24/10/2012</a:t>
            </a:r>
            <a:endParaRPr lang="en-AU"/>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13A7EBA7-5FBC-493E-810A-2D9F650552FE}" type="slidenum">
              <a:rPr lang="en-AU" smtClean="0"/>
              <a:t>‹#›</a:t>
            </a:fld>
            <a:endParaRPr lang="en-AU"/>
          </a:p>
        </p:txBody>
      </p:sp>
    </p:spTree>
    <p:extLst>
      <p:ext uri="{BB962C8B-B14F-4D97-AF65-F5344CB8AC3E}">
        <p14:creationId xmlns:p14="http://schemas.microsoft.com/office/powerpoint/2010/main" val="268548889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mindtools.com/pages/article/newTMC_07.htm"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Use force</a:t>
            </a:r>
            <a:r>
              <a:rPr lang="en-AU" baseline="0" dirty="0" smtClean="0"/>
              <a:t> field analysis to </a:t>
            </a:r>
            <a:r>
              <a:rPr lang="en-AU" dirty="0" smtClean="0"/>
              <a:t>identify</a:t>
            </a:r>
            <a:r>
              <a:rPr lang="en-AU" baseline="0" dirty="0" smtClean="0"/>
              <a:t> and understand common challenges or barriers that can hinder improvement in health services and if time allows - identify some strategies to overcome them.</a:t>
            </a:r>
            <a:endParaRPr lang="en-AU" dirty="0" smtClean="0"/>
          </a:p>
          <a:p>
            <a:endParaRPr lang="en-AU" dirty="0"/>
          </a:p>
        </p:txBody>
      </p:sp>
      <p:sp>
        <p:nvSpPr>
          <p:cNvPr id="4" name="Date Placeholder 3"/>
          <p:cNvSpPr>
            <a:spLocks noGrp="1"/>
          </p:cNvSpPr>
          <p:nvPr>
            <p:ph type="dt" idx="10"/>
          </p:nvPr>
        </p:nvSpPr>
        <p:spPr/>
        <p:txBody>
          <a:bodyPr/>
          <a:lstStyle/>
          <a:p>
            <a:r>
              <a:rPr lang="en-AU" smtClean="0"/>
              <a:t>24/10/2012</a:t>
            </a:r>
            <a:endParaRPr lang="en-AU"/>
          </a:p>
        </p:txBody>
      </p:sp>
      <p:sp>
        <p:nvSpPr>
          <p:cNvPr id="5" name="Slide Number Placeholder 4"/>
          <p:cNvSpPr>
            <a:spLocks noGrp="1"/>
          </p:cNvSpPr>
          <p:nvPr>
            <p:ph type="sldNum" sz="quarter" idx="11"/>
          </p:nvPr>
        </p:nvSpPr>
        <p:spPr/>
        <p:txBody>
          <a:bodyPr/>
          <a:lstStyle/>
          <a:p>
            <a:fld id="{13A7EBA7-5FBC-493E-810A-2D9F650552FE}" type="slidenum">
              <a:rPr lang="en-AU" smtClean="0"/>
              <a:t>1</a:t>
            </a:fld>
            <a:endParaRPr lang="en-AU"/>
          </a:p>
        </p:txBody>
      </p:sp>
    </p:spTree>
    <p:extLst>
      <p:ext uri="{BB962C8B-B14F-4D97-AF65-F5344CB8AC3E}">
        <p14:creationId xmlns:p14="http://schemas.microsoft.com/office/powerpoint/2010/main" val="658864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These tools can help</a:t>
            </a:r>
            <a:r>
              <a:rPr lang="en-AU" baseline="0" dirty="0" smtClean="0"/>
              <a:t> you work on the for and against factors</a:t>
            </a:r>
            <a:endParaRPr lang="en-AU" dirty="0"/>
          </a:p>
        </p:txBody>
      </p:sp>
      <p:sp>
        <p:nvSpPr>
          <p:cNvPr id="4" name="Date Placeholder 3"/>
          <p:cNvSpPr>
            <a:spLocks noGrp="1"/>
          </p:cNvSpPr>
          <p:nvPr>
            <p:ph type="dt" idx="10"/>
          </p:nvPr>
        </p:nvSpPr>
        <p:spPr/>
        <p:txBody>
          <a:bodyPr/>
          <a:lstStyle/>
          <a:p>
            <a:r>
              <a:rPr lang="en-AU" smtClean="0"/>
              <a:t>24/10/2012</a:t>
            </a:r>
            <a:endParaRPr lang="en-AU"/>
          </a:p>
        </p:txBody>
      </p:sp>
      <p:sp>
        <p:nvSpPr>
          <p:cNvPr id="5" name="Slide Number Placeholder 4"/>
          <p:cNvSpPr>
            <a:spLocks noGrp="1"/>
          </p:cNvSpPr>
          <p:nvPr>
            <p:ph type="sldNum" sz="quarter" idx="11"/>
          </p:nvPr>
        </p:nvSpPr>
        <p:spPr/>
        <p:txBody>
          <a:bodyPr/>
          <a:lstStyle/>
          <a:p>
            <a:fld id="{13A7EBA7-5FBC-493E-810A-2D9F650552FE}" type="slidenum">
              <a:rPr lang="en-AU" smtClean="0"/>
              <a:t>11</a:t>
            </a:fld>
            <a:endParaRPr lang="en-AU"/>
          </a:p>
        </p:txBody>
      </p:sp>
    </p:spTree>
    <p:extLst>
      <p:ext uri="{BB962C8B-B14F-4D97-AF65-F5344CB8AC3E}">
        <p14:creationId xmlns:p14="http://schemas.microsoft.com/office/powerpoint/2010/main" val="2692657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Date Placeholder 3"/>
          <p:cNvSpPr>
            <a:spLocks noGrp="1"/>
          </p:cNvSpPr>
          <p:nvPr>
            <p:ph type="dt" idx="10"/>
          </p:nvPr>
        </p:nvSpPr>
        <p:spPr/>
        <p:txBody>
          <a:bodyPr/>
          <a:lstStyle/>
          <a:p>
            <a:r>
              <a:rPr lang="en-AU" smtClean="0"/>
              <a:t>24/10/2012</a:t>
            </a:r>
            <a:endParaRPr lang="en-AU"/>
          </a:p>
        </p:txBody>
      </p:sp>
      <p:sp>
        <p:nvSpPr>
          <p:cNvPr id="5" name="Slide Number Placeholder 4"/>
          <p:cNvSpPr>
            <a:spLocks noGrp="1"/>
          </p:cNvSpPr>
          <p:nvPr>
            <p:ph type="sldNum" sz="quarter" idx="11"/>
          </p:nvPr>
        </p:nvSpPr>
        <p:spPr/>
        <p:txBody>
          <a:bodyPr/>
          <a:lstStyle/>
          <a:p>
            <a:fld id="{13A7EBA7-5FBC-493E-810A-2D9F650552FE}" type="slidenum">
              <a:rPr lang="en-AU" smtClean="0"/>
              <a:t>13</a:t>
            </a:fld>
            <a:endParaRPr lang="en-AU"/>
          </a:p>
        </p:txBody>
      </p:sp>
    </p:spTree>
    <p:extLst>
      <p:ext uri="{BB962C8B-B14F-4D97-AF65-F5344CB8AC3E}">
        <p14:creationId xmlns:p14="http://schemas.microsoft.com/office/powerpoint/2010/main" val="2008165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AU" sz="1200" b="1" kern="1200" dirty="0" smtClean="0">
                <a:solidFill>
                  <a:schemeClr val="tx1"/>
                </a:solidFill>
                <a:effectLst/>
                <a:latin typeface="+mn-lt"/>
                <a:ea typeface="+mn-ea"/>
                <a:cs typeface="+mn-cs"/>
              </a:rPr>
              <a:t>Force Field Analysis</a:t>
            </a:r>
          </a:p>
          <a:p>
            <a:r>
              <a:rPr lang="en-AU" sz="1200" b="1" kern="1200" dirty="0" smtClean="0">
                <a:solidFill>
                  <a:schemeClr val="tx1"/>
                </a:solidFill>
                <a:effectLst/>
                <a:latin typeface="+mn-lt"/>
                <a:ea typeface="+mn-ea"/>
                <a:cs typeface="+mn-cs"/>
              </a:rPr>
              <a:t>Description</a:t>
            </a:r>
            <a:r>
              <a:rPr lang="en-AU" sz="1200" kern="1200" dirty="0" smtClean="0">
                <a:solidFill>
                  <a:schemeClr val="tx1"/>
                </a:solidFill>
                <a:effectLst/>
                <a:latin typeface="+mn-lt"/>
                <a:ea typeface="+mn-ea"/>
                <a:cs typeface="+mn-cs"/>
              </a:rPr>
              <a:t/>
            </a:r>
            <a:br>
              <a:rPr lang="en-AU" sz="1200" kern="1200" dirty="0" smtClean="0">
                <a:solidFill>
                  <a:schemeClr val="tx1"/>
                </a:solidFill>
                <a:effectLst/>
                <a:latin typeface="+mn-lt"/>
                <a:ea typeface="+mn-ea"/>
                <a:cs typeface="+mn-cs"/>
              </a:rPr>
            </a:br>
            <a:r>
              <a:rPr lang="en-AU" sz="1200" kern="1200" dirty="0" smtClean="0">
                <a:solidFill>
                  <a:schemeClr val="tx1"/>
                </a:solidFill>
                <a:effectLst/>
                <a:latin typeface="+mn-lt"/>
                <a:ea typeface="+mn-ea"/>
                <a:cs typeface="+mn-cs"/>
              </a:rPr>
              <a:t>Force field analysis is a useful tool that helps you look at the forces that work for and against an change. Every change tends to have both driving forces and restraining force that influence the ability for the change to occur. The Force field analysis helps you understand these forces so that you can plan effective strategies which support the driving forces and minimise the restraining forces. </a:t>
            </a:r>
          </a:p>
          <a:p>
            <a:r>
              <a:rPr lang="en-AU" sz="1200" u="sng" kern="1200" dirty="0" smtClean="0">
                <a:solidFill>
                  <a:schemeClr val="tx1"/>
                </a:solidFill>
                <a:effectLst/>
                <a:latin typeface="+mn-lt"/>
                <a:ea typeface="+mn-ea"/>
                <a:cs typeface="+mn-cs"/>
              </a:rPr>
              <a:t>What are driving forces?</a:t>
            </a:r>
            <a:r>
              <a:rPr lang="en-AU" sz="1200" kern="1200" dirty="0" smtClean="0">
                <a:solidFill>
                  <a:schemeClr val="tx1"/>
                </a:solidFill>
                <a:effectLst/>
                <a:latin typeface="+mn-lt"/>
                <a:ea typeface="+mn-ea"/>
                <a:cs typeface="+mn-cs"/>
              </a:rPr>
              <a:t/>
            </a:r>
            <a:br>
              <a:rPr lang="en-AU" sz="1200" kern="1200" dirty="0" smtClean="0">
                <a:solidFill>
                  <a:schemeClr val="tx1"/>
                </a:solidFill>
                <a:effectLst/>
                <a:latin typeface="+mn-lt"/>
                <a:ea typeface="+mn-ea"/>
                <a:cs typeface="+mn-cs"/>
              </a:rPr>
            </a:br>
            <a:r>
              <a:rPr lang="en-AU" sz="1200" kern="1200" dirty="0" smtClean="0">
                <a:solidFill>
                  <a:schemeClr val="tx1"/>
                </a:solidFill>
                <a:effectLst/>
                <a:latin typeface="+mn-lt"/>
                <a:ea typeface="+mn-ea"/>
                <a:cs typeface="+mn-cs"/>
              </a:rPr>
              <a:t>Driving forces affect a situation by pushing it in a particular direction. Generally, they tend to initiate a change and keep it going. When we are managing change, we want to support driving forces to ensure that the change effort is sustained. Examples of driving forces include competition, improved efficiency and satisfaction levels. </a:t>
            </a:r>
          </a:p>
          <a:p>
            <a:r>
              <a:rPr lang="en-AU" sz="1200" u="sng" kern="1200" dirty="0" smtClean="0">
                <a:solidFill>
                  <a:schemeClr val="tx1"/>
                </a:solidFill>
                <a:effectLst/>
                <a:latin typeface="+mn-lt"/>
                <a:ea typeface="+mn-ea"/>
                <a:cs typeface="+mn-cs"/>
              </a:rPr>
              <a:t>What are restraining forces?</a:t>
            </a:r>
            <a:r>
              <a:rPr lang="en-AU" sz="1200" kern="1200" dirty="0" smtClean="0">
                <a:solidFill>
                  <a:schemeClr val="tx1"/>
                </a:solidFill>
                <a:effectLst/>
                <a:latin typeface="+mn-lt"/>
                <a:ea typeface="+mn-ea"/>
                <a:cs typeface="+mn-cs"/>
              </a:rPr>
              <a:t> </a:t>
            </a:r>
            <a:br>
              <a:rPr lang="en-AU" sz="1200" kern="1200" dirty="0" smtClean="0">
                <a:solidFill>
                  <a:schemeClr val="tx1"/>
                </a:solidFill>
                <a:effectLst/>
                <a:latin typeface="+mn-lt"/>
                <a:ea typeface="+mn-ea"/>
                <a:cs typeface="+mn-cs"/>
              </a:rPr>
            </a:br>
            <a:r>
              <a:rPr lang="en-AU" sz="1200" kern="1200" dirty="0" smtClean="0">
                <a:solidFill>
                  <a:schemeClr val="tx1"/>
                </a:solidFill>
                <a:effectLst/>
                <a:latin typeface="+mn-lt"/>
                <a:ea typeface="+mn-ea"/>
                <a:cs typeface="+mn-cs"/>
              </a:rPr>
              <a:t>Restraining forces affect a situation by pushing in the opposite direction of your change. In essence, they push against the driving forces. When managing change, we want to minimise the restraining forces as much as possible. Examples of restraining forces include apathy, hostility and cost. </a:t>
            </a:r>
            <a:br>
              <a:rPr lang="en-AU" sz="1200" kern="1200" dirty="0" smtClean="0">
                <a:solidFill>
                  <a:schemeClr val="tx1"/>
                </a:solidFill>
                <a:effectLst/>
                <a:latin typeface="+mn-lt"/>
                <a:ea typeface="+mn-ea"/>
                <a:cs typeface="+mn-cs"/>
              </a:rPr>
            </a:br>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
            </a:r>
            <a:br>
              <a:rPr lang="en-AU" sz="1200" kern="1200" dirty="0" smtClean="0">
                <a:solidFill>
                  <a:schemeClr val="tx1"/>
                </a:solidFill>
                <a:effectLst/>
                <a:latin typeface="+mn-lt"/>
                <a:ea typeface="+mn-ea"/>
                <a:cs typeface="+mn-cs"/>
              </a:rPr>
            </a:br>
            <a:endParaRPr lang="en-AU" dirty="0"/>
          </a:p>
        </p:txBody>
      </p:sp>
      <p:sp>
        <p:nvSpPr>
          <p:cNvPr id="4" name="Slide Number Placeholder 3"/>
          <p:cNvSpPr>
            <a:spLocks noGrp="1"/>
          </p:cNvSpPr>
          <p:nvPr>
            <p:ph type="sldNum" sz="quarter" idx="10"/>
          </p:nvPr>
        </p:nvSpPr>
        <p:spPr/>
        <p:txBody>
          <a:bodyPr/>
          <a:lstStyle/>
          <a:p>
            <a:fld id="{13A7EBA7-5FBC-493E-810A-2D9F650552FE}" type="slidenum">
              <a:rPr lang="en-AU" smtClean="0"/>
              <a:t>2</a:t>
            </a:fld>
            <a:endParaRPr lang="en-AU"/>
          </a:p>
        </p:txBody>
      </p:sp>
      <p:sp>
        <p:nvSpPr>
          <p:cNvPr id="5" name="Date Placeholder 4"/>
          <p:cNvSpPr>
            <a:spLocks noGrp="1"/>
          </p:cNvSpPr>
          <p:nvPr>
            <p:ph type="dt" idx="11"/>
          </p:nvPr>
        </p:nvSpPr>
        <p:spPr/>
        <p:txBody>
          <a:bodyPr/>
          <a:lstStyle/>
          <a:p>
            <a:r>
              <a:rPr lang="en-AU" smtClean="0"/>
              <a:t>24/10/2012</a:t>
            </a:r>
            <a:endParaRPr lang="en-AU"/>
          </a:p>
        </p:txBody>
      </p:sp>
    </p:spTree>
    <p:extLst>
      <p:ext uri="{BB962C8B-B14F-4D97-AF65-F5344CB8AC3E}">
        <p14:creationId xmlns:p14="http://schemas.microsoft.com/office/powerpoint/2010/main" val="3356732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When you are implementing a change, force field analysis helps you look at the forces that work for and against the change. By identifying these forces you can design strategies to strengthen the driving forces and reduce the restraining forces; increasing the likelihood of your change being successful. </a:t>
            </a:r>
            <a:r>
              <a:rPr lang="en-AU" sz="1200" b="1" kern="1200" dirty="0" smtClean="0">
                <a:solidFill>
                  <a:srgbClr val="FFFF00"/>
                </a:solidFill>
                <a:effectLst/>
                <a:latin typeface="+mn-lt"/>
                <a:ea typeface="+mn-ea"/>
                <a:cs typeface="+mn-cs"/>
              </a:rPr>
              <a:t>You are aiming to achieve equilibrium, when the sum of the driving forces equals the sum of the restraining forces.</a:t>
            </a:r>
          </a:p>
          <a:p>
            <a:endParaRPr lang="en-AU" dirty="0"/>
          </a:p>
        </p:txBody>
      </p:sp>
      <p:sp>
        <p:nvSpPr>
          <p:cNvPr id="4" name="Date Placeholder 3"/>
          <p:cNvSpPr>
            <a:spLocks noGrp="1"/>
          </p:cNvSpPr>
          <p:nvPr>
            <p:ph type="dt" idx="10"/>
          </p:nvPr>
        </p:nvSpPr>
        <p:spPr/>
        <p:txBody>
          <a:bodyPr/>
          <a:lstStyle/>
          <a:p>
            <a:r>
              <a:rPr lang="en-AU" smtClean="0"/>
              <a:t>24/10/2012</a:t>
            </a:r>
            <a:endParaRPr lang="en-AU"/>
          </a:p>
        </p:txBody>
      </p:sp>
      <p:sp>
        <p:nvSpPr>
          <p:cNvPr id="5" name="Slide Number Placeholder 4"/>
          <p:cNvSpPr>
            <a:spLocks noGrp="1"/>
          </p:cNvSpPr>
          <p:nvPr>
            <p:ph type="sldNum" sz="quarter" idx="11"/>
          </p:nvPr>
        </p:nvSpPr>
        <p:spPr/>
        <p:txBody>
          <a:bodyPr/>
          <a:lstStyle/>
          <a:p>
            <a:fld id="{13A7EBA7-5FBC-493E-810A-2D9F650552FE}" type="slidenum">
              <a:rPr lang="en-AU" smtClean="0"/>
              <a:t>3</a:t>
            </a:fld>
            <a:endParaRPr lang="en-AU"/>
          </a:p>
        </p:txBody>
      </p:sp>
    </p:spTree>
    <p:extLst>
      <p:ext uri="{BB962C8B-B14F-4D97-AF65-F5344CB8AC3E}">
        <p14:creationId xmlns:p14="http://schemas.microsoft.com/office/powerpoint/2010/main" val="1072284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Have this</a:t>
            </a:r>
            <a:r>
              <a:rPr lang="en-AU" baseline="0" dirty="0" smtClean="0"/>
              <a:t> template in your packs to work on.</a:t>
            </a:r>
            <a:endParaRPr lang="en-AU" dirty="0"/>
          </a:p>
        </p:txBody>
      </p:sp>
      <p:sp>
        <p:nvSpPr>
          <p:cNvPr id="4" name="Date Placeholder 3"/>
          <p:cNvSpPr>
            <a:spLocks noGrp="1"/>
          </p:cNvSpPr>
          <p:nvPr>
            <p:ph type="dt" idx="10"/>
          </p:nvPr>
        </p:nvSpPr>
        <p:spPr/>
        <p:txBody>
          <a:bodyPr/>
          <a:lstStyle/>
          <a:p>
            <a:r>
              <a:rPr lang="en-AU" smtClean="0"/>
              <a:t>24/10/2012</a:t>
            </a:r>
            <a:endParaRPr lang="en-AU"/>
          </a:p>
        </p:txBody>
      </p:sp>
      <p:sp>
        <p:nvSpPr>
          <p:cNvPr id="5" name="Slide Number Placeholder 4"/>
          <p:cNvSpPr>
            <a:spLocks noGrp="1"/>
          </p:cNvSpPr>
          <p:nvPr>
            <p:ph type="sldNum" sz="quarter" idx="11"/>
          </p:nvPr>
        </p:nvSpPr>
        <p:spPr/>
        <p:txBody>
          <a:bodyPr/>
          <a:lstStyle/>
          <a:p>
            <a:fld id="{13A7EBA7-5FBC-493E-810A-2D9F650552FE}" type="slidenum">
              <a:rPr lang="en-AU" smtClean="0"/>
              <a:t>4</a:t>
            </a:fld>
            <a:endParaRPr lang="en-AU"/>
          </a:p>
        </p:txBody>
      </p:sp>
    </p:spTree>
    <p:extLst>
      <p:ext uri="{BB962C8B-B14F-4D97-AF65-F5344CB8AC3E}">
        <p14:creationId xmlns:p14="http://schemas.microsoft.com/office/powerpoint/2010/main" val="1404603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kern="1200" dirty="0" smtClean="0">
                <a:solidFill>
                  <a:schemeClr val="tx1"/>
                </a:solidFill>
                <a:effectLst/>
                <a:latin typeface="+mn-lt"/>
                <a:ea typeface="+mn-ea"/>
                <a:cs typeface="+mn-cs"/>
              </a:rPr>
              <a:t>How to use the Tool</a:t>
            </a:r>
            <a:endParaRPr lang="en-AU" sz="1200" kern="1200" dirty="0" smtClean="0">
              <a:solidFill>
                <a:schemeClr val="tx1"/>
              </a:solidFill>
              <a:effectLst/>
              <a:latin typeface="+mn-lt"/>
              <a:ea typeface="+mn-ea"/>
              <a:cs typeface="+mn-cs"/>
            </a:endParaRPr>
          </a:p>
          <a:p>
            <a:pPr lvl="0"/>
            <a:r>
              <a:rPr lang="en-AU" sz="1200" kern="1200" dirty="0" smtClean="0">
                <a:solidFill>
                  <a:schemeClr val="tx1"/>
                </a:solidFill>
                <a:effectLst/>
                <a:latin typeface="+mn-lt"/>
                <a:ea typeface="+mn-ea"/>
                <a:cs typeface="+mn-cs"/>
              </a:rPr>
              <a:t>Select a change that you want to focus on and ensure that everyone understands the change. </a:t>
            </a:r>
          </a:p>
          <a:p>
            <a:pPr lvl="0"/>
            <a:endParaRPr lang="en-AU" sz="1200" kern="1200" dirty="0" smtClean="0">
              <a:solidFill>
                <a:schemeClr val="tx1"/>
              </a:solidFill>
              <a:effectLst/>
              <a:latin typeface="+mn-lt"/>
              <a:ea typeface="+mn-ea"/>
              <a:cs typeface="+mn-cs"/>
            </a:endParaRPr>
          </a:p>
          <a:p>
            <a:pPr lvl="0"/>
            <a:r>
              <a:rPr lang="en-AU" sz="1200" kern="1200" dirty="0" smtClean="0">
                <a:solidFill>
                  <a:schemeClr val="tx1"/>
                </a:solidFill>
                <a:effectLst/>
                <a:latin typeface="+mn-lt"/>
                <a:ea typeface="+mn-ea"/>
                <a:cs typeface="+mn-cs"/>
              </a:rPr>
              <a:t>On a sheet of paper, list all the driving forces and restraining forces relating to the change.</a:t>
            </a:r>
            <a:r>
              <a:rPr lang="en-AU" dirty="0" smtClean="0"/>
              <a:t> You use the tool by listing all of the factors (forces) for and against your decision or change</a:t>
            </a:r>
            <a:r>
              <a:rPr lang="en-AU" sz="1200" kern="1200" dirty="0" smtClean="0">
                <a:solidFill>
                  <a:schemeClr val="tx1"/>
                </a:solidFill>
                <a:effectLst/>
                <a:latin typeface="+mn-lt"/>
                <a:ea typeface="+mn-ea"/>
                <a:cs typeface="+mn-cs"/>
              </a:rPr>
              <a:t> Ensure that you include intangible or emotional factors as these will have an impact on your change effort. </a:t>
            </a:r>
          </a:p>
          <a:p>
            <a:r>
              <a:rPr lang="en-AU" dirty="0" smtClean="0"/>
              <a:t>Then describe your plan or proposal for change in a box in the middle of the paper. </a:t>
            </a:r>
          </a:p>
          <a:p>
            <a:r>
              <a:rPr lang="en-AU" dirty="0" smtClean="0"/>
              <a:t>List the forces </a:t>
            </a:r>
            <a:r>
              <a:rPr lang="en-AU" b="1" dirty="0" smtClean="0"/>
              <a:t>for</a:t>
            </a:r>
            <a:r>
              <a:rPr lang="en-AU" dirty="0" smtClean="0"/>
              <a:t> change in a column on the left-hand side, and the forces </a:t>
            </a:r>
            <a:r>
              <a:rPr lang="en-AU" b="1" dirty="0" smtClean="0"/>
              <a:t>against</a:t>
            </a:r>
            <a:r>
              <a:rPr lang="en-AU" dirty="0" smtClean="0"/>
              <a:t> change in a column on the right-hand side.</a:t>
            </a:r>
          </a:p>
          <a:p>
            <a:r>
              <a:rPr lang="en-AU" dirty="0" smtClean="0"/>
              <a:t>As you do this, consider the following questions:</a:t>
            </a:r>
          </a:p>
          <a:p>
            <a:r>
              <a:rPr lang="en-AU" dirty="0" smtClean="0"/>
              <a:t>What business benefit will the change deliver? </a:t>
            </a:r>
          </a:p>
          <a:p>
            <a:r>
              <a:rPr lang="en-AU" dirty="0" smtClean="0"/>
              <a:t>Who supports the change? Who is against it? Why?</a:t>
            </a:r>
          </a:p>
          <a:p>
            <a:r>
              <a:rPr lang="en-AU" dirty="0" smtClean="0"/>
              <a:t>How easy will it be to make the change? Do you have enough time and resources to make it work?</a:t>
            </a:r>
          </a:p>
          <a:p>
            <a:r>
              <a:rPr lang="en-AU" dirty="0" smtClean="0"/>
              <a:t>What costs are involved?</a:t>
            </a:r>
          </a:p>
          <a:p>
            <a:r>
              <a:rPr lang="en-AU" dirty="0" smtClean="0"/>
              <a:t>What other business processes will be affected by the change?</a:t>
            </a:r>
          </a:p>
          <a:p>
            <a:r>
              <a:rPr lang="en-AU" dirty="0" smtClean="0"/>
              <a:t>What are the </a:t>
            </a:r>
            <a:r>
              <a:rPr lang="en-AU" dirty="0" smtClean="0">
                <a:hlinkClick r:id="rId3" action="ppaction://hlinkfile"/>
              </a:rPr>
              <a:t>risks</a:t>
            </a:r>
            <a:endParaRPr lang="en-AU" dirty="0" smtClean="0"/>
          </a:p>
          <a:p>
            <a:endParaRPr lang="en-AU" b="1" dirty="0" smtClean="0"/>
          </a:p>
          <a:p>
            <a:r>
              <a:rPr lang="en-AU" b="1" dirty="0" smtClean="0"/>
              <a:t>Tip:</a:t>
            </a:r>
            <a:r>
              <a:rPr lang="en-AU" dirty="0" smtClean="0"/>
              <a:t/>
            </a:r>
            <a:br>
              <a:rPr lang="en-AU" dirty="0" smtClean="0"/>
            </a:br>
            <a:r>
              <a:rPr lang="en-AU" dirty="0" smtClean="0"/>
              <a:t>It's important to identify as many of the factors that will influence the change as you can. Where appropriate, involve other people, such as team members or experts in your organization.</a:t>
            </a:r>
          </a:p>
          <a:p>
            <a:endParaRPr lang="en-AU" b="1" dirty="0" smtClean="0"/>
          </a:p>
          <a:p>
            <a:pPr lvl="0"/>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 </a:t>
            </a:r>
          </a:p>
          <a:p>
            <a:endParaRPr lang="en-AU" dirty="0"/>
          </a:p>
        </p:txBody>
      </p:sp>
      <p:sp>
        <p:nvSpPr>
          <p:cNvPr id="4" name="Date Placeholder 3"/>
          <p:cNvSpPr>
            <a:spLocks noGrp="1"/>
          </p:cNvSpPr>
          <p:nvPr>
            <p:ph type="dt" idx="10"/>
          </p:nvPr>
        </p:nvSpPr>
        <p:spPr/>
        <p:txBody>
          <a:bodyPr/>
          <a:lstStyle/>
          <a:p>
            <a:r>
              <a:rPr lang="en-AU" smtClean="0"/>
              <a:t>24/10/2012</a:t>
            </a:r>
            <a:endParaRPr lang="en-AU"/>
          </a:p>
        </p:txBody>
      </p:sp>
      <p:sp>
        <p:nvSpPr>
          <p:cNvPr id="5" name="Slide Number Placeholder 4"/>
          <p:cNvSpPr>
            <a:spLocks noGrp="1"/>
          </p:cNvSpPr>
          <p:nvPr>
            <p:ph type="sldNum" sz="quarter" idx="11"/>
          </p:nvPr>
        </p:nvSpPr>
        <p:spPr/>
        <p:txBody>
          <a:bodyPr/>
          <a:lstStyle/>
          <a:p>
            <a:fld id="{13A7EBA7-5FBC-493E-810A-2D9F650552FE}" type="slidenum">
              <a:rPr lang="en-AU" smtClean="0"/>
              <a:t>5</a:t>
            </a:fld>
            <a:endParaRPr lang="en-AU"/>
          </a:p>
        </p:txBody>
      </p:sp>
    </p:spTree>
    <p:extLst>
      <p:ext uri="{BB962C8B-B14F-4D97-AF65-F5344CB8AC3E}">
        <p14:creationId xmlns:p14="http://schemas.microsoft.com/office/powerpoint/2010/main" val="3760131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i="1" dirty="0" smtClean="0">
                <a:solidFill>
                  <a:srgbClr val="FF0000"/>
                </a:solidFill>
              </a:rPr>
              <a:t>How can we start to embed QI into daily Practice/Health Service activity?</a:t>
            </a:r>
            <a:endParaRPr lang="en-AU" dirty="0" smtClean="0">
              <a:solidFill>
                <a:srgbClr val="FF0000"/>
              </a:solidFill>
            </a:endParaRPr>
          </a:p>
          <a:p>
            <a:r>
              <a:rPr lang="en-AU" i="1" dirty="0" smtClean="0">
                <a:solidFill>
                  <a:srgbClr val="FF0000"/>
                </a:solidFill>
              </a:rPr>
              <a:t>a. What are the risks of this?</a:t>
            </a:r>
            <a:endParaRPr lang="en-AU" dirty="0" smtClean="0">
              <a:solidFill>
                <a:srgbClr val="FF0000"/>
              </a:solidFill>
            </a:endParaRPr>
          </a:p>
          <a:p>
            <a:r>
              <a:rPr lang="en-AU" i="1" dirty="0" smtClean="0">
                <a:solidFill>
                  <a:srgbClr val="FF0000"/>
                </a:solidFill>
              </a:rPr>
              <a:t>b. What are the benefits of doing this?</a:t>
            </a:r>
            <a:endParaRPr lang="en-AU" dirty="0" smtClean="0">
              <a:solidFill>
                <a:srgbClr val="FF0000"/>
              </a:solidFill>
            </a:endParaRPr>
          </a:p>
          <a:p>
            <a:r>
              <a:rPr lang="en-AU" i="1" dirty="0" smtClean="0">
                <a:solidFill>
                  <a:srgbClr val="FF0000"/>
                </a:solidFill>
              </a:rPr>
              <a:t> </a:t>
            </a:r>
            <a:endParaRPr lang="en-AU" dirty="0" smtClean="0">
              <a:solidFill>
                <a:srgbClr val="FF0000"/>
              </a:solidFill>
            </a:endParaRPr>
          </a:p>
          <a:p>
            <a:pPr lvl="0"/>
            <a:r>
              <a:rPr lang="en-AU" i="1" dirty="0" smtClean="0">
                <a:solidFill>
                  <a:srgbClr val="FF0000"/>
                </a:solidFill>
              </a:rPr>
              <a:t>What changes will need to be made in order to implement and sustain a culture of QI?</a:t>
            </a:r>
          </a:p>
          <a:p>
            <a:pPr lvl="0"/>
            <a:endParaRPr lang="en-AU" i="1" dirty="0" smtClean="0">
              <a:solidFill>
                <a:srgbClr val="FF0000"/>
              </a:solidFill>
            </a:endParaRPr>
          </a:p>
          <a:p>
            <a:endParaRPr lang="en-AU" dirty="0"/>
          </a:p>
        </p:txBody>
      </p:sp>
      <p:sp>
        <p:nvSpPr>
          <p:cNvPr id="4" name="Date Placeholder 3"/>
          <p:cNvSpPr>
            <a:spLocks noGrp="1"/>
          </p:cNvSpPr>
          <p:nvPr>
            <p:ph type="dt" idx="10"/>
          </p:nvPr>
        </p:nvSpPr>
        <p:spPr/>
        <p:txBody>
          <a:bodyPr/>
          <a:lstStyle/>
          <a:p>
            <a:r>
              <a:rPr lang="en-AU" smtClean="0"/>
              <a:t>24/10/2012</a:t>
            </a:r>
            <a:endParaRPr lang="en-AU"/>
          </a:p>
        </p:txBody>
      </p:sp>
      <p:sp>
        <p:nvSpPr>
          <p:cNvPr id="5" name="Slide Number Placeholder 4"/>
          <p:cNvSpPr>
            <a:spLocks noGrp="1"/>
          </p:cNvSpPr>
          <p:nvPr>
            <p:ph type="sldNum" sz="quarter" idx="11"/>
          </p:nvPr>
        </p:nvSpPr>
        <p:spPr/>
        <p:txBody>
          <a:bodyPr/>
          <a:lstStyle/>
          <a:p>
            <a:fld id="{13A7EBA7-5FBC-493E-810A-2D9F650552FE}" type="slidenum">
              <a:rPr lang="en-AU" smtClean="0"/>
              <a:t>6</a:t>
            </a:fld>
            <a:endParaRPr lang="en-AU"/>
          </a:p>
        </p:txBody>
      </p:sp>
    </p:spTree>
    <p:extLst>
      <p:ext uri="{BB962C8B-B14F-4D97-AF65-F5344CB8AC3E}">
        <p14:creationId xmlns:p14="http://schemas.microsoft.com/office/powerpoint/2010/main" val="1500770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Next, assign a score to each force, from, say, 1 (weak) to 5 (strong), and then add up the scores for each column (for and against). </a:t>
            </a:r>
          </a:p>
          <a:p>
            <a:r>
              <a:rPr lang="en-AU" dirty="0" smtClean="0"/>
              <a:t>For a visual representation of the influence that each force has, draw arrows around them. Use bigger arrows for the forces that will have a greater influence on the change, and smaller arrows for forces that will have less of an influence. </a:t>
            </a:r>
          </a:p>
          <a:p>
            <a:r>
              <a:rPr lang="en-AU" dirty="0" smtClean="0"/>
              <a:t>For example, imagine that you're planning to install new manufacturing equipment in your factory. </a:t>
            </a:r>
          </a:p>
          <a:p>
            <a:r>
              <a:rPr lang="en-AU" dirty="0" smtClean="0"/>
              <a:t>You then score each factor based on its influence, and add up the scores for and against change to find out which of these wins.</a:t>
            </a:r>
          </a:p>
          <a:p>
            <a:r>
              <a:rPr lang="en-AU" dirty="0" smtClean="0"/>
              <a:t>You can then look at strengthening the forces that support the change and managing the forces against the change, so that it's more successful.</a:t>
            </a:r>
          </a:p>
          <a:p>
            <a:endParaRPr lang="en-AU"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AU" b="1" i="0" dirty="0" smtClean="0">
                <a:solidFill>
                  <a:srgbClr val="FF0000"/>
                </a:solidFill>
              </a:rPr>
              <a:t>Come back</a:t>
            </a:r>
            <a:r>
              <a:rPr lang="en-AU" b="1" i="0" baseline="0" dirty="0" smtClean="0">
                <a:solidFill>
                  <a:srgbClr val="FF0000"/>
                </a:solidFill>
              </a:rPr>
              <a:t> together and compare two groups – are they the same/ different</a:t>
            </a:r>
            <a:endParaRPr lang="en-AU" b="1" i="0" dirty="0" smtClean="0">
              <a:solidFill>
                <a:srgbClr val="FF0000"/>
              </a:solidFill>
            </a:endParaRPr>
          </a:p>
          <a:p>
            <a:endParaRPr lang="en-AU" dirty="0" smtClean="0"/>
          </a:p>
          <a:p>
            <a:endParaRPr lang="en-AU" dirty="0" smtClean="0"/>
          </a:p>
          <a:p>
            <a:endParaRPr lang="en-AU" dirty="0"/>
          </a:p>
        </p:txBody>
      </p:sp>
      <p:sp>
        <p:nvSpPr>
          <p:cNvPr id="4" name="Date Placeholder 3"/>
          <p:cNvSpPr>
            <a:spLocks noGrp="1"/>
          </p:cNvSpPr>
          <p:nvPr>
            <p:ph type="dt" idx="10"/>
          </p:nvPr>
        </p:nvSpPr>
        <p:spPr/>
        <p:txBody>
          <a:bodyPr/>
          <a:lstStyle/>
          <a:p>
            <a:r>
              <a:rPr lang="en-AU" smtClean="0"/>
              <a:t>24/10/2012</a:t>
            </a:r>
            <a:endParaRPr lang="en-AU"/>
          </a:p>
        </p:txBody>
      </p:sp>
      <p:sp>
        <p:nvSpPr>
          <p:cNvPr id="5" name="Slide Number Placeholder 4"/>
          <p:cNvSpPr>
            <a:spLocks noGrp="1"/>
          </p:cNvSpPr>
          <p:nvPr>
            <p:ph type="sldNum" sz="quarter" idx="11"/>
          </p:nvPr>
        </p:nvSpPr>
        <p:spPr/>
        <p:txBody>
          <a:bodyPr/>
          <a:lstStyle/>
          <a:p>
            <a:fld id="{13A7EBA7-5FBC-493E-810A-2D9F650552FE}" type="slidenum">
              <a:rPr lang="en-AU" smtClean="0"/>
              <a:t>7</a:t>
            </a:fld>
            <a:endParaRPr lang="en-AU"/>
          </a:p>
        </p:txBody>
      </p:sp>
    </p:spTree>
    <p:extLst>
      <p:ext uri="{BB962C8B-B14F-4D97-AF65-F5344CB8AC3E}">
        <p14:creationId xmlns:p14="http://schemas.microsoft.com/office/powerpoint/2010/main" val="19368581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Date Placeholder 3"/>
          <p:cNvSpPr>
            <a:spLocks noGrp="1"/>
          </p:cNvSpPr>
          <p:nvPr>
            <p:ph type="dt" idx="10"/>
          </p:nvPr>
        </p:nvSpPr>
        <p:spPr/>
        <p:txBody>
          <a:bodyPr/>
          <a:lstStyle/>
          <a:p>
            <a:r>
              <a:rPr lang="en-AU" smtClean="0"/>
              <a:t>24/10/2012</a:t>
            </a:r>
            <a:endParaRPr lang="en-AU"/>
          </a:p>
        </p:txBody>
      </p:sp>
      <p:sp>
        <p:nvSpPr>
          <p:cNvPr id="5" name="Slide Number Placeholder 4"/>
          <p:cNvSpPr>
            <a:spLocks noGrp="1"/>
          </p:cNvSpPr>
          <p:nvPr>
            <p:ph type="sldNum" sz="quarter" idx="11"/>
          </p:nvPr>
        </p:nvSpPr>
        <p:spPr/>
        <p:txBody>
          <a:bodyPr/>
          <a:lstStyle/>
          <a:p>
            <a:fld id="{13A7EBA7-5FBC-493E-810A-2D9F650552FE}" type="slidenum">
              <a:rPr lang="en-AU" smtClean="0"/>
              <a:t>8</a:t>
            </a:fld>
            <a:endParaRPr lang="en-AU"/>
          </a:p>
        </p:txBody>
      </p:sp>
    </p:spTree>
    <p:extLst>
      <p:ext uri="{BB962C8B-B14F-4D97-AF65-F5344CB8AC3E}">
        <p14:creationId xmlns:p14="http://schemas.microsoft.com/office/powerpoint/2010/main" val="3419156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mtClean="0"/>
              <a:t>These tools can help</a:t>
            </a:r>
            <a:r>
              <a:rPr lang="en-AU" baseline="0" smtClean="0"/>
              <a:t> you work on the for and against factors</a:t>
            </a:r>
            <a:endParaRPr lang="en-AU" smtClean="0"/>
          </a:p>
          <a:p>
            <a:endParaRPr lang="en-AU" dirty="0"/>
          </a:p>
        </p:txBody>
      </p:sp>
      <p:sp>
        <p:nvSpPr>
          <p:cNvPr id="4" name="Date Placeholder 3"/>
          <p:cNvSpPr>
            <a:spLocks noGrp="1"/>
          </p:cNvSpPr>
          <p:nvPr>
            <p:ph type="dt" idx="10"/>
          </p:nvPr>
        </p:nvSpPr>
        <p:spPr/>
        <p:txBody>
          <a:bodyPr/>
          <a:lstStyle/>
          <a:p>
            <a:r>
              <a:rPr lang="en-AU" smtClean="0"/>
              <a:t>24/10/2012</a:t>
            </a:r>
            <a:endParaRPr lang="en-AU"/>
          </a:p>
        </p:txBody>
      </p:sp>
      <p:sp>
        <p:nvSpPr>
          <p:cNvPr id="5" name="Slide Number Placeholder 4"/>
          <p:cNvSpPr>
            <a:spLocks noGrp="1"/>
          </p:cNvSpPr>
          <p:nvPr>
            <p:ph type="sldNum" sz="quarter" idx="11"/>
          </p:nvPr>
        </p:nvSpPr>
        <p:spPr/>
        <p:txBody>
          <a:bodyPr/>
          <a:lstStyle/>
          <a:p>
            <a:fld id="{13A7EBA7-5FBC-493E-810A-2D9F650552FE}" type="slidenum">
              <a:rPr lang="en-AU" smtClean="0"/>
              <a:t>10</a:t>
            </a:fld>
            <a:endParaRPr lang="en-AU"/>
          </a:p>
        </p:txBody>
      </p:sp>
    </p:spTree>
    <p:extLst>
      <p:ext uri="{BB962C8B-B14F-4D97-AF65-F5344CB8AC3E}">
        <p14:creationId xmlns:p14="http://schemas.microsoft.com/office/powerpoint/2010/main" val="6805342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jpeg"/><Relationship Id="rId1" Type="http://schemas.openxmlformats.org/officeDocument/2006/relationships/slideMaster" Target="../slideMasters/slideMaster2.xml"/><Relationship Id="rId5" Type="http://schemas.openxmlformats.org/officeDocument/2006/relationships/image" Target="../media/image9.jpeg"/><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2.xml"/><Relationship Id="rId5" Type="http://schemas.openxmlformats.org/officeDocument/2006/relationships/image" Target="../media/image10.png"/><Relationship Id="rId4" Type="http://schemas.openxmlformats.org/officeDocument/2006/relationships/image" Target="../media/image9.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8" name="Rectangle 17"/>
          <p:cNvSpPr/>
          <p:nvPr/>
        </p:nvSpPr>
        <p:spPr>
          <a:xfrm>
            <a:off x="0" y="5500702"/>
            <a:ext cx="9144000" cy="1357298"/>
          </a:xfrm>
          <a:prstGeom prst="rect">
            <a:avLst/>
          </a:prstGeom>
          <a:gradFill flip="none" rotWithShape="1">
            <a:gsLst>
              <a:gs pos="61000">
                <a:srgbClr val="47D5CD"/>
              </a:gs>
              <a:gs pos="0">
                <a:srgbClr val="47D5CD">
                  <a:shade val="67500"/>
                  <a:satMod val="115000"/>
                </a:srgb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p>
        </p:txBody>
      </p:sp>
      <p:sp>
        <p:nvSpPr>
          <p:cNvPr id="13" name="Rectangle 12"/>
          <p:cNvSpPr/>
          <p:nvPr/>
        </p:nvSpPr>
        <p:spPr>
          <a:xfrm>
            <a:off x="0" y="0"/>
            <a:ext cx="9144000" cy="1163118"/>
          </a:xfrm>
          <a:prstGeom prst="rect">
            <a:avLst/>
          </a:prstGeom>
          <a:gradFill flip="none" rotWithShape="1">
            <a:gsLst>
              <a:gs pos="0">
                <a:srgbClr val="47D5CD"/>
              </a:gs>
              <a:gs pos="100000">
                <a:srgbClr val="47D5CD">
                  <a:shade val="67500"/>
                  <a:satMod val="115000"/>
                </a:srgb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algn="ctr" defTabSz="914400" rtl="0" eaLnBrk="1" fontAlgn="auto" latinLnBrk="0" hangingPunct="1">
              <a:spcBef>
                <a:spcPts val="0"/>
              </a:spcBef>
              <a:spcAft>
                <a:spcPts val="0"/>
              </a:spcAft>
              <a:defRPr/>
            </a:pPr>
            <a:endParaRPr lang="en-AU" sz="1800" kern="1200" dirty="0">
              <a:solidFill>
                <a:schemeClr val="lt1"/>
              </a:solidFill>
              <a:latin typeface="+mn-lt"/>
              <a:ea typeface="+mn-ea"/>
              <a:cs typeface="+mn-cs"/>
            </a:endParaRPr>
          </a:p>
        </p:txBody>
      </p:sp>
      <p:sp>
        <p:nvSpPr>
          <p:cNvPr id="10" name="Rectangle 9"/>
          <p:cNvSpPr/>
          <p:nvPr/>
        </p:nvSpPr>
        <p:spPr bwMode="auto">
          <a:xfrm>
            <a:off x="0" y="1593668"/>
            <a:ext cx="9144000" cy="2775131"/>
          </a:xfrm>
          <a:prstGeom prst="rect">
            <a:avLst/>
          </a:prstGeom>
          <a:solidFill>
            <a:srgbClr val="FFFFFF"/>
          </a:solidFill>
          <a:ln w="9525" cap="flat" cmpd="sng" algn="ctr">
            <a:noFill/>
            <a:prstDash val="solid"/>
            <a:round/>
            <a:headEnd type="none" w="med" len="med"/>
            <a:tailEnd type="none" w="med" len="med"/>
          </a:ln>
          <a:effectLst/>
        </p:spPr>
        <p:txBody>
          <a:bodyPr vert="horz" wrap="square" lIns="90000" tIns="90000" rIns="72000" bIns="360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smtClean="0">
              <a:ln>
                <a:noFill/>
              </a:ln>
              <a:solidFill>
                <a:schemeClr val="tx1"/>
              </a:solidFill>
              <a:effectLst/>
              <a:latin typeface="Arial" charset="0"/>
            </a:endParaRPr>
          </a:p>
        </p:txBody>
      </p:sp>
      <p:sp>
        <p:nvSpPr>
          <p:cNvPr id="168963" name="Rectangle 3"/>
          <p:cNvSpPr>
            <a:spLocks noGrp="1" noChangeArrowheads="1"/>
          </p:cNvSpPr>
          <p:nvPr>
            <p:ph type="ctrTitle"/>
          </p:nvPr>
        </p:nvSpPr>
        <p:spPr>
          <a:xfrm>
            <a:off x="495299" y="2276475"/>
            <a:ext cx="5841024" cy="2177030"/>
          </a:xfrm>
        </p:spPr>
        <p:txBody>
          <a:bodyPr anchor="ctr" anchorCtr="0"/>
          <a:lstStyle>
            <a:lvl1pPr>
              <a:lnSpc>
                <a:spcPct val="85000"/>
              </a:lnSpc>
              <a:defRPr sz="3600" b="0">
                <a:solidFill>
                  <a:schemeClr val="tx2"/>
                </a:solidFill>
                <a:latin typeface="+mj-lt"/>
              </a:defRPr>
            </a:lvl1pPr>
          </a:lstStyle>
          <a:p>
            <a:r>
              <a:rPr lang="en-US" smtClean="0"/>
              <a:t>Click to edit Master title style</a:t>
            </a:r>
            <a:endParaRPr lang="en-AU" dirty="0"/>
          </a:p>
        </p:txBody>
      </p:sp>
      <p:pic>
        <p:nvPicPr>
          <p:cNvPr id="12" name="Picture 1" descr="G:\Organisational\Common\IFA_Logos\IF_base_no_type_portrait_rgb.jpg"/>
          <p:cNvPicPr>
            <a:picLocks noChangeAspect="1" noChangeArrowheads="1"/>
          </p:cNvPicPr>
          <p:nvPr/>
        </p:nvPicPr>
        <p:blipFill>
          <a:blip r:embed="rId2" cstate="print"/>
          <a:srcRect b="32353"/>
          <a:stretch>
            <a:fillRect/>
          </a:stretch>
        </p:blipFill>
        <p:spPr bwMode="auto">
          <a:xfrm>
            <a:off x="1789112" y="4319045"/>
            <a:ext cx="7354888" cy="1186656"/>
          </a:xfrm>
          <a:prstGeom prst="rect">
            <a:avLst/>
          </a:prstGeom>
          <a:noFill/>
          <a:ln w="9525">
            <a:noFill/>
            <a:miter lim="800000"/>
            <a:headEnd/>
            <a:tailEnd/>
          </a:ln>
        </p:spPr>
      </p:pic>
      <p:sp>
        <p:nvSpPr>
          <p:cNvPr id="17" name="Rectangle 16"/>
          <p:cNvSpPr/>
          <p:nvPr/>
        </p:nvSpPr>
        <p:spPr bwMode="auto">
          <a:xfrm>
            <a:off x="0" y="1149531"/>
            <a:ext cx="9144000" cy="452498"/>
          </a:xfrm>
          <a:prstGeom prst="rect">
            <a:avLst/>
          </a:prstGeom>
          <a:solidFill>
            <a:schemeClr val="tx2"/>
          </a:solidFill>
          <a:ln w="9525" cap="flat" cmpd="sng" algn="ctr">
            <a:noFill/>
            <a:prstDash val="solid"/>
            <a:round/>
            <a:headEnd type="none" w="med" len="med"/>
            <a:tailEnd type="none" w="med" len="med"/>
          </a:ln>
          <a:effectLst/>
        </p:spPr>
        <p:txBody>
          <a:bodyPr vert="horz" wrap="square" lIns="90000" tIns="90000" rIns="72000" bIns="360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smtClean="0">
              <a:ln>
                <a:noFill/>
              </a:ln>
              <a:solidFill>
                <a:schemeClr val="tx1"/>
              </a:solidFill>
              <a:effectLst/>
              <a:latin typeface="Arial" charset="0"/>
            </a:endParaRPr>
          </a:p>
        </p:txBody>
      </p:sp>
      <p:pic>
        <p:nvPicPr>
          <p:cNvPr id="11" name="Picture 1" descr="G:\Organisational\Common\IFA_Logos\IF_base_no_type_portrait_rgb.jpg"/>
          <p:cNvPicPr>
            <a:picLocks noChangeAspect="1" noChangeArrowheads="1"/>
          </p:cNvPicPr>
          <p:nvPr/>
        </p:nvPicPr>
        <p:blipFill>
          <a:blip r:embed="rId2" cstate="print"/>
          <a:srcRect r="27995" b="32353"/>
          <a:stretch>
            <a:fillRect/>
          </a:stretch>
        </p:blipFill>
        <p:spPr bwMode="auto">
          <a:xfrm>
            <a:off x="0" y="4319045"/>
            <a:ext cx="5295900" cy="1186656"/>
          </a:xfrm>
          <a:prstGeom prst="rect">
            <a:avLst/>
          </a:prstGeom>
          <a:noFill/>
          <a:ln w="9525">
            <a:noFill/>
            <a:miter lim="800000"/>
            <a:headEnd/>
            <a:tailEnd/>
          </a:ln>
        </p:spPr>
      </p:pic>
      <p:sp>
        <p:nvSpPr>
          <p:cNvPr id="168964" name="Rectangle 4"/>
          <p:cNvSpPr>
            <a:spLocks noGrp="1" noChangeArrowheads="1"/>
          </p:cNvSpPr>
          <p:nvPr>
            <p:ph type="subTitle" idx="1"/>
          </p:nvPr>
        </p:nvSpPr>
        <p:spPr>
          <a:xfrm>
            <a:off x="495300" y="3746500"/>
            <a:ext cx="5848643" cy="911225"/>
          </a:xfrm>
          <a:prstGeom prst="rect">
            <a:avLst/>
          </a:prstGeom>
        </p:spPr>
        <p:txBody>
          <a:bodyPr lIns="0" tIns="0" rIns="0" bIns="0" anchor="b" anchorCtr="0"/>
          <a:lstStyle>
            <a:lvl1pPr marL="0" indent="0">
              <a:lnSpc>
                <a:spcPct val="100000"/>
              </a:lnSpc>
              <a:spcBef>
                <a:spcPct val="0"/>
              </a:spcBef>
              <a:buNone/>
              <a:defRPr sz="2000" b="0">
                <a:solidFill>
                  <a:schemeClr val="accent6">
                    <a:lumMod val="50000"/>
                  </a:schemeClr>
                </a:solidFill>
                <a:latin typeface="+mj-lt"/>
              </a:defRPr>
            </a:lvl1pPr>
          </a:lstStyle>
          <a:p>
            <a:r>
              <a:rPr lang="en-US" smtClean="0"/>
              <a:t>Click to edit Master subtitle style</a:t>
            </a:r>
            <a:endParaRPr lang="en-AU" dirty="0"/>
          </a:p>
        </p:txBody>
      </p:sp>
      <p:sp>
        <p:nvSpPr>
          <p:cNvPr id="24" name="Rectangle 23"/>
          <p:cNvSpPr/>
          <p:nvPr/>
        </p:nvSpPr>
        <p:spPr bwMode="auto">
          <a:xfrm>
            <a:off x="0" y="1594717"/>
            <a:ext cx="9144000" cy="256032"/>
          </a:xfrm>
          <a:prstGeom prst="rect">
            <a:avLst/>
          </a:prstGeom>
          <a:solidFill>
            <a:srgbClr val="4CD5CD"/>
          </a:solidFill>
          <a:ln w="9525" cap="flat" cmpd="sng" algn="ctr">
            <a:noFill/>
            <a:prstDash val="solid"/>
            <a:round/>
            <a:headEnd type="none" w="med" len="med"/>
            <a:tailEnd type="none" w="med" len="med"/>
          </a:ln>
          <a:effectLst/>
        </p:spPr>
        <p:txBody>
          <a:bodyPr vert="horz" wrap="square" lIns="90000" tIns="90000" rIns="72000" bIns="360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smtClean="0">
              <a:ln>
                <a:noFill/>
              </a:ln>
              <a:solidFill>
                <a:schemeClr val="tx1"/>
              </a:solidFill>
              <a:effectLst/>
              <a:latin typeface="Arial" charset="0"/>
            </a:endParaRPr>
          </a:p>
        </p:txBody>
      </p:sp>
      <p:sp>
        <p:nvSpPr>
          <p:cNvPr id="25" name="Rectangle 5"/>
          <p:cNvSpPr>
            <a:spLocks noGrp="1" noChangeArrowheads="1"/>
          </p:cNvSpPr>
          <p:nvPr>
            <p:ph type="ftr" sz="quarter" idx="3"/>
          </p:nvPr>
        </p:nvSpPr>
        <p:spPr>
          <a:xfrm>
            <a:off x="231566" y="5108724"/>
            <a:ext cx="4572000" cy="324336"/>
          </a:xfrm>
          <a:prstGeom prst="rect">
            <a:avLst/>
          </a:prstGeom>
        </p:spPr>
        <p:txBody>
          <a:bodyPr lIns="252000" anchor="ctr"/>
          <a:lstStyle>
            <a:lvl1pPr>
              <a:defRPr sz="1050">
                <a:solidFill>
                  <a:schemeClr val="bg1"/>
                </a:solidFill>
              </a:defRPr>
            </a:lvl1pPr>
          </a:lstStyle>
          <a:p>
            <a:endParaRPr lang="en-AU"/>
          </a:p>
        </p:txBody>
      </p:sp>
      <p:grpSp>
        <p:nvGrpSpPr>
          <p:cNvPr id="20" name="Group 19"/>
          <p:cNvGrpSpPr/>
          <p:nvPr/>
        </p:nvGrpSpPr>
        <p:grpSpPr>
          <a:xfrm>
            <a:off x="8159490" y="5519398"/>
            <a:ext cx="529690" cy="557569"/>
            <a:chOff x="4286250" y="6159500"/>
            <a:chExt cx="663575" cy="698500"/>
          </a:xfrm>
          <a:solidFill>
            <a:schemeClr val="bg1"/>
          </a:solidFill>
        </p:grpSpPr>
        <p:sp>
          <p:nvSpPr>
            <p:cNvPr id="21" name="Freeform 7"/>
            <p:cNvSpPr>
              <a:spLocks/>
            </p:cNvSpPr>
            <p:nvPr/>
          </p:nvSpPr>
          <p:spPr bwMode="auto">
            <a:xfrm>
              <a:off x="4286250" y="6159500"/>
              <a:ext cx="663575" cy="698500"/>
            </a:xfrm>
            <a:custGeom>
              <a:avLst/>
              <a:gdLst/>
              <a:ahLst/>
              <a:cxnLst>
                <a:cxn ang="0">
                  <a:pos x="759" y="373"/>
                </a:cxn>
                <a:cxn ang="0">
                  <a:pos x="767" y="373"/>
                </a:cxn>
                <a:cxn ang="0">
                  <a:pos x="785" y="364"/>
                </a:cxn>
                <a:cxn ang="0">
                  <a:pos x="799" y="349"/>
                </a:cxn>
                <a:cxn ang="0">
                  <a:pos x="807" y="331"/>
                </a:cxn>
                <a:cxn ang="0">
                  <a:pos x="809" y="321"/>
                </a:cxn>
                <a:cxn ang="0">
                  <a:pos x="806" y="302"/>
                </a:cxn>
                <a:cxn ang="0">
                  <a:pos x="794" y="286"/>
                </a:cxn>
                <a:cxn ang="0">
                  <a:pos x="777" y="274"/>
                </a:cxn>
                <a:cxn ang="0">
                  <a:pos x="759" y="269"/>
                </a:cxn>
                <a:cxn ang="0">
                  <a:pos x="666" y="269"/>
                </a:cxn>
                <a:cxn ang="0">
                  <a:pos x="666" y="207"/>
                </a:cxn>
                <a:cxn ang="0">
                  <a:pos x="670" y="165"/>
                </a:cxn>
                <a:cxn ang="0">
                  <a:pos x="681" y="133"/>
                </a:cxn>
                <a:cxn ang="0">
                  <a:pos x="700" y="114"/>
                </a:cxn>
                <a:cxn ang="0">
                  <a:pos x="727" y="108"/>
                </a:cxn>
                <a:cxn ang="0">
                  <a:pos x="738" y="109"/>
                </a:cxn>
                <a:cxn ang="0">
                  <a:pos x="767" y="116"/>
                </a:cxn>
                <a:cxn ang="0">
                  <a:pos x="794" y="131"/>
                </a:cxn>
                <a:cxn ang="0">
                  <a:pos x="836" y="29"/>
                </a:cxn>
                <a:cxn ang="0">
                  <a:pos x="787" y="9"/>
                </a:cxn>
                <a:cxn ang="0">
                  <a:pos x="744" y="2"/>
                </a:cxn>
                <a:cxn ang="0">
                  <a:pos x="728" y="0"/>
                </a:cxn>
                <a:cxn ang="0">
                  <a:pos x="675" y="5"/>
                </a:cxn>
                <a:cxn ang="0">
                  <a:pos x="629" y="17"/>
                </a:cxn>
                <a:cxn ang="0">
                  <a:pos x="593" y="36"/>
                </a:cxn>
                <a:cxn ang="0">
                  <a:pos x="562" y="61"/>
                </a:cxn>
                <a:cxn ang="0">
                  <a:pos x="541" y="91"/>
                </a:cxn>
                <a:cxn ang="0">
                  <a:pos x="525" y="126"/>
                </a:cxn>
                <a:cxn ang="0">
                  <a:pos x="515" y="165"/>
                </a:cxn>
                <a:cxn ang="0">
                  <a:pos x="512" y="207"/>
                </a:cxn>
                <a:cxn ang="0">
                  <a:pos x="54" y="269"/>
                </a:cxn>
                <a:cxn ang="0">
                  <a:pos x="52" y="269"/>
                </a:cxn>
                <a:cxn ang="0">
                  <a:pos x="42" y="270"/>
                </a:cxn>
                <a:cxn ang="0">
                  <a:pos x="24" y="279"/>
                </a:cxn>
                <a:cxn ang="0">
                  <a:pos x="11" y="292"/>
                </a:cxn>
                <a:cxn ang="0">
                  <a:pos x="2" y="311"/>
                </a:cxn>
                <a:cxn ang="0">
                  <a:pos x="0" y="321"/>
                </a:cxn>
                <a:cxn ang="0">
                  <a:pos x="5" y="343"/>
                </a:cxn>
                <a:cxn ang="0">
                  <a:pos x="17" y="358"/>
                </a:cxn>
                <a:cxn ang="0">
                  <a:pos x="34" y="369"/>
                </a:cxn>
                <a:cxn ang="0">
                  <a:pos x="52" y="374"/>
                </a:cxn>
                <a:cxn ang="0">
                  <a:pos x="54" y="374"/>
                </a:cxn>
                <a:cxn ang="0">
                  <a:pos x="182" y="879"/>
                </a:cxn>
                <a:cxn ang="0">
                  <a:pos x="334" y="881"/>
                </a:cxn>
                <a:cxn ang="0">
                  <a:pos x="334" y="374"/>
                </a:cxn>
                <a:cxn ang="0">
                  <a:pos x="512" y="879"/>
                </a:cxn>
                <a:cxn ang="0">
                  <a:pos x="666" y="881"/>
                </a:cxn>
                <a:cxn ang="0">
                  <a:pos x="666" y="374"/>
                </a:cxn>
              </a:cxnLst>
              <a:rect l="0" t="0" r="r" b="b"/>
              <a:pathLst>
                <a:path w="836" h="881">
                  <a:moveTo>
                    <a:pt x="759" y="374"/>
                  </a:moveTo>
                  <a:lnTo>
                    <a:pt x="759" y="373"/>
                  </a:lnTo>
                  <a:lnTo>
                    <a:pt x="759" y="373"/>
                  </a:lnTo>
                  <a:lnTo>
                    <a:pt x="767" y="373"/>
                  </a:lnTo>
                  <a:lnTo>
                    <a:pt x="777" y="369"/>
                  </a:lnTo>
                  <a:lnTo>
                    <a:pt x="785" y="364"/>
                  </a:lnTo>
                  <a:lnTo>
                    <a:pt x="792" y="358"/>
                  </a:lnTo>
                  <a:lnTo>
                    <a:pt x="799" y="349"/>
                  </a:lnTo>
                  <a:lnTo>
                    <a:pt x="804" y="341"/>
                  </a:lnTo>
                  <a:lnTo>
                    <a:pt x="807" y="331"/>
                  </a:lnTo>
                  <a:lnTo>
                    <a:pt x="809" y="321"/>
                  </a:lnTo>
                  <a:lnTo>
                    <a:pt x="809" y="321"/>
                  </a:lnTo>
                  <a:lnTo>
                    <a:pt x="807" y="311"/>
                  </a:lnTo>
                  <a:lnTo>
                    <a:pt x="806" y="302"/>
                  </a:lnTo>
                  <a:lnTo>
                    <a:pt x="801" y="294"/>
                  </a:lnTo>
                  <a:lnTo>
                    <a:pt x="794" y="286"/>
                  </a:lnTo>
                  <a:lnTo>
                    <a:pt x="785" y="279"/>
                  </a:lnTo>
                  <a:lnTo>
                    <a:pt x="777" y="274"/>
                  </a:lnTo>
                  <a:lnTo>
                    <a:pt x="769" y="270"/>
                  </a:lnTo>
                  <a:lnTo>
                    <a:pt x="759" y="269"/>
                  </a:lnTo>
                  <a:lnTo>
                    <a:pt x="759" y="269"/>
                  </a:lnTo>
                  <a:lnTo>
                    <a:pt x="666" y="269"/>
                  </a:lnTo>
                  <a:lnTo>
                    <a:pt x="666" y="207"/>
                  </a:lnTo>
                  <a:lnTo>
                    <a:pt x="666" y="207"/>
                  </a:lnTo>
                  <a:lnTo>
                    <a:pt x="666" y="183"/>
                  </a:lnTo>
                  <a:lnTo>
                    <a:pt x="670" y="165"/>
                  </a:lnTo>
                  <a:lnTo>
                    <a:pt x="675" y="148"/>
                  </a:lnTo>
                  <a:lnTo>
                    <a:pt x="681" y="133"/>
                  </a:lnTo>
                  <a:lnTo>
                    <a:pt x="690" y="123"/>
                  </a:lnTo>
                  <a:lnTo>
                    <a:pt x="700" y="114"/>
                  </a:lnTo>
                  <a:lnTo>
                    <a:pt x="713" y="109"/>
                  </a:lnTo>
                  <a:lnTo>
                    <a:pt x="727" y="108"/>
                  </a:lnTo>
                  <a:lnTo>
                    <a:pt x="727" y="108"/>
                  </a:lnTo>
                  <a:lnTo>
                    <a:pt x="738" y="109"/>
                  </a:lnTo>
                  <a:lnTo>
                    <a:pt x="749" y="111"/>
                  </a:lnTo>
                  <a:lnTo>
                    <a:pt x="767" y="116"/>
                  </a:lnTo>
                  <a:lnTo>
                    <a:pt x="782" y="123"/>
                  </a:lnTo>
                  <a:lnTo>
                    <a:pt x="794" y="131"/>
                  </a:lnTo>
                  <a:lnTo>
                    <a:pt x="836" y="29"/>
                  </a:lnTo>
                  <a:lnTo>
                    <a:pt x="836" y="29"/>
                  </a:lnTo>
                  <a:lnTo>
                    <a:pt x="814" y="19"/>
                  </a:lnTo>
                  <a:lnTo>
                    <a:pt x="787" y="9"/>
                  </a:lnTo>
                  <a:lnTo>
                    <a:pt x="759" y="4"/>
                  </a:lnTo>
                  <a:lnTo>
                    <a:pt x="744" y="2"/>
                  </a:lnTo>
                  <a:lnTo>
                    <a:pt x="728" y="0"/>
                  </a:lnTo>
                  <a:lnTo>
                    <a:pt x="728" y="0"/>
                  </a:lnTo>
                  <a:lnTo>
                    <a:pt x="702" y="2"/>
                  </a:lnTo>
                  <a:lnTo>
                    <a:pt x="675" y="5"/>
                  </a:lnTo>
                  <a:lnTo>
                    <a:pt x="651" y="11"/>
                  </a:lnTo>
                  <a:lnTo>
                    <a:pt x="629" y="17"/>
                  </a:lnTo>
                  <a:lnTo>
                    <a:pt x="611" y="26"/>
                  </a:lnTo>
                  <a:lnTo>
                    <a:pt x="593" y="36"/>
                  </a:lnTo>
                  <a:lnTo>
                    <a:pt x="577" y="47"/>
                  </a:lnTo>
                  <a:lnTo>
                    <a:pt x="562" y="61"/>
                  </a:lnTo>
                  <a:lnTo>
                    <a:pt x="551" y="76"/>
                  </a:lnTo>
                  <a:lnTo>
                    <a:pt x="541" y="91"/>
                  </a:lnTo>
                  <a:lnTo>
                    <a:pt x="532" y="109"/>
                  </a:lnTo>
                  <a:lnTo>
                    <a:pt x="525" y="126"/>
                  </a:lnTo>
                  <a:lnTo>
                    <a:pt x="519" y="145"/>
                  </a:lnTo>
                  <a:lnTo>
                    <a:pt x="515" y="165"/>
                  </a:lnTo>
                  <a:lnTo>
                    <a:pt x="514" y="185"/>
                  </a:lnTo>
                  <a:lnTo>
                    <a:pt x="512" y="207"/>
                  </a:lnTo>
                  <a:lnTo>
                    <a:pt x="512" y="269"/>
                  </a:lnTo>
                  <a:lnTo>
                    <a:pt x="54" y="269"/>
                  </a:lnTo>
                  <a:lnTo>
                    <a:pt x="54" y="269"/>
                  </a:lnTo>
                  <a:lnTo>
                    <a:pt x="52" y="269"/>
                  </a:lnTo>
                  <a:lnTo>
                    <a:pt x="52" y="269"/>
                  </a:lnTo>
                  <a:lnTo>
                    <a:pt x="42" y="270"/>
                  </a:lnTo>
                  <a:lnTo>
                    <a:pt x="32" y="274"/>
                  </a:lnTo>
                  <a:lnTo>
                    <a:pt x="24" y="279"/>
                  </a:lnTo>
                  <a:lnTo>
                    <a:pt x="16" y="284"/>
                  </a:lnTo>
                  <a:lnTo>
                    <a:pt x="11" y="292"/>
                  </a:lnTo>
                  <a:lnTo>
                    <a:pt x="5" y="301"/>
                  </a:lnTo>
                  <a:lnTo>
                    <a:pt x="2" y="311"/>
                  </a:lnTo>
                  <a:lnTo>
                    <a:pt x="0" y="321"/>
                  </a:lnTo>
                  <a:lnTo>
                    <a:pt x="0" y="321"/>
                  </a:lnTo>
                  <a:lnTo>
                    <a:pt x="2" y="333"/>
                  </a:lnTo>
                  <a:lnTo>
                    <a:pt x="5" y="343"/>
                  </a:lnTo>
                  <a:lnTo>
                    <a:pt x="11" y="351"/>
                  </a:lnTo>
                  <a:lnTo>
                    <a:pt x="17" y="358"/>
                  </a:lnTo>
                  <a:lnTo>
                    <a:pt x="26" y="364"/>
                  </a:lnTo>
                  <a:lnTo>
                    <a:pt x="34" y="369"/>
                  </a:lnTo>
                  <a:lnTo>
                    <a:pt x="44" y="373"/>
                  </a:lnTo>
                  <a:lnTo>
                    <a:pt x="52" y="374"/>
                  </a:lnTo>
                  <a:lnTo>
                    <a:pt x="54" y="373"/>
                  </a:lnTo>
                  <a:lnTo>
                    <a:pt x="54" y="374"/>
                  </a:lnTo>
                  <a:lnTo>
                    <a:pt x="182" y="374"/>
                  </a:lnTo>
                  <a:lnTo>
                    <a:pt x="182" y="879"/>
                  </a:lnTo>
                  <a:lnTo>
                    <a:pt x="182" y="881"/>
                  </a:lnTo>
                  <a:lnTo>
                    <a:pt x="334" y="881"/>
                  </a:lnTo>
                  <a:lnTo>
                    <a:pt x="334" y="879"/>
                  </a:lnTo>
                  <a:lnTo>
                    <a:pt x="334" y="374"/>
                  </a:lnTo>
                  <a:lnTo>
                    <a:pt x="512" y="374"/>
                  </a:lnTo>
                  <a:lnTo>
                    <a:pt x="512" y="879"/>
                  </a:lnTo>
                  <a:lnTo>
                    <a:pt x="512" y="881"/>
                  </a:lnTo>
                  <a:lnTo>
                    <a:pt x="666" y="881"/>
                  </a:lnTo>
                  <a:lnTo>
                    <a:pt x="666" y="879"/>
                  </a:lnTo>
                  <a:lnTo>
                    <a:pt x="666" y="374"/>
                  </a:lnTo>
                  <a:lnTo>
                    <a:pt x="759" y="37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6" name="Freeform 8"/>
            <p:cNvSpPr>
              <a:spLocks/>
            </p:cNvSpPr>
            <p:nvPr/>
          </p:nvSpPr>
          <p:spPr bwMode="auto">
            <a:xfrm>
              <a:off x="4422775" y="6184900"/>
              <a:ext cx="138113" cy="141288"/>
            </a:xfrm>
            <a:custGeom>
              <a:avLst/>
              <a:gdLst/>
              <a:ahLst/>
              <a:cxnLst>
                <a:cxn ang="0">
                  <a:pos x="87" y="0"/>
                </a:cxn>
                <a:cxn ang="0">
                  <a:pos x="87" y="0"/>
                </a:cxn>
                <a:cxn ang="0">
                  <a:pos x="68" y="2"/>
                </a:cxn>
                <a:cxn ang="0">
                  <a:pos x="53" y="7"/>
                </a:cxn>
                <a:cxn ang="0">
                  <a:pos x="38" y="15"/>
                </a:cxn>
                <a:cxn ang="0">
                  <a:pos x="25" y="25"/>
                </a:cxn>
                <a:cxn ang="0">
                  <a:pos x="15" y="39"/>
                </a:cxn>
                <a:cxn ang="0">
                  <a:pos x="6" y="54"/>
                </a:cxn>
                <a:cxn ang="0">
                  <a:pos x="1" y="70"/>
                </a:cxn>
                <a:cxn ang="0">
                  <a:pos x="0" y="87"/>
                </a:cxn>
                <a:cxn ang="0">
                  <a:pos x="0" y="87"/>
                </a:cxn>
                <a:cxn ang="0">
                  <a:pos x="1" y="106"/>
                </a:cxn>
                <a:cxn ang="0">
                  <a:pos x="6" y="122"/>
                </a:cxn>
                <a:cxn ang="0">
                  <a:pos x="15" y="138"/>
                </a:cxn>
                <a:cxn ang="0">
                  <a:pos x="26" y="151"/>
                </a:cxn>
                <a:cxn ang="0">
                  <a:pos x="40" y="163"/>
                </a:cxn>
                <a:cxn ang="0">
                  <a:pos x="53" y="169"/>
                </a:cxn>
                <a:cxn ang="0">
                  <a:pos x="70" y="174"/>
                </a:cxn>
                <a:cxn ang="0">
                  <a:pos x="87" y="178"/>
                </a:cxn>
                <a:cxn ang="0">
                  <a:pos x="87" y="178"/>
                </a:cxn>
                <a:cxn ang="0">
                  <a:pos x="102" y="174"/>
                </a:cxn>
                <a:cxn ang="0">
                  <a:pos x="117" y="169"/>
                </a:cxn>
                <a:cxn ang="0">
                  <a:pos x="132" y="163"/>
                </a:cxn>
                <a:cxn ang="0">
                  <a:pos x="145" y="151"/>
                </a:cxn>
                <a:cxn ang="0">
                  <a:pos x="157" y="138"/>
                </a:cxn>
                <a:cxn ang="0">
                  <a:pos x="166" y="122"/>
                </a:cxn>
                <a:cxn ang="0">
                  <a:pos x="172" y="106"/>
                </a:cxn>
                <a:cxn ang="0">
                  <a:pos x="174" y="97"/>
                </a:cxn>
                <a:cxn ang="0">
                  <a:pos x="174" y="87"/>
                </a:cxn>
                <a:cxn ang="0">
                  <a:pos x="174" y="87"/>
                </a:cxn>
                <a:cxn ang="0">
                  <a:pos x="172" y="70"/>
                </a:cxn>
                <a:cxn ang="0">
                  <a:pos x="167" y="55"/>
                </a:cxn>
                <a:cxn ang="0">
                  <a:pos x="159" y="40"/>
                </a:cxn>
                <a:cxn ang="0">
                  <a:pos x="147" y="27"/>
                </a:cxn>
                <a:cxn ang="0">
                  <a:pos x="134" y="15"/>
                </a:cxn>
                <a:cxn ang="0">
                  <a:pos x="119" y="7"/>
                </a:cxn>
                <a:cxn ang="0">
                  <a:pos x="104" y="2"/>
                </a:cxn>
                <a:cxn ang="0">
                  <a:pos x="87" y="0"/>
                </a:cxn>
                <a:cxn ang="0">
                  <a:pos x="87" y="0"/>
                </a:cxn>
              </a:cxnLst>
              <a:rect l="0" t="0" r="r" b="b"/>
              <a:pathLst>
                <a:path w="174" h="178">
                  <a:moveTo>
                    <a:pt x="87" y="0"/>
                  </a:moveTo>
                  <a:lnTo>
                    <a:pt x="87" y="0"/>
                  </a:lnTo>
                  <a:lnTo>
                    <a:pt x="68" y="2"/>
                  </a:lnTo>
                  <a:lnTo>
                    <a:pt x="53" y="7"/>
                  </a:lnTo>
                  <a:lnTo>
                    <a:pt x="38" y="15"/>
                  </a:lnTo>
                  <a:lnTo>
                    <a:pt x="25" y="25"/>
                  </a:lnTo>
                  <a:lnTo>
                    <a:pt x="15" y="39"/>
                  </a:lnTo>
                  <a:lnTo>
                    <a:pt x="6" y="54"/>
                  </a:lnTo>
                  <a:lnTo>
                    <a:pt x="1" y="70"/>
                  </a:lnTo>
                  <a:lnTo>
                    <a:pt x="0" y="87"/>
                  </a:lnTo>
                  <a:lnTo>
                    <a:pt x="0" y="87"/>
                  </a:lnTo>
                  <a:lnTo>
                    <a:pt x="1" y="106"/>
                  </a:lnTo>
                  <a:lnTo>
                    <a:pt x="6" y="122"/>
                  </a:lnTo>
                  <a:lnTo>
                    <a:pt x="15" y="138"/>
                  </a:lnTo>
                  <a:lnTo>
                    <a:pt x="26" y="151"/>
                  </a:lnTo>
                  <a:lnTo>
                    <a:pt x="40" y="163"/>
                  </a:lnTo>
                  <a:lnTo>
                    <a:pt x="53" y="169"/>
                  </a:lnTo>
                  <a:lnTo>
                    <a:pt x="70" y="174"/>
                  </a:lnTo>
                  <a:lnTo>
                    <a:pt x="87" y="178"/>
                  </a:lnTo>
                  <a:lnTo>
                    <a:pt x="87" y="178"/>
                  </a:lnTo>
                  <a:lnTo>
                    <a:pt x="102" y="174"/>
                  </a:lnTo>
                  <a:lnTo>
                    <a:pt x="117" y="169"/>
                  </a:lnTo>
                  <a:lnTo>
                    <a:pt x="132" y="163"/>
                  </a:lnTo>
                  <a:lnTo>
                    <a:pt x="145" y="151"/>
                  </a:lnTo>
                  <a:lnTo>
                    <a:pt x="157" y="138"/>
                  </a:lnTo>
                  <a:lnTo>
                    <a:pt x="166" y="122"/>
                  </a:lnTo>
                  <a:lnTo>
                    <a:pt x="172" y="106"/>
                  </a:lnTo>
                  <a:lnTo>
                    <a:pt x="174" y="97"/>
                  </a:lnTo>
                  <a:lnTo>
                    <a:pt x="174" y="87"/>
                  </a:lnTo>
                  <a:lnTo>
                    <a:pt x="174" y="87"/>
                  </a:lnTo>
                  <a:lnTo>
                    <a:pt x="172" y="70"/>
                  </a:lnTo>
                  <a:lnTo>
                    <a:pt x="167" y="55"/>
                  </a:lnTo>
                  <a:lnTo>
                    <a:pt x="159" y="40"/>
                  </a:lnTo>
                  <a:lnTo>
                    <a:pt x="147" y="27"/>
                  </a:lnTo>
                  <a:lnTo>
                    <a:pt x="134" y="15"/>
                  </a:lnTo>
                  <a:lnTo>
                    <a:pt x="119" y="7"/>
                  </a:lnTo>
                  <a:lnTo>
                    <a:pt x="104" y="2"/>
                  </a:lnTo>
                  <a:lnTo>
                    <a:pt x="87" y="0"/>
                  </a:lnTo>
                  <a:lnTo>
                    <a:pt x="87"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grpSp>
      <p:pic>
        <p:nvPicPr>
          <p:cNvPr id="19" name="Picture 18" descr="IFA horizontal_tagli 2A6B11.jpg"/>
          <p:cNvPicPr>
            <a:picLocks noChangeAspect="1"/>
          </p:cNvPicPr>
          <p:nvPr/>
        </p:nvPicPr>
        <p:blipFill>
          <a:blip r:embed="rId3" cstate="print"/>
          <a:stretch>
            <a:fillRect/>
          </a:stretch>
        </p:blipFill>
        <p:spPr>
          <a:xfrm>
            <a:off x="7072330" y="2048732"/>
            <a:ext cx="1847249" cy="45548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11" name="Rectangle 5"/>
          <p:cNvSpPr>
            <a:spLocks noGrp="1" noChangeArrowheads="1"/>
          </p:cNvSpPr>
          <p:nvPr>
            <p:ph type="ftr" sz="quarter" idx="3"/>
          </p:nvPr>
        </p:nvSpPr>
        <p:spPr bwMode="white">
          <a:xfrm>
            <a:off x="555954" y="6606000"/>
            <a:ext cx="3906317" cy="252000"/>
          </a:xfrm>
          <a:prstGeom prst="rect">
            <a:avLst/>
          </a:prstGeom>
        </p:spPr>
        <p:txBody>
          <a:bodyPr lIns="108000"/>
          <a:lstStyle>
            <a:lvl1pPr>
              <a:defRPr sz="1050">
                <a:solidFill>
                  <a:schemeClr val="bg1"/>
                </a:solidFill>
              </a:defRPr>
            </a:lvl1pPr>
          </a:lstStyle>
          <a:p>
            <a:endParaRPr lang="en-AU"/>
          </a:p>
        </p:txBody>
      </p:sp>
      <p:sp>
        <p:nvSpPr>
          <p:cNvPr id="12" name="Slide Number Placeholder 13"/>
          <p:cNvSpPr>
            <a:spLocks noGrp="1"/>
          </p:cNvSpPr>
          <p:nvPr>
            <p:ph type="sldNum" sz="quarter" idx="4"/>
          </p:nvPr>
        </p:nvSpPr>
        <p:spPr bwMode="white">
          <a:xfrm>
            <a:off x="247650" y="6605074"/>
            <a:ext cx="300990" cy="252925"/>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fld id="{1DB9CBB4-23BD-49C8-8820-A2811D7748B6}"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Divider Slide">
    <p:spTree>
      <p:nvGrpSpPr>
        <p:cNvPr id="1" name=""/>
        <p:cNvGrpSpPr/>
        <p:nvPr/>
      </p:nvGrpSpPr>
      <p:grpSpPr>
        <a:xfrm>
          <a:off x="0" y="0"/>
          <a:ext cx="0" cy="0"/>
          <a:chOff x="0" y="0"/>
          <a:chExt cx="0" cy="0"/>
        </a:xfrm>
      </p:grpSpPr>
      <p:sp>
        <p:nvSpPr>
          <p:cNvPr id="13" name="AutoShape 11"/>
          <p:cNvSpPr>
            <a:spLocks noChangeAspect="1" noChangeArrowheads="1" noTextEdit="1"/>
          </p:cNvSpPr>
          <p:nvPr/>
        </p:nvSpPr>
        <p:spPr bwMode="auto">
          <a:xfrm>
            <a:off x="-6630206" y="1036623"/>
            <a:ext cx="15770693" cy="15414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 name="Title 1"/>
          <p:cNvSpPr>
            <a:spLocks noGrp="1"/>
          </p:cNvSpPr>
          <p:nvPr>
            <p:ph type="title"/>
          </p:nvPr>
        </p:nvSpPr>
        <p:spPr bwMode="black">
          <a:xfrm>
            <a:off x="495300" y="2357430"/>
            <a:ext cx="7772400" cy="793748"/>
          </a:xfrm>
        </p:spPr>
        <p:txBody>
          <a:bodyPr wrap="square" anchor="t"/>
          <a:lstStyle>
            <a:lvl1pPr algn="l">
              <a:defRPr lang="en-AU" sz="3600" b="0" dirty="0">
                <a:solidFill>
                  <a:schemeClr val="tx2"/>
                </a:solidFill>
                <a:latin typeface="+mj-lt"/>
                <a:ea typeface="+mj-ea"/>
                <a:cs typeface="+mj-cs"/>
              </a:defRPr>
            </a:lvl1pPr>
          </a:lstStyle>
          <a:p>
            <a:r>
              <a:rPr lang="en-US" smtClean="0"/>
              <a:t>Click to edit Master title style</a:t>
            </a:r>
            <a:endParaRPr lang="en-AU" dirty="0"/>
          </a:p>
        </p:txBody>
      </p:sp>
      <p:sp>
        <p:nvSpPr>
          <p:cNvPr id="19" name="Rectangle 18"/>
          <p:cNvSpPr/>
          <p:nvPr/>
        </p:nvSpPr>
        <p:spPr bwMode="white">
          <a:xfrm>
            <a:off x="6477000" y="69850"/>
            <a:ext cx="2663487" cy="868363"/>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90000" rIns="72000" bIns="360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smtClean="0">
              <a:ln>
                <a:noFill/>
              </a:ln>
              <a:solidFill>
                <a:schemeClr val="tx1"/>
              </a:solidFill>
              <a:effectLst/>
              <a:latin typeface="Arial" charset="0"/>
            </a:endParaRPr>
          </a:p>
        </p:txBody>
      </p:sp>
      <p:pic>
        <p:nvPicPr>
          <p:cNvPr id="12" name="Picture 1" descr="if_logo_rgb.jpg"/>
          <p:cNvPicPr>
            <a:picLocks noChangeAspect="1" noChangeArrowheads="1"/>
          </p:cNvPicPr>
          <p:nvPr/>
        </p:nvPicPr>
        <p:blipFill>
          <a:blip r:embed="rId2" cstate="print"/>
          <a:srcRect t="34004" r="7362"/>
          <a:stretch>
            <a:fillRect/>
          </a:stretch>
        </p:blipFill>
        <p:spPr bwMode="auto">
          <a:xfrm>
            <a:off x="693877" y="4372663"/>
            <a:ext cx="1866443" cy="449130"/>
          </a:xfrm>
          <a:prstGeom prst="rect">
            <a:avLst/>
          </a:prstGeom>
          <a:noFill/>
          <a:ln w="9525">
            <a:noFill/>
            <a:miter lim="800000"/>
            <a:headEnd/>
            <a:tailEnd/>
          </a:ln>
        </p:spPr>
      </p:pic>
      <p:sp>
        <p:nvSpPr>
          <p:cNvPr id="15" name="Freeform 14"/>
          <p:cNvSpPr/>
          <p:nvPr/>
        </p:nvSpPr>
        <p:spPr bwMode="auto">
          <a:xfrm>
            <a:off x="-9525" y="3452159"/>
            <a:ext cx="9163050" cy="1762125"/>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63050" h="1762125">
                <a:moveTo>
                  <a:pt x="9525" y="1181100"/>
                </a:moveTo>
                <a:lnTo>
                  <a:pt x="0" y="1762125"/>
                </a:lnTo>
                <a:lnTo>
                  <a:pt x="9163050" y="1752600"/>
                </a:lnTo>
                <a:lnTo>
                  <a:pt x="9153525" y="0"/>
                </a:lnTo>
                <a:lnTo>
                  <a:pt x="7953375" y="28575"/>
                </a:lnTo>
                <a:lnTo>
                  <a:pt x="5800725" y="485775"/>
                </a:lnTo>
                <a:lnTo>
                  <a:pt x="4305300" y="981075"/>
                </a:lnTo>
                <a:lnTo>
                  <a:pt x="2543175" y="1438275"/>
                </a:lnTo>
                <a:lnTo>
                  <a:pt x="1981200" y="1504950"/>
                </a:lnTo>
                <a:lnTo>
                  <a:pt x="1314450" y="1504950"/>
                </a:lnTo>
                <a:lnTo>
                  <a:pt x="542925" y="1400175"/>
                </a:lnTo>
                <a:lnTo>
                  <a:pt x="9525" y="1181100"/>
                </a:lnTo>
                <a:close/>
              </a:path>
            </a:pathLst>
          </a:custGeom>
          <a:solidFill>
            <a:srgbClr val="591D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AU" sz="1800" kern="1200" smtClean="0">
              <a:solidFill>
                <a:schemeClr val="lt1"/>
              </a:solidFill>
              <a:latin typeface="+mn-lt"/>
              <a:ea typeface="+mn-ea"/>
              <a:cs typeface="+mn-cs"/>
            </a:endParaRPr>
          </a:p>
        </p:txBody>
      </p:sp>
      <p:sp>
        <p:nvSpPr>
          <p:cNvPr id="17" name="Freeform 5"/>
          <p:cNvSpPr>
            <a:spLocks/>
          </p:cNvSpPr>
          <p:nvPr/>
        </p:nvSpPr>
        <p:spPr bwMode="auto">
          <a:xfrm>
            <a:off x="-10921" y="3445518"/>
            <a:ext cx="9154732" cy="1595449"/>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000" h="10000">
                <a:moveTo>
                  <a:pt x="10000" y="45"/>
                </a:moveTo>
                <a:cubicBezTo>
                  <a:pt x="9975" y="65"/>
                  <a:pt x="9995" y="145"/>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lnTo>
                  <a:pt x="10000" y="45"/>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pic>
        <p:nvPicPr>
          <p:cNvPr id="22" name="Picture 2"/>
          <p:cNvPicPr>
            <a:picLocks noChangeAspect="1" noChangeArrowheads="1"/>
          </p:cNvPicPr>
          <p:nvPr/>
        </p:nvPicPr>
        <p:blipFill>
          <a:blip r:embed="rId3" cstate="print"/>
          <a:srcRect b="50109"/>
          <a:stretch>
            <a:fillRect/>
          </a:stretch>
        </p:blipFill>
        <p:spPr bwMode="auto">
          <a:xfrm>
            <a:off x="0" y="3204519"/>
            <a:ext cx="9151939" cy="3653481"/>
          </a:xfrm>
          <a:prstGeom prst="rect">
            <a:avLst/>
          </a:prstGeom>
          <a:noFill/>
          <a:ln w="9525">
            <a:noFill/>
            <a:miter lim="800000"/>
            <a:headEnd/>
            <a:tailEnd/>
          </a:ln>
          <a:effectLst/>
        </p:spPr>
      </p:pic>
      <p:sp>
        <p:nvSpPr>
          <p:cNvPr id="23" name="Freeform 22"/>
          <p:cNvSpPr/>
          <p:nvPr/>
        </p:nvSpPr>
        <p:spPr bwMode="white">
          <a:xfrm flipH="1" flipV="1">
            <a:off x="-2" y="3152129"/>
            <a:ext cx="9151941" cy="1849430"/>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AU" sz="1800" kern="1200" smtClean="0">
              <a:solidFill>
                <a:schemeClr val="lt1"/>
              </a:solidFill>
              <a:latin typeface="+mn-lt"/>
              <a:ea typeface="+mn-ea"/>
              <a:cs typeface="+mn-cs"/>
            </a:endParaRPr>
          </a:p>
        </p:txBody>
      </p:sp>
      <p:sp>
        <p:nvSpPr>
          <p:cNvPr id="24" name="Freeform 5"/>
          <p:cNvSpPr>
            <a:spLocks/>
          </p:cNvSpPr>
          <p:nvPr/>
        </p:nvSpPr>
        <p:spPr bwMode="auto">
          <a:xfrm>
            <a:off x="-10921" y="3439168"/>
            <a:ext cx="9182775" cy="1595449"/>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3" name="Text Placeholder 2"/>
          <p:cNvSpPr>
            <a:spLocks noGrp="1"/>
          </p:cNvSpPr>
          <p:nvPr>
            <p:ph type="body" idx="1"/>
          </p:nvPr>
        </p:nvSpPr>
        <p:spPr bwMode="black">
          <a:xfrm>
            <a:off x="495300" y="3143248"/>
            <a:ext cx="7772400" cy="564356"/>
          </a:xfrm>
          <a:prstGeom prst="rect">
            <a:avLst/>
          </a:prstGeom>
        </p:spPr>
        <p:txBody>
          <a:bodyPr wrap="square" lIns="0" tIns="0" rIns="0" bIns="0" anchor="b">
            <a:normAutofit/>
          </a:bodyPr>
          <a:lstStyle>
            <a:lvl1pPr marL="0" indent="0">
              <a:buNone/>
              <a:defRPr lang="en-US" sz="2000" b="0" dirty="0" smtClean="0">
                <a:solidFill>
                  <a:srgbClr val="000000"/>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29" name="Picture 28" descr="APCC.png"/>
          <p:cNvPicPr>
            <a:picLocks noChangeAspect="1"/>
          </p:cNvPicPr>
          <p:nvPr/>
        </p:nvPicPr>
        <p:blipFill>
          <a:blip r:embed="rId4" cstate="print"/>
          <a:stretch>
            <a:fillRect/>
          </a:stretch>
        </p:blipFill>
        <p:spPr>
          <a:xfrm>
            <a:off x="5929306" y="5786454"/>
            <a:ext cx="2819390" cy="697502"/>
          </a:xfrm>
          <a:prstGeom prst="rect">
            <a:avLst/>
          </a:prstGeom>
        </p:spPr>
      </p:pic>
      <p:pic>
        <p:nvPicPr>
          <p:cNvPr id="16" name="Picture 1" descr="if_logo_rgb.jpg"/>
          <p:cNvPicPr>
            <a:picLocks noChangeAspect="1" noChangeArrowheads="1"/>
          </p:cNvPicPr>
          <p:nvPr/>
        </p:nvPicPr>
        <p:blipFill>
          <a:blip r:embed="rId5" cstate="print"/>
          <a:srcRect t="34004" r="7362"/>
          <a:stretch>
            <a:fillRect/>
          </a:stretch>
        </p:blipFill>
        <p:spPr bwMode="auto">
          <a:xfrm>
            <a:off x="500034" y="4000504"/>
            <a:ext cx="2599001" cy="625408"/>
          </a:xfrm>
          <a:prstGeom prst="rect">
            <a:avLst/>
          </a:prstGeom>
          <a:noFill/>
          <a:ln w="9525">
            <a:noFill/>
            <a:miter lim="800000"/>
            <a:headEnd/>
            <a:tailEnd/>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2_Title and Content with purple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lvl1pPr marL="0" indent="0">
              <a:buFont typeface="Arial" pitchFamily="34" charset="0"/>
              <a:buNone/>
              <a:defRPr b="1">
                <a:solidFill>
                  <a:schemeClr val="accent1"/>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9" name="Rectangle 5"/>
          <p:cNvSpPr>
            <a:spLocks noGrp="1" noChangeArrowheads="1"/>
          </p:cNvSpPr>
          <p:nvPr>
            <p:ph type="ftr" sz="quarter" idx="3"/>
          </p:nvPr>
        </p:nvSpPr>
        <p:spPr bwMode="white">
          <a:xfrm>
            <a:off x="555954" y="6606000"/>
            <a:ext cx="3906317" cy="252000"/>
          </a:xfrm>
          <a:prstGeom prst="rect">
            <a:avLst/>
          </a:prstGeom>
        </p:spPr>
        <p:txBody>
          <a:bodyPr lIns="108000"/>
          <a:lstStyle>
            <a:lvl1pPr>
              <a:defRPr sz="1050">
                <a:solidFill>
                  <a:schemeClr val="bg1"/>
                </a:solidFill>
              </a:defRPr>
            </a:lvl1pPr>
          </a:lstStyle>
          <a:p>
            <a:endParaRPr lang="en-AU"/>
          </a:p>
        </p:txBody>
      </p:sp>
      <p:sp>
        <p:nvSpPr>
          <p:cNvPr id="10" name="Slide Number Placeholder 13"/>
          <p:cNvSpPr>
            <a:spLocks noGrp="1"/>
          </p:cNvSpPr>
          <p:nvPr>
            <p:ph type="sldNum" sz="quarter" idx="4"/>
          </p:nvPr>
        </p:nvSpPr>
        <p:spPr bwMode="white">
          <a:xfrm>
            <a:off x="247650" y="6605074"/>
            <a:ext cx="300990" cy="252925"/>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fld id="{1DB9CBB4-23BD-49C8-8820-A2811D7748B6}" type="slidenum">
              <a:rPr lang="en-AU" smtClean="0"/>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8" name="Rectangle 5"/>
          <p:cNvSpPr>
            <a:spLocks noGrp="1" noChangeArrowheads="1"/>
          </p:cNvSpPr>
          <p:nvPr>
            <p:ph type="ftr" sz="quarter" idx="3"/>
          </p:nvPr>
        </p:nvSpPr>
        <p:spPr bwMode="white">
          <a:xfrm>
            <a:off x="555954" y="6606000"/>
            <a:ext cx="3906317" cy="252000"/>
          </a:xfrm>
          <a:prstGeom prst="rect">
            <a:avLst/>
          </a:prstGeom>
        </p:spPr>
        <p:txBody>
          <a:bodyPr lIns="108000"/>
          <a:lstStyle>
            <a:lvl1pPr>
              <a:defRPr sz="1050">
                <a:solidFill>
                  <a:schemeClr val="bg1"/>
                </a:solidFill>
              </a:defRPr>
            </a:lvl1pPr>
          </a:lstStyle>
          <a:p>
            <a:endParaRPr lang="en-AU"/>
          </a:p>
        </p:txBody>
      </p:sp>
      <p:sp>
        <p:nvSpPr>
          <p:cNvPr id="9" name="Slide Number Placeholder 13"/>
          <p:cNvSpPr>
            <a:spLocks noGrp="1"/>
          </p:cNvSpPr>
          <p:nvPr>
            <p:ph type="sldNum" sz="quarter" idx="4"/>
          </p:nvPr>
        </p:nvSpPr>
        <p:spPr bwMode="white">
          <a:xfrm>
            <a:off x="247650" y="6605074"/>
            <a:ext cx="300990" cy="252925"/>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fld id="{1DB9CBB4-23BD-49C8-8820-A2811D7748B6}" type="slidenum">
              <a:rPr lang="en-AU" smtClean="0"/>
              <a:t>‹#›</a:t>
            </a:fld>
            <a:endParaRPr lang="en-AU"/>
          </a:p>
        </p:txBody>
      </p:sp>
      <p:sp>
        <p:nvSpPr>
          <p:cNvPr id="5" name="Content Placeholder 2"/>
          <p:cNvSpPr>
            <a:spLocks noGrp="1"/>
          </p:cNvSpPr>
          <p:nvPr>
            <p:ph idx="4294967295"/>
          </p:nvPr>
        </p:nvSpPr>
        <p:spPr>
          <a:xfrm>
            <a:off x="495300" y="1109663"/>
            <a:ext cx="8151202" cy="51260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95300" y="1109663"/>
            <a:ext cx="4038600" cy="5126037"/>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Content Placeholder 3"/>
          <p:cNvSpPr>
            <a:spLocks noGrp="1"/>
          </p:cNvSpPr>
          <p:nvPr>
            <p:ph sz="half" idx="2"/>
          </p:nvPr>
        </p:nvSpPr>
        <p:spPr>
          <a:xfrm>
            <a:off x="4622800" y="1109663"/>
            <a:ext cx="4038600" cy="5126037"/>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DB9CBB4-23BD-49C8-8820-A2811D7748B6}" type="slidenum">
              <a:rPr lang="en-AU" smtClean="0"/>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95300" y="1109663"/>
            <a:ext cx="4040188" cy="639762"/>
          </a:xfrm>
        </p:spPr>
        <p:txBody>
          <a:bodyPr anchor="b">
            <a:normAutofit/>
          </a:bodyPr>
          <a:lstStyle>
            <a:lvl1pPr marL="0" indent="0">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1866900"/>
            <a:ext cx="4040188" cy="4368800"/>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04727" y="1109663"/>
            <a:ext cx="4041775" cy="639762"/>
          </a:xfrm>
        </p:spPr>
        <p:txBody>
          <a:bodyPr anchor="b">
            <a:normAutofit/>
          </a:bodyPr>
          <a:lstStyle>
            <a:lvl1pPr marL="0" indent="0">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04727" y="1866900"/>
            <a:ext cx="4041775" cy="4368800"/>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1DB9CBB4-23BD-49C8-8820-A2811D7748B6}" type="slidenum">
              <a:rPr lang="en-AU" smtClean="0"/>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AU" dirty="0"/>
          </a:p>
        </p:txBody>
      </p:sp>
      <p:sp>
        <p:nvSpPr>
          <p:cNvPr id="7" name="Rectangle 5"/>
          <p:cNvSpPr>
            <a:spLocks noGrp="1" noChangeArrowheads="1"/>
          </p:cNvSpPr>
          <p:nvPr>
            <p:ph type="ftr" sz="quarter" idx="3"/>
          </p:nvPr>
        </p:nvSpPr>
        <p:spPr bwMode="white">
          <a:xfrm>
            <a:off x="555954" y="6606000"/>
            <a:ext cx="3906317" cy="252000"/>
          </a:xfrm>
          <a:prstGeom prst="rect">
            <a:avLst/>
          </a:prstGeom>
        </p:spPr>
        <p:txBody>
          <a:bodyPr lIns="108000"/>
          <a:lstStyle>
            <a:lvl1pPr>
              <a:defRPr sz="1050">
                <a:solidFill>
                  <a:schemeClr val="bg1"/>
                </a:solidFill>
              </a:defRPr>
            </a:lvl1pPr>
          </a:lstStyle>
          <a:p>
            <a:endParaRPr lang="en-AU"/>
          </a:p>
        </p:txBody>
      </p:sp>
      <p:sp>
        <p:nvSpPr>
          <p:cNvPr id="8" name="Slide Number Placeholder 13"/>
          <p:cNvSpPr>
            <a:spLocks noGrp="1"/>
          </p:cNvSpPr>
          <p:nvPr>
            <p:ph type="sldNum" sz="quarter" idx="4"/>
          </p:nvPr>
        </p:nvSpPr>
        <p:spPr bwMode="white">
          <a:xfrm>
            <a:off x="247650" y="6605074"/>
            <a:ext cx="300990" cy="252925"/>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fld id="{1DB9CBB4-23BD-49C8-8820-A2811D7748B6}" type="slidenum">
              <a:rPr lang="en-AU" smtClean="0"/>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5"/>
          <p:cNvSpPr>
            <a:spLocks noGrp="1" noChangeArrowheads="1"/>
          </p:cNvSpPr>
          <p:nvPr>
            <p:ph type="ftr" sz="quarter" idx="3"/>
          </p:nvPr>
        </p:nvSpPr>
        <p:spPr bwMode="white">
          <a:xfrm>
            <a:off x="555954" y="6606000"/>
            <a:ext cx="3906317" cy="252000"/>
          </a:xfrm>
          <a:prstGeom prst="rect">
            <a:avLst/>
          </a:prstGeom>
        </p:spPr>
        <p:txBody>
          <a:bodyPr lIns="108000"/>
          <a:lstStyle>
            <a:lvl1pPr>
              <a:defRPr sz="1050">
                <a:solidFill>
                  <a:schemeClr val="bg1"/>
                </a:solidFill>
              </a:defRPr>
            </a:lvl1pPr>
          </a:lstStyle>
          <a:p>
            <a:endParaRPr lang="en-AU"/>
          </a:p>
        </p:txBody>
      </p:sp>
      <p:sp>
        <p:nvSpPr>
          <p:cNvPr id="7" name="Slide Number Placeholder 13"/>
          <p:cNvSpPr>
            <a:spLocks noGrp="1"/>
          </p:cNvSpPr>
          <p:nvPr>
            <p:ph type="sldNum" sz="quarter" idx="4"/>
          </p:nvPr>
        </p:nvSpPr>
        <p:spPr bwMode="white">
          <a:xfrm>
            <a:off x="247650" y="6605074"/>
            <a:ext cx="300990" cy="252925"/>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fld id="{1DB9CBB4-23BD-49C8-8820-A2811D7748B6}"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DB9CBB4-23BD-49C8-8820-A2811D7748B6}"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ivider Slide">
    <p:spTree>
      <p:nvGrpSpPr>
        <p:cNvPr id="1" name=""/>
        <p:cNvGrpSpPr/>
        <p:nvPr/>
      </p:nvGrpSpPr>
      <p:grpSpPr>
        <a:xfrm>
          <a:off x="0" y="0"/>
          <a:ext cx="0" cy="0"/>
          <a:chOff x="0" y="0"/>
          <a:chExt cx="0" cy="0"/>
        </a:xfrm>
      </p:grpSpPr>
      <p:sp>
        <p:nvSpPr>
          <p:cNvPr id="7" name="Rectangle 6"/>
          <p:cNvSpPr/>
          <p:nvPr/>
        </p:nvSpPr>
        <p:spPr>
          <a:xfrm>
            <a:off x="-3513" y="2914066"/>
            <a:ext cx="9144000" cy="3937000"/>
          </a:xfrm>
          <a:prstGeom prst="rect">
            <a:avLst/>
          </a:prstGeom>
          <a:gradFill flip="none" rotWithShape="1">
            <a:gsLst>
              <a:gs pos="0">
                <a:srgbClr val="47D5CD">
                  <a:shade val="30000"/>
                  <a:satMod val="115000"/>
                </a:srgbClr>
              </a:gs>
              <a:gs pos="50000">
                <a:srgbClr val="47D5CD">
                  <a:shade val="67500"/>
                  <a:satMod val="115000"/>
                </a:srgbClr>
              </a:gs>
              <a:gs pos="100000">
                <a:srgbClr val="47D5CD">
                  <a:shade val="100000"/>
                  <a:satMod val="115000"/>
                </a:srgbClr>
              </a:gs>
            </a:gsLst>
            <a:lin ang="8100000" scaled="1"/>
            <a:tileRect/>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9" name="Group 8"/>
          <p:cNvGrpSpPr/>
          <p:nvPr/>
        </p:nvGrpSpPr>
        <p:grpSpPr>
          <a:xfrm>
            <a:off x="8159490" y="4149929"/>
            <a:ext cx="529690" cy="557569"/>
            <a:chOff x="4286250" y="6159500"/>
            <a:chExt cx="663575" cy="698500"/>
          </a:xfrm>
          <a:solidFill>
            <a:schemeClr val="bg1"/>
          </a:solidFill>
        </p:grpSpPr>
        <p:sp>
          <p:nvSpPr>
            <p:cNvPr id="10" name="Freeform 7"/>
            <p:cNvSpPr>
              <a:spLocks/>
            </p:cNvSpPr>
            <p:nvPr/>
          </p:nvSpPr>
          <p:spPr bwMode="auto">
            <a:xfrm>
              <a:off x="4286250" y="6159500"/>
              <a:ext cx="663575" cy="698500"/>
            </a:xfrm>
            <a:custGeom>
              <a:avLst/>
              <a:gdLst/>
              <a:ahLst/>
              <a:cxnLst>
                <a:cxn ang="0">
                  <a:pos x="759" y="373"/>
                </a:cxn>
                <a:cxn ang="0">
                  <a:pos x="767" y="373"/>
                </a:cxn>
                <a:cxn ang="0">
                  <a:pos x="785" y="364"/>
                </a:cxn>
                <a:cxn ang="0">
                  <a:pos x="799" y="349"/>
                </a:cxn>
                <a:cxn ang="0">
                  <a:pos x="807" y="331"/>
                </a:cxn>
                <a:cxn ang="0">
                  <a:pos x="809" y="321"/>
                </a:cxn>
                <a:cxn ang="0">
                  <a:pos x="806" y="302"/>
                </a:cxn>
                <a:cxn ang="0">
                  <a:pos x="794" y="286"/>
                </a:cxn>
                <a:cxn ang="0">
                  <a:pos x="777" y="274"/>
                </a:cxn>
                <a:cxn ang="0">
                  <a:pos x="759" y="269"/>
                </a:cxn>
                <a:cxn ang="0">
                  <a:pos x="666" y="269"/>
                </a:cxn>
                <a:cxn ang="0">
                  <a:pos x="666" y="207"/>
                </a:cxn>
                <a:cxn ang="0">
                  <a:pos x="670" y="165"/>
                </a:cxn>
                <a:cxn ang="0">
                  <a:pos x="681" y="133"/>
                </a:cxn>
                <a:cxn ang="0">
                  <a:pos x="700" y="114"/>
                </a:cxn>
                <a:cxn ang="0">
                  <a:pos x="727" y="108"/>
                </a:cxn>
                <a:cxn ang="0">
                  <a:pos x="738" y="109"/>
                </a:cxn>
                <a:cxn ang="0">
                  <a:pos x="767" y="116"/>
                </a:cxn>
                <a:cxn ang="0">
                  <a:pos x="794" y="131"/>
                </a:cxn>
                <a:cxn ang="0">
                  <a:pos x="836" y="29"/>
                </a:cxn>
                <a:cxn ang="0">
                  <a:pos x="787" y="9"/>
                </a:cxn>
                <a:cxn ang="0">
                  <a:pos x="744" y="2"/>
                </a:cxn>
                <a:cxn ang="0">
                  <a:pos x="728" y="0"/>
                </a:cxn>
                <a:cxn ang="0">
                  <a:pos x="675" y="5"/>
                </a:cxn>
                <a:cxn ang="0">
                  <a:pos x="629" y="17"/>
                </a:cxn>
                <a:cxn ang="0">
                  <a:pos x="593" y="36"/>
                </a:cxn>
                <a:cxn ang="0">
                  <a:pos x="562" y="61"/>
                </a:cxn>
                <a:cxn ang="0">
                  <a:pos x="541" y="91"/>
                </a:cxn>
                <a:cxn ang="0">
                  <a:pos x="525" y="126"/>
                </a:cxn>
                <a:cxn ang="0">
                  <a:pos x="515" y="165"/>
                </a:cxn>
                <a:cxn ang="0">
                  <a:pos x="512" y="207"/>
                </a:cxn>
                <a:cxn ang="0">
                  <a:pos x="54" y="269"/>
                </a:cxn>
                <a:cxn ang="0">
                  <a:pos x="52" y="269"/>
                </a:cxn>
                <a:cxn ang="0">
                  <a:pos x="42" y="270"/>
                </a:cxn>
                <a:cxn ang="0">
                  <a:pos x="24" y="279"/>
                </a:cxn>
                <a:cxn ang="0">
                  <a:pos x="11" y="292"/>
                </a:cxn>
                <a:cxn ang="0">
                  <a:pos x="2" y="311"/>
                </a:cxn>
                <a:cxn ang="0">
                  <a:pos x="0" y="321"/>
                </a:cxn>
                <a:cxn ang="0">
                  <a:pos x="5" y="343"/>
                </a:cxn>
                <a:cxn ang="0">
                  <a:pos x="17" y="358"/>
                </a:cxn>
                <a:cxn ang="0">
                  <a:pos x="34" y="369"/>
                </a:cxn>
                <a:cxn ang="0">
                  <a:pos x="52" y="374"/>
                </a:cxn>
                <a:cxn ang="0">
                  <a:pos x="54" y="374"/>
                </a:cxn>
                <a:cxn ang="0">
                  <a:pos x="182" y="879"/>
                </a:cxn>
                <a:cxn ang="0">
                  <a:pos x="334" y="881"/>
                </a:cxn>
                <a:cxn ang="0">
                  <a:pos x="334" y="374"/>
                </a:cxn>
                <a:cxn ang="0">
                  <a:pos x="512" y="879"/>
                </a:cxn>
                <a:cxn ang="0">
                  <a:pos x="666" y="881"/>
                </a:cxn>
                <a:cxn ang="0">
                  <a:pos x="666" y="374"/>
                </a:cxn>
              </a:cxnLst>
              <a:rect l="0" t="0" r="r" b="b"/>
              <a:pathLst>
                <a:path w="836" h="881">
                  <a:moveTo>
                    <a:pt x="759" y="374"/>
                  </a:moveTo>
                  <a:lnTo>
                    <a:pt x="759" y="373"/>
                  </a:lnTo>
                  <a:lnTo>
                    <a:pt x="759" y="373"/>
                  </a:lnTo>
                  <a:lnTo>
                    <a:pt x="767" y="373"/>
                  </a:lnTo>
                  <a:lnTo>
                    <a:pt x="777" y="369"/>
                  </a:lnTo>
                  <a:lnTo>
                    <a:pt x="785" y="364"/>
                  </a:lnTo>
                  <a:lnTo>
                    <a:pt x="792" y="358"/>
                  </a:lnTo>
                  <a:lnTo>
                    <a:pt x="799" y="349"/>
                  </a:lnTo>
                  <a:lnTo>
                    <a:pt x="804" y="341"/>
                  </a:lnTo>
                  <a:lnTo>
                    <a:pt x="807" y="331"/>
                  </a:lnTo>
                  <a:lnTo>
                    <a:pt x="809" y="321"/>
                  </a:lnTo>
                  <a:lnTo>
                    <a:pt x="809" y="321"/>
                  </a:lnTo>
                  <a:lnTo>
                    <a:pt x="807" y="311"/>
                  </a:lnTo>
                  <a:lnTo>
                    <a:pt x="806" y="302"/>
                  </a:lnTo>
                  <a:lnTo>
                    <a:pt x="801" y="294"/>
                  </a:lnTo>
                  <a:lnTo>
                    <a:pt x="794" y="286"/>
                  </a:lnTo>
                  <a:lnTo>
                    <a:pt x="785" y="279"/>
                  </a:lnTo>
                  <a:lnTo>
                    <a:pt x="777" y="274"/>
                  </a:lnTo>
                  <a:lnTo>
                    <a:pt x="769" y="270"/>
                  </a:lnTo>
                  <a:lnTo>
                    <a:pt x="759" y="269"/>
                  </a:lnTo>
                  <a:lnTo>
                    <a:pt x="759" y="269"/>
                  </a:lnTo>
                  <a:lnTo>
                    <a:pt x="666" y="269"/>
                  </a:lnTo>
                  <a:lnTo>
                    <a:pt x="666" y="207"/>
                  </a:lnTo>
                  <a:lnTo>
                    <a:pt x="666" y="207"/>
                  </a:lnTo>
                  <a:lnTo>
                    <a:pt x="666" y="183"/>
                  </a:lnTo>
                  <a:lnTo>
                    <a:pt x="670" y="165"/>
                  </a:lnTo>
                  <a:lnTo>
                    <a:pt x="675" y="148"/>
                  </a:lnTo>
                  <a:lnTo>
                    <a:pt x="681" y="133"/>
                  </a:lnTo>
                  <a:lnTo>
                    <a:pt x="690" y="123"/>
                  </a:lnTo>
                  <a:lnTo>
                    <a:pt x="700" y="114"/>
                  </a:lnTo>
                  <a:lnTo>
                    <a:pt x="713" y="109"/>
                  </a:lnTo>
                  <a:lnTo>
                    <a:pt x="727" y="108"/>
                  </a:lnTo>
                  <a:lnTo>
                    <a:pt x="727" y="108"/>
                  </a:lnTo>
                  <a:lnTo>
                    <a:pt x="738" y="109"/>
                  </a:lnTo>
                  <a:lnTo>
                    <a:pt x="749" y="111"/>
                  </a:lnTo>
                  <a:lnTo>
                    <a:pt x="767" y="116"/>
                  </a:lnTo>
                  <a:lnTo>
                    <a:pt x="782" y="123"/>
                  </a:lnTo>
                  <a:lnTo>
                    <a:pt x="794" y="131"/>
                  </a:lnTo>
                  <a:lnTo>
                    <a:pt x="836" y="29"/>
                  </a:lnTo>
                  <a:lnTo>
                    <a:pt x="836" y="29"/>
                  </a:lnTo>
                  <a:lnTo>
                    <a:pt x="814" y="19"/>
                  </a:lnTo>
                  <a:lnTo>
                    <a:pt x="787" y="9"/>
                  </a:lnTo>
                  <a:lnTo>
                    <a:pt x="759" y="4"/>
                  </a:lnTo>
                  <a:lnTo>
                    <a:pt x="744" y="2"/>
                  </a:lnTo>
                  <a:lnTo>
                    <a:pt x="728" y="0"/>
                  </a:lnTo>
                  <a:lnTo>
                    <a:pt x="728" y="0"/>
                  </a:lnTo>
                  <a:lnTo>
                    <a:pt x="702" y="2"/>
                  </a:lnTo>
                  <a:lnTo>
                    <a:pt x="675" y="5"/>
                  </a:lnTo>
                  <a:lnTo>
                    <a:pt x="651" y="11"/>
                  </a:lnTo>
                  <a:lnTo>
                    <a:pt x="629" y="17"/>
                  </a:lnTo>
                  <a:lnTo>
                    <a:pt x="611" y="26"/>
                  </a:lnTo>
                  <a:lnTo>
                    <a:pt x="593" y="36"/>
                  </a:lnTo>
                  <a:lnTo>
                    <a:pt x="577" y="47"/>
                  </a:lnTo>
                  <a:lnTo>
                    <a:pt x="562" y="61"/>
                  </a:lnTo>
                  <a:lnTo>
                    <a:pt x="551" y="76"/>
                  </a:lnTo>
                  <a:lnTo>
                    <a:pt x="541" y="91"/>
                  </a:lnTo>
                  <a:lnTo>
                    <a:pt x="532" y="109"/>
                  </a:lnTo>
                  <a:lnTo>
                    <a:pt x="525" y="126"/>
                  </a:lnTo>
                  <a:lnTo>
                    <a:pt x="519" y="145"/>
                  </a:lnTo>
                  <a:lnTo>
                    <a:pt x="515" y="165"/>
                  </a:lnTo>
                  <a:lnTo>
                    <a:pt x="514" y="185"/>
                  </a:lnTo>
                  <a:lnTo>
                    <a:pt x="512" y="207"/>
                  </a:lnTo>
                  <a:lnTo>
                    <a:pt x="512" y="269"/>
                  </a:lnTo>
                  <a:lnTo>
                    <a:pt x="54" y="269"/>
                  </a:lnTo>
                  <a:lnTo>
                    <a:pt x="54" y="269"/>
                  </a:lnTo>
                  <a:lnTo>
                    <a:pt x="52" y="269"/>
                  </a:lnTo>
                  <a:lnTo>
                    <a:pt x="52" y="269"/>
                  </a:lnTo>
                  <a:lnTo>
                    <a:pt x="42" y="270"/>
                  </a:lnTo>
                  <a:lnTo>
                    <a:pt x="32" y="274"/>
                  </a:lnTo>
                  <a:lnTo>
                    <a:pt x="24" y="279"/>
                  </a:lnTo>
                  <a:lnTo>
                    <a:pt x="16" y="284"/>
                  </a:lnTo>
                  <a:lnTo>
                    <a:pt x="11" y="292"/>
                  </a:lnTo>
                  <a:lnTo>
                    <a:pt x="5" y="301"/>
                  </a:lnTo>
                  <a:lnTo>
                    <a:pt x="2" y="311"/>
                  </a:lnTo>
                  <a:lnTo>
                    <a:pt x="0" y="321"/>
                  </a:lnTo>
                  <a:lnTo>
                    <a:pt x="0" y="321"/>
                  </a:lnTo>
                  <a:lnTo>
                    <a:pt x="2" y="333"/>
                  </a:lnTo>
                  <a:lnTo>
                    <a:pt x="5" y="343"/>
                  </a:lnTo>
                  <a:lnTo>
                    <a:pt x="11" y="351"/>
                  </a:lnTo>
                  <a:lnTo>
                    <a:pt x="17" y="358"/>
                  </a:lnTo>
                  <a:lnTo>
                    <a:pt x="26" y="364"/>
                  </a:lnTo>
                  <a:lnTo>
                    <a:pt x="34" y="369"/>
                  </a:lnTo>
                  <a:lnTo>
                    <a:pt x="44" y="373"/>
                  </a:lnTo>
                  <a:lnTo>
                    <a:pt x="52" y="374"/>
                  </a:lnTo>
                  <a:lnTo>
                    <a:pt x="54" y="373"/>
                  </a:lnTo>
                  <a:lnTo>
                    <a:pt x="54" y="374"/>
                  </a:lnTo>
                  <a:lnTo>
                    <a:pt x="182" y="374"/>
                  </a:lnTo>
                  <a:lnTo>
                    <a:pt x="182" y="879"/>
                  </a:lnTo>
                  <a:lnTo>
                    <a:pt x="182" y="881"/>
                  </a:lnTo>
                  <a:lnTo>
                    <a:pt x="334" y="881"/>
                  </a:lnTo>
                  <a:lnTo>
                    <a:pt x="334" y="879"/>
                  </a:lnTo>
                  <a:lnTo>
                    <a:pt x="334" y="374"/>
                  </a:lnTo>
                  <a:lnTo>
                    <a:pt x="512" y="374"/>
                  </a:lnTo>
                  <a:lnTo>
                    <a:pt x="512" y="879"/>
                  </a:lnTo>
                  <a:lnTo>
                    <a:pt x="512" y="881"/>
                  </a:lnTo>
                  <a:lnTo>
                    <a:pt x="666" y="881"/>
                  </a:lnTo>
                  <a:lnTo>
                    <a:pt x="666" y="879"/>
                  </a:lnTo>
                  <a:lnTo>
                    <a:pt x="666" y="374"/>
                  </a:lnTo>
                  <a:lnTo>
                    <a:pt x="759" y="37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1" name="Freeform 8"/>
            <p:cNvSpPr>
              <a:spLocks/>
            </p:cNvSpPr>
            <p:nvPr/>
          </p:nvSpPr>
          <p:spPr bwMode="auto">
            <a:xfrm>
              <a:off x="4422775" y="6184900"/>
              <a:ext cx="138113" cy="141288"/>
            </a:xfrm>
            <a:custGeom>
              <a:avLst/>
              <a:gdLst/>
              <a:ahLst/>
              <a:cxnLst>
                <a:cxn ang="0">
                  <a:pos x="87" y="0"/>
                </a:cxn>
                <a:cxn ang="0">
                  <a:pos x="87" y="0"/>
                </a:cxn>
                <a:cxn ang="0">
                  <a:pos x="68" y="2"/>
                </a:cxn>
                <a:cxn ang="0">
                  <a:pos x="53" y="7"/>
                </a:cxn>
                <a:cxn ang="0">
                  <a:pos x="38" y="15"/>
                </a:cxn>
                <a:cxn ang="0">
                  <a:pos x="25" y="25"/>
                </a:cxn>
                <a:cxn ang="0">
                  <a:pos x="15" y="39"/>
                </a:cxn>
                <a:cxn ang="0">
                  <a:pos x="6" y="54"/>
                </a:cxn>
                <a:cxn ang="0">
                  <a:pos x="1" y="70"/>
                </a:cxn>
                <a:cxn ang="0">
                  <a:pos x="0" y="87"/>
                </a:cxn>
                <a:cxn ang="0">
                  <a:pos x="0" y="87"/>
                </a:cxn>
                <a:cxn ang="0">
                  <a:pos x="1" y="106"/>
                </a:cxn>
                <a:cxn ang="0">
                  <a:pos x="6" y="122"/>
                </a:cxn>
                <a:cxn ang="0">
                  <a:pos x="15" y="138"/>
                </a:cxn>
                <a:cxn ang="0">
                  <a:pos x="26" y="151"/>
                </a:cxn>
                <a:cxn ang="0">
                  <a:pos x="40" y="163"/>
                </a:cxn>
                <a:cxn ang="0">
                  <a:pos x="53" y="169"/>
                </a:cxn>
                <a:cxn ang="0">
                  <a:pos x="70" y="174"/>
                </a:cxn>
                <a:cxn ang="0">
                  <a:pos x="87" y="178"/>
                </a:cxn>
                <a:cxn ang="0">
                  <a:pos x="87" y="178"/>
                </a:cxn>
                <a:cxn ang="0">
                  <a:pos x="102" y="174"/>
                </a:cxn>
                <a:cxn ang="0">
                  <a:pos x="117" y="169"/>
                </a:cxn>
                <a:cxn ang="0">
                  <a:pos x="132" y="163"/>
                </a:cxn>
                <a:cxn ang="0">
                  <a:pos x="145" y="151"/>
                </a:cxn>
                <a:cxn ang="0">
                  <a:pos x="157" y="138"/>
                </a:cxn>
                <a:cxn ang="0">
                  <a:pos x="166" y="122"/>
                </a:cxn>
                <a:cxn ang="0">
                  <a:pos x="172" y="106"/>
                </a:cxn>
                <a:cxn ang="0">
                  <a:pos x="174" y="97"/>
                </a:cxn>
                <a:cxn ang="0">
                  <a:pos x="174" y="87"/>
                </a:cxn>
                <a:cxn ang="0">
                  <a:pos x="174" y="87"/>
                </a:cxn>
                <a:cxn ang="0">
                  <a:pos x="172" y="70"/>
                </a:cxn>
                <a:cxn ang="0">
                  <a:pos x="167" y="55"/>
                </a:cxn>
                <a:cxn ang="0">
                  <a:pos x="159" y="40"/>
                </a:cxn>
                <a:cxn ang="0">
                  <a:pos x="147" y="27"/>
                </a:cxn>
                <a:cxn ang="0">
                  <a:pos x="134" y="15"/>
                </a:cxn>
                <a:cxn ang="0">
                  <a:pos x="119" y="7"/>
                </a:cxn>
                <a:cxn ang="0">
                  <a:pos x="104" y="2"/>
                </a:cxn>
                <a:cxn ang="0">
                  <a:pos x="87" y="0"/>
                </a:cxn>
                <a:cxn ang="0">
                  <a:pos x="87" y="0"/>
                </a:cxn>
              </a:cxnLst>
              <a:rect l="0" t="0" r="r" b="b"/>
              <a:pathLst>
                <a:path w="174" h="178">
                  <a:moveTo>
                    <a:pt x="87" y="0"/>
                  </a:moveTo>
                  <a:lnTo>
                    <a:pt x="87" y="0"/>
                  </a:lnTo>
                  <a:lnTo>
                    <a:pt x="68" y="2"/>
                  </a:lnTo>
                  <a:lnTo>
                    <a:pt x="53" y="7"/>
                  </a:lnTo>
                  <a:lnTo>
                    <a:pt x="38" y="15"/>
                  </a:lnTo>
                  <a:lnTo>
                    <a:pt x="25" y="25"/>
                  </a:lnTo>
                  <a:lnTo>
                    <a:pt x="15" y="39"/>
                  </a:lnTo>
                  <a:lnTo>
                    <a:pt x="6" y="54"/>
                  </a:lnTo>
                  <a:lnTo>
                    <a:pt x="1" y="70"/>
                  </a:lnTo>
                  <a:lnTo>
                    <a:pt x="0" y="87"/>
                  </a:lnTo>
                  <a:lnTo>
                    <a:pt x="0" y="87"/>
                  </a:lnTo>
                  <a:lnTo>
                    <a:pt x="1" y="106"/>
                  </a:lnTo>
                  <a:lnTo>
                    <a:pt x="6" y="122"/>
                  </a:lnTo>
                  <a:lnTo>
                    <a:pt x="15" y="138"/>
                  </a:lnTo>
                  <a:lnTo>
                    <a:pt x="26" y="151"/>
                  </a:lnTo>
                  <a:lnTo>
                    <a:pt x="40" y="163"/>
                  </a:lnTo>
                  <a:lnTo>
                    <a:pt x="53" y="169"/>
                  </a:lnTo>
                  <a:lnTo>
                    <a:pt x="70" y="174"/>
                  </a:lnTo>
                  <a:lnTo>
                    <a:pt x="87" y="178"/>
                  </a:lnTo>
                  <a:lnTo>
                    <a:pt x="87" y="178"/>
                  </a:lnTo>
                  <a:lnTo>
                    <a:pt x="102" y="174"/>
                  </a:lnTo>
                  <a:lnTo>
                    <a:pt x="117" y="169"/>
                  </a:lnTo>
                  <a:lnTo>
                    <a:pt x="132" y="163"/>
                  </a:lnTo>
                  <a:lnTo>
                    <a:pt x="145" y="151"/>
                  </a:lnTo>
                  <a:lnTo>
                    <a:pt x="157" y="138"/>
                  </a:lnTo>
                  <a:lnTo>
                    <a:pt x="166" y="122"/>
                  </a:lnTo>
                  <a:lnTo>
                    <a:pt x="172" y="106"/>
                  </a:lnTo>
                  <a:lnTo>
                    <a:pt x="174" y="97"/>
                  </a:lnTo>
                  <a:lnTo>
                    <a:pt x="174" y="87"/>
                  </a:lnTo>
                  <a:lnTo>
                    <a:pt x="174" y="87"/>
                  </a:lnTo>
                  <a:lnTo>
                    <a:pt x="172" y="70"/>
                  </a:lnTo>
                  <a:lnTo>
                    <a:pt x="167" y="55"/>
                  </a:lnTo>
                  <a:lnTo>
                    <a:pt x="159" y="40"/>
                  </a:lnTo>
                  <a:lnTo>
                    <a:pt x="147" y="27"/>
                  </a:lnTo>
                  <a:lnTo>
                    <a:pt x="134" y="15"/>
                  </a:lnTo>
                  <a:lnTo>
                    <a:pt x="119" y="7"/>
                  </a:lnTo>
                  <a:lnTo>
                    <a:pt x="104" y="2"/>
                  </a:lnTo>
                  <a:lnTo>
                    <a:pt x="87" y="0"/>
                  </a:lnTo>
                  <a:lnTo>
                    <a:pt x="87"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AU"/>
            </a:p>
          </p:txBody>
        </p:sp>
      </p:grpSp>
      <p:sp>
        <p:nvSpPr>
          <p:cNvPr id="13" name="AutoShape 11"/>
          <p:cNvSpPr>
            <a:spLocks noChangeAspect="1" noChangeArrowheads="1" noTextEdit="1"/>
          </p:cNvSpPr>
          <p:nvPr/>
        </p:nvSpPr>
        <p:spPr bwMode="auto">
          <a:xfrm>
            <a:off x="-6630206" y="1036623"/>
            <a:ext cx="15770693" cy="15414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16" name="Freeform 9"/>
          <p:cNvSpPr>
            <a:spLocks/>
          </p:cNvSpPr>
          <p:nvPr/>
        </p:nvSpPr>
        <p:spPr bwMode="white">
          <a:xfrm>
            <a:off x="-2034" y="2914066"/>
            <a:ext cx="9152228" cy="1245398"/>
          </a:xfrm>
          <a:custGeom>
            <a:avLst/>
            <a:gdLst>
              <a:gd name="connsiteX0" fmla="*/ 19014 w 20553"/>
              <a:gd name="connsiteY0" fmla="*/ 10 h 10010"/>
              <a:gd name="connsiteX1" fmla="*/ 0 w 20553"/>
              <a:gd name="connsiteY1" fmla="*/ 0 h 10010"/>
              <a:gd name="connsiteX2" fmla="*/ 10553 w 20553"/>
              <a:gd name="connsiteY2" fmla="*/ 3843 h 10010"/>
              <a:gd name="connsiteX3" fmla="*/ 10553 w 20553"/>
              <a:gd name="connsiteY3" fmla="*/ 5871 h 10010"/>
              <a:gd name="connsiteX4" fmla="*/ 18188 w 20553"/>
              <a:gd name="connsiteY4" fmla="*/ 5855 h 10010"/>
              <a:gd name="connsiteX5" fmla="*/ 18188 w 20553"/>
              <a:gd name="connsiteY5" fmla="*/ 5855 h 10010"/>
              <a:gd name="connsiteX6" fmla="*/ 18399 w 20553"/>
              <a:gd name="connsiteY6" fmla="*/ 5892 h 10010"/>
              <a:gd name="connsiteX7" fmla="*/ 18595 w 20553"/>
              <a:gd name="connsiteY7" fmla="*/ 5923 h 10010"/>
              <a:gd name="connsiteX8" fmla="*/ 18773 w 20553"/>
              <a:gd name="connsiteY8" fmla="*/ 5976 h 10010"/>
              <a:gd name="connsiteX9" fmla="*/ 18855 w 20553"/>
              <a:gd name="connsiteY9" fmla="*/ 6013 h 10010"/>
              <a:gd name="connsiteX10" fmla="*/ 18934 w 20553"/>
              <a:gd name="connsiteY10" fmla="*/ 6050 h 10010"/>
              <a:gd name="connsiteX11" fmla="*/ 19007 w 20553"/>
              <a:gd name="connsiteY11" fmla="*/ 6087 h 10010"/>
              <a:gd name="connsiteX12" fmla="*/ 19076 w 20553"/>
              <a:gd name="connsiteY12" fmla="*/ 6140 h 10010"/>
              <a:gd name="connsiteX13" fmla="*/ 19142 w 20553"/>
              <a:gd name="connsiteY13" fmla="*/ 6193 h 10010"/>
              <a:gd name="connsiteX14" fmla="*/ 19203 w 20553"/>
              <a:gd name="connsiteY14" fmla="*/ 6251 h 10010"/>
              <a:gd name="connsiteX15" fmla="*/ 19261 w 20553"/>
              <a:gd name="connsiteY15" fmla="*/ 6325 h 10010"/>
              <a:gd name="connsiteX16" fmla="*/ 19314 w 20553"/>
              <a:gd name="connsiteY16" fmla="*/ 6393 h 10010"/>
              <a:gd name="connsiteX17" fmla="*/ 19362 w 20553"/>
              <a:gd name="connsiteY17" fmla="*/ 6483 h 10010"/>
              <a:gd name="connsiteX18" fmla="*/ 19405 w 20553"/>
              <a:gd name="connsiteY18" fmla="*/ 6583 h 10010"/>
              <a:gd name="connsiteX19" fmla="*/ 19446 w 20553"/>
              <a:gd name="connsiteY19" fmla="*/ 6689 h 10010"/>
              <a:gd name="connsiteX20" fmla="*/ 19464 w 20553"/>
              <a:gd name="connsiteY20" fmla="*/ 6747 h 10010"/>
              <a:gd name="connsiteX21" fmla="*/ 19481 w 20553"/>
              <a:gd name="connsiteY21" fmla="*/ 6810 h 10010"/>
              <a:gd name="connsiteX22" fmla="*/ 19497 w 20553"/>
              <a:gd name="connsiteY22" fmla="*/ 6874 h 10010"/>
              <a:gd name="connsiteX23" fmla="*/ 19513 w 20553"/>
              <a:gd name="connsiteY23" fmla="*/ 6942 h 10010"/>
              <a:gd name="connsiteX24" fmla="*/ 19526 w 20553"/>
              <a:gd name="connsiteY24" fmla="*/ 7016 h 10010"/>
              <a:gd name="connsiteX25" fmla="*/ 19540 w 20553"/>
              <a:gd name="connsiteY25" fmla="*/ 7085 h 10010"/>
              <a:gd name="connsiteX26" fmla="*/ 19551 w 20553"/>
              <a:gd name="connsiteY26" fmla="*/ 7159 h 10010"/>
              <a:gd name="connsiteX27" fmla="*/ 19563 w 20553"/>
              <a:gd name="connsiteY27" fmla="*/ 7238 h 10010"/>
              <a:gd name="connsiteX28" fmla="*/ 19571 w 20553"/>
              <a:gd name="connsiteY28" fmla="*/ 7323 h 10010"/>
              <a:gd name="connsiteX29" fmla="*/ 19581 w 20553"/>
              <a:gd name="connsiteY29" fmla="*/ 7412 h 10010"/>
              <a:gd name="connsiteX30" fmla="*/ 19589 w 20553"/>
              <a:gd name="connsiteY30" fmla="*/ 7502 h 10010"/>
              <a:gd name="connsiteX31" fmla="*/ 19595 w 20553"/>
              <a:gd name="connsiteY31" fmla="*/ 7592 h 10010"/>
              <a:gd name="connsiteX32" fmla="*/ 19601 w 20553"/>
              <a:gd name="connsiteY32" fmla="*/ 7687 h 10010"/>
              <a:gd name="connsiteX33" fmla="*/ 19605 w 20553"/>
              <a:gd name="connsiteY33" fmla="*/ 7792 h 10010"/>
              <a:gd name="connsiteX34" fmla="*/ 19608 w 20553"/>
              <a:gd name="connsiteY34" fmla="*/ 7898 h 10010"/>
              <a:gd name="connsiteX35" fmla="*/ 19609 w 20553"/>
              <a:gd name="connsiteY35" fmla="*/ 8009 h 10010"/>
              <a:gd name="connsiteX36" fmla="*/ 19611 w 20553"/>
              <a:gd name="connsiteY36" fmla="*/ 8120 h 10010"/>
              <a:gd name="connsiteX37" fmla="*/ 19611 w 20553"/>
              <a:gd name="connsiteY37" fmla="*/ 8236 h 10010"/>
              <a:gd name="connsiteX38" fmla="*/ 19611 w 20553"/>
              <a:gd name="connsiteY38" fmla="*/ 8363 h 10010"/>
              <a:gd name="connsiteX39" fmla="*/ 19608 w 20553"/>
              <a:gd name="connsiteY39" fmla="*/ 8484 h 10010"/>
              <a:gd name="connsiteX40" fmla="*/ 19605 w 20553"/>
              <a:gd name="connsiteY40" fmla="*/ 8616 h 10010"/>
              <a:gd name="connsiteX41" fmla="*/ 19601 w 20553"/>
              <a:gd name="connsiteY41" fmla="*/ 8748 h 10010"/>
              <a:gd name="connsiteX42" fmla="*/ 19589 w 20553"/>
              <a:gd name="connsiteY42" fmla="*/ 9033 h 10010"/>
              <a:gd name="connsiteX43" fmla="*/ 19573 w 20553"/>
              <a:gd name="connsiteY43" fmla="*/ 9345 h 10010"/>
              <a:gd name="connsiteX44" fmla="*/ 19553 w 20553"/>
              <a:gd name="connsiteY44" fmla="*/ 9662 h 10010"/>
              <a:gd name="connsiteX45" fmla="*/ 19528 w 20553"/>
              <a:gd name="connsiteY45" fmla="*/ 10010 h 10010"/>
              <a:gd name="connsiteX46" fmla="*/ 20050 w 20553"/>
              <a:gd name="connsiteY46" fmla="*/ 5554 h 10010"/>
              <a:gd name="connsiteX47" fmla="*/ 20272 w 20553"/>
              <a:gd name="connsiteY47" fmla="*/ 3843 h 10010"/>
              <a:gd name="connsiteX48" fmla="*/ 20553 w 20553"/>
              <a:gd name="connsiteY48" fmla="*/ 1673 h 10010"/>
              <a:gd name="connsiteX49" fmla="*/ 20553 w 20553"/>
              <a:gd name="connsiteY49" fmla="*/ 353 h 10010"/>
              <a:gd name="connsiteX50" fmla="*/ 20553 w 20553"/>
              <a:gd name="connsiteY50" fmla="*/ 10 h 10010"/>
              <a:gd name="connsiteX51" fmla="*/ 19014 w 20553"/>
              <a:gd name="connsiteY51" fmla="*/ 10 h 10010"/>
              <a:gd name="connsiteX0" fmla="*/ 19014 w 20553"/>
              <a:gd name="connsiteY0" fmla="*/ 10 h 10010"/>
              <a:gd name="connsiteX1" fmla="*/ 0 w 20553"/>
              <a:gd name="connsiteY1" fmla="*/ 0 h 10010"/>
              <a:gd name="connsiteX2" fmla="*/ 10553 w 20553"/>
              <a:gd name="connsiteY2" fmla="*/ 5871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050 w 20553"/>
              <a:gd name="connsiteY45" fmla="*/ 5554 h 10010"/>
              <a:gd name="connsiteX46" fmla="*/ 20272 w 20553"/>
              <a:gd name="connsiteY46" fmla="*/ 3843 h 10010"/>
              <a:gd name="connsiteX47" fmla="*/ 20553 w 20553"/>
              <a:gd name="connsiteY47" fmla="*/ 1673 h 10010"/>
              <a:gd name="connsiteX48" fmla="*/ 20553 w 20553"/>
              <a:gd name="connsiteY48" fmla="*/ 353 h 10010"/>
              <a:gd name="connsiteX49" fmla="*/ 20553 w 20553"/>
              <a:gd name="connsiteY49" fmla="*/ 10 h 10010"/>
              <a:gd name="connsiteX50" fmla="*/ 19014 w 20553"/>
              <a:gd name="connsiteY50" fmla="*/ 10 h 10010"/>
              <a:gd name="connsiteX0" fmla="*/ 19014 w 20553"/>
              <a:gd name="connsiteY0" fmla="*/ 10 h 10010"/>
              <a:gd name="connsiteX1" fmla="*/ 0 w 20553"/>
              <a:gd name="connsiteY1" fmla="*/ 0 h 10010"/>
              <a:gd name="connsiteX2" fmla="*/ 0 w 20553"/>
              <a:gd name="connsiteY2" fmla="*/ 5990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050 w 20553"/>
              <a:gd name="connsiteY45" fmla="*/ 5554 h 10010"/>
              <a:gd name="connsiteX46" fmla="*/ 20272 w 20553"/>
              <a:gd name="connsiteY46" fmla="*/ 3843 h 10010"/>
              <a:gd name="connsiteX47" fmla="*/ 20553 w 20553"/>
              <a:gd name="connsiteY47" fmla="*/ 1673 h 10010"/>
              <a:gd name="connsiteX48" fmla="*/ 20553 w 20553"/>
              <a:gd name="connsiteY48" fmla="*/ 353 h 10010"/>
              <a:gd name="connsiteX49" fmla="*/ 20553 w 20553"/>
              <a:gd name="connsiteY49" fmla="*/ 10 h 10010"/>
              <a:gd name="connsiteX50" fmla="*/ 19014 w 20553"/>
              <a:gd name="connsiteY50" fmla="*/ 10 h 10010"/>
              <a:gd name="connsiteX0" fmla="*/ 20553 w 20553"/>
              <a:gd name="connsiteY0" fmla="*/ 10 h 10010"/>
              <a:gd name="connsiteX1" fmla="*/ 0 w 20553"/>
              <a:gd name="connsiteY1" fmla="*/ 0 h 10010"/>
              <a:gd name="connsiteX2" fmla="*/ 0 w 20553"/>
              <a:gd name="connsiteY2" fmla="*/ 5990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050 w 20553"/>
              <a:gd name="connsiteY45" fmla="*/ 5554 h 10010"/>
              <a:gd name="connsiteX46" fmla="*/ 20272 w 20553"/>
              <a:gd name="connsiteY46" fmla="*/ 3843 h 10010"/>
              <a:gd name="connsiteX47" fmla="*/ 20553 w 20553"/>
              <a:gd name="connsiteY47" fmla="*/ 1673 h 10010"/>
              <a:gd name="connsiteX48" fmla="*/ 20553 w 20553"/>
              <a:gd name="connsiteY48" fmla="*/ 353 h 10010"/>
              <a:gd name="connsiteX49" fmla="*/ 20553 w 20553"/>
              <a:gd name="connsiteY49" fmla="*/ 10 h 10010"/>
              <a:gd name="connsiteX0" fmla="*/ 20553 w 20553"/>
              <a:gd name="connsiteY0" fmla="*/ 10 h 10010"/>
              <a:gd name="connsiteX1" fmla="*/ 0 w 20553"/>
              <a:gd name="connsiteY1" fmla="*/ 0 h 10010"/>
              <a:gd name="connsiteX2" fmla="*/ 0 w 20553"/>
              <a:gd name="connsiteY2" fmla="*/ 5990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050 w 20553"/>
              <a:gd name="connsiteY45" fmla="*/ 5554 h 10010"/>
              <a:gd name="connsiteX46" fmla="*/ 20272 w 20553"/>
              <a:gd name="connsiteY46" fmla="*/ 3843 h 10010"/>
              <a:gd name="connsiteX47" fmla="*/ 20553 w 20553"/>
              <a:gd name="connsiteY47" fmla="*/ 1673 h 10010"/>
              <a:gd name="connsiteX48" fmla="*/ 20553 w 20553"/>
              <a:gd name="connsiteY48" fmla="*/ 10 h 10010"/>
              <a:gd name="connsiteX0" fmla="*/ 20553 w 20553"/>
              <a:gd name="connsiteY0" fmla="*/ 10 h 10010"/>
              <a:gd name="connsiteX1" fmla="*/ 0 w 20553"/>
              <a:gd name="connsiteY1" fmla="*/ 0 h 10010"/>
              <a:gd name="connsiteX2" fmla="*/ 0 w 20553"/>
              <a:gd name="connsiteY2" fmla="*/ 5990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050 w 20553"/>
              <a:gd name="connsiteY45" fmla="*/ 5554 h 10010"/>
              <a:gd name="connsiteX46" fmla="*/ 20553 w 20553"/>
              <a:gd name="connsiteY46" fmla="*/ 1673 h 10010"/>
              <a:gd name="connsiteX47" fmla="*/ 20553 w 20553"/>
              <a:gd name="connsiteY47" fmla="*/ 10 h 10010"/>
              <a:gd name="connsiteX0" fmla="*/ 20553 w 20553"/>
              <a:gd name="connsiteY0" fmla="*/ 10 h 10010"/>
              <a:gd name="connsiteX1" fmla="*/ 0 w 20553"/>
              <a:gd name="connsiteY1" fmla="*/ 0 h 10010"/>
              <a:gd name="connsiteX2" fmla="*/ 0 w 20553"/>
              <a:gd name="connsiteY2" fmla="*/ 5990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553 w 20553"/>
              <a:gd name="connsiteY45" fmla="*/ 1673 h 10010"/>
              <a:gd name="connsiteX46" fmla="*/ 20553 w 20553"/>
              <a:gd name="connsiteY46" fmla="*/ 10 h 10010"/>
              <a:gd name="connsiteX0" fmla="*/ 20510 w 20553"/>
              <a:gd name="connsiteY0" fmla="*/ 75 h 10010"/>
              <a:gd name="connsiteX1" fmla="*/ 0 w 20553"/>
              <a:gd name="connsiteY1" fmla="*/ 0 h 10010"/>
              <a:gd name="connsiteX2" fmla="*/ 0 w 20553"/>
              <a:gd name="connsiteY2" fmla="*/ 5990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553 w 20553"/>
              <a:gd name="connsiteY45" fmla="*/ 1673 h 10010"/>
              <a:gd name="connsiteX46" fmla="*/ 20510 w 20553"/>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53 w 20567"/>
              <a:gd name="connsiteY0" fmla="*/ 108 h 10043"/>
              <a:gd name="connsiteX1" fmla="*/ 0 w 20567"/>
              <a:gd name="connsiteY1" fmla="*/ 0 h 10043"/>
              <a:gd name="connsiteX2" fmla="*/ 43 w 20567"/>
              <a:gd name="connsiteY2" fmla="*/ 6023 h 10043"/>
              <a:gd name="connsiteX3" fmla="*/ 18231 w 20567"/>
              <a:gd name="connsiteY3" fmla="*/ 5888 h 10043"/>
              <a:gd name="connsiteX4" fmla="*/ 18231 w 20567"/>
              <a:gd name="connsiteY4" fmla="*/ 5888 h 10043"/>
              <a:gd name="connsiteX5" fmla="*/ 18442 w 20567"/>
              <a:gd name="connsiteY5" fmla="*/ 5925 h 10043"/>
              <a:gd name="connsiteX6" fmla="*/ 18638 w 20567"/>
              <a:gd name="connsiteY6" fmla="*/ 5956 h 10043"/>
              <a:gd name="connsiteX7" fmla="*/ 18816 w 20567"/>
              <a:gd name="connsiteY7" fmla="*/ 6009 h 10043"/>
              <a:gd name="connsiteX8" fmla="*/ 18898 w 20567"/>
              <a:gd name="connsiteY8" fmla="*/ 6046 h 10043"/>
              <a:gd name="connsiteX9" fmla="*/ 18977 w 20567"/>
              <a:gd name="connsiteY9" fmla="*/ 6083 h 10043"/>
              <a:gd name="connsiteX10" fmla="*/ 19050 w 20567"/>
              <a:gd name="connsiteY10" fmla="*/ 6120 h 10043"/>
              <a:gd name="connsiteX11" fmla="*/ 19119 w 20567"/>
              <a:gd name="connsiteY11" fmla="*/ 6173 h 10043"/>
              <a:gd name="connsiteX12" fmla="*/ 19185 w 20567"/>
              <a:gd name="connsiteY12" fmla="*/ 6226 h 10043"/>
              <a:gd name="connsiteX13" fmla="*/ 19246 w 20567"/>
              <a:gd name="connsiteY13" fmla="*/ 6284 h 10043"/>
              <a:gd name="connsiteX14" fmla="*/ 19304 w 20567"/>
              <a:gd name="connsiteY14" fmla="*/ 6358 h 10043"/>
              <a:gd name="connsiteX15" fmla="*/ 19357 w 20567"/>
              <a:gd name="connsiteY15" fmla="*/ 6426 h 10043"/>
              <a:gd name="connsiteX16" fmla="*/ 19405 w 20567"/>
              <a:gd name="connsiteY16" fmla="*/ 6516 h 10043"/>
              <a:gd name="connsiteX17" fmla="*/ 19448 w 20567"/>
              <a:gd name="connsiteY17" fmla="*/ 6616 h 10043"/>
              <a:gd name="connsiteX18" fmla="*/ 19489 w 20567"/>
              <a:gd name="connsiteY18" fmla="*/ 6722 h 10043"/>
              <a:gd name="connsiteX19" fmla="*/ 19507 w 20567"/>
              <a:gd name="connsiteY19" fmla="*/ 6780 h 10043"/>
              <a:gd name="connsiteX20" fmla="*/ 19524 w 20567"/>
              <a:gd name="connsiteY20" fmla="*/ 6843 h 10043"/>
              <a:gd name="connsiteX21" fmla="*/ 19540 w 20567"/>
              <a:gd name="connsiteY21" fmla="*/ 6907 h 10043"/>
              <a:gd name="connsiteX22" fmla="*/ 19556 w 20567"/>
              <a:gd name="connsiteY22" fmla="*/ 6975 h 10043"/>
              <a:gd name="connsiteX23" fmla="*/ 19569 w 20567"/>
              <a:gd name="connsiteY23" fmla="*/ 7049 h 10043"/>
              <a:gd name="connsiteX24" fmla="*/ 19583 w 20567"/>
              <a:gd name="connsiteY24" fmla="*/ 7118 h 10043"/>
              <a:gd name="connsiteX25" fmla="*/ 19594 w 20567"/>
              <a:gd name="connsiteY25" fmla="*/ 7192 h 10043"/>
              <a:gd name="connsiteX26" fmla="*/ 19606 w 20567"/>
              <a:gd name="connsiteY26" fmla="*/ 7271 h 10043"/>
              <a:gd name="connsiteX27" fmla="*/ 19614 w 20567"/>
              <a:gd name="connsiteY27" fmla="*/ 7356 h 10043"/>
              <a:gd name="connsiteX28" fmla="*/ 19624 w 20567"/>
              <a:gd name="connsiteY28" fmla="*/ 7445 h 10043"/>
              <a:gd name="connsiteX29" fmla="*/ 19632 w 20567"/>
              <a:gd name="connsiteY29" fmla="*/ 7535 h 10043"/>
              <a:gd name="connsiteX30" fmla="*/ 19638 w 20567"/>
              <a:gd name="connsiteY30" fmla="*/ 7625 h 10043"/>
              <a:gd name="connsiteX31" fmla="*/ 19644 w 20567"/>
              <a:gd name="connsiteY31" fmla="*/ 7720 h 10043"/>
              <a:gd name="connsiteX32" fmla="*/ 19648 w 20567"/>
              <a:gd name="connsiteY32" fmla="*/ 7825 h 10043"/>
              <a:gd name="connsiteX33" fmla="*/ 19651 w 20567"/>
              <a:gd name="connsiteY33" fmla="*/ 7931 h 10043"/>
              <a:gd name="connsiteX34" fmla="*/ 19652 w 20567"/>
              <a:gd name="connsiteY34" fmla="*/ 8042 h 10043"/>
              <a:gd name="connsiteX35" fmla="*/ 19654 w 20567"/>
              <a:gd name="connsiteY35" fmla="*/ 8153 h 10043"/>
              <a:gd name="connsiteX36" fmla="*/ 19654 w 20567"/>
              <a:gd name="connsiteY36" fmla="*/ 8269 h 10043"/>
              <a:gd name="connsiteX37" fmla="*/ 19654 w 20567"/>
              <a:gd name="connsiteY37" fmla="*/ 8396 h 10043"/>
              <a:gd name="connsiteX38" fmla="*/ 19651 w 20567"/>
              <a:gd name="connsiteY38" fmla="*/ 8517 h 10043"/>
              <a:gd name="connsiteX39" fmla="*/ 19648 w 20567"/>
              <a:gd name="connsiteY39" fmla="*/ 8649 h 10043"/>
              <a:gd name="connsiteX40" fmla="*/ 19644 w 20567"/>
              <a:gd name="connsiteY40" fmla="*/ 8781 h 10043"/>
              <a:gd name="connsiteX41" fmla="*/ 19632 w 20567"/>
              <a:gd name="connsiteY41" fmla="*/ 9066 h 10043"/>
              <a:gd name="connsiteX42" fmla="*/ 19616 w 20567"/>
              <a:gd name="connsiteY42" fmla="*/ 9378 h 10043"/>
              <a:gd name="connsiteX43" fmla="*/ 19596 w 20567"/>
              <a:gd name="connsiteY43" fmla="*/ 9695 h 10043"/>
              <a:gd name="connsiteX44" fmla="*/ 19571 w 20567"/>
              <a:gd name="connsiteY44" fmla="*/ 10043 h 10043"/>
              <a:gd name="connsiteX45" fmla="*/ 20553 w 20567"/>
              <a:gd name="connsiteY45" fmla="*/ 2032 h 10043"/>
              <a:gd name="connsiteX46" fmla="*/ 20553 w 20567"/>
              <a:gd name="connsiteY46" fmla="*/ 108 h 10043"/>
              <a:gd name="connsiteX0" fmla="*/ 20567 w 20581"/>
              <a:gd name="connsiteY0" fmla="*/ 108 h 10043"/>
              <a:gd name="connsiteX1" fmla="*/ 14 w 20581"/>
              <a:gd name="connsiteY1" fmla="*/ 0 h 10043"/>
              <a:gd name="connsiteX2" fmla="*/ 14 w 20581"/>
              <a:gd name="connsiteY2" fmla="*/ 6023 h 10043"/>
              <a:gd name="connsiteX3" fmla="*/ 18245 w 20581"/>
              <a:gd name="connsiteY3" fmla="*/ 5888 h 10043"/>
              <a:gd name="connsiteX4" fmla="*/ 18245 w 20581"/>
              <a:gd name="connsiteY4" fmla="*/ 5888 h 10043"/>
              <a:gd name="connsiteX5" fmla="*/ 18456 w 20581"/>
              <a:gd name="connsiteY5" fmla="*/ 5925 h 10043"/>
              <a:gd name="connsiteX6" fmla="*/ 18652 w 20581"/>
              <a:gd name="connsiteY6" fmla="*/ 5956 h 10043"/>
              <a:gd name="connsiteX7" fmla="*/ 18830 w 20581"/>
              <a:gd name="connsiteY7" fmla="*/ 6009 h 10043"/>
              <a:gd name="connsiteX8" fmla="*/ 18912 w 20581"/>
              <a:gd name="connsiteY8" fmla="*/ 6046 h 10043"/>
              <a:gd name="connsiteX9" fmla="*/ 18991 w 20581"/>
              <a:gd name="connsiteY9" fmla="*/ 6083 h 10043"/>
              <a:gd name="connsiteX10" fmla="*/ 19064 w 20581"/>
              <a:gd name="connsiteY10" fmla="*/ 6120 h 10043"/>
              <a:gd name="connsiteX11" fmla="*/ 19133 w 20581"/>
              <a:gd name="connsiteY11" fmla="*/ 6173 h 10043"/>
              <a:gd name="connsiteX12" fmla="*/ 19199 w 20581"/>
              <a:gd name="connsiteY12" fmla="*/ 6226 h 10043"/>
              <a:gd name="connsiteX13" fmla="*/ 19260 w 20581"/>
              <a:gd name="connsiteY13" fmla="*/ 6284 h 10043"/>
              <a:gd name="connsiteX14" fmla="*/ 19318 w 20581"/>
              <a:gd name="connsiteY14" fmla="*/ 6358 h 10043"/>
              <a:gd name="connsiteX15" fmla="*/ 19371 w 20581"/>
              <a:gd name="connsiteY15" fmla="*/ 6426 h 10043"/>
              <a:gd name="connsiteX16" fmla="*/ 19419 w 20581"/>
              <a:gd name="connsiteY16" fmla="*/ 6516 h 10043"/>
              <a:gd name="connsiteX17" fmla="*/ 19462 w 20581"/>
              <a:gd name="connsiteY17" fmla="*/ 6616 h 10043"/>
              <a:gd name="connsiteX18" fmla="*/ 19503 w 20581"/>
              <a:gd name="connsiteY18" fmla="*/ 6722 h 10043"/>
              <a:gd name="connsiteX19" fmla="*/ 19521 w 20581"/>
              <a:gd name="connsiteY19" fmla="*/ 6780 h 10043"/>
              <a:gd name="connsiteX20" fmla="*/ 19538 w 20581"/>
              <a:gd name="connsiteY20" fmla="*/ 6843 h 10043"/>
              <a:gd name="connsiteX21" fmla="*/ 19554 w 20581"/>
              <a:gd name="connsiteY21" fmla="*/ 6907 h 10043"/>
              <a:gd name="connsiteX22" fmla="*/ 19570 w 20581"/>
              <a:gd name="connsiteY22" fmla="*/ 6975 h 10043"/>
              <a:gd name="connsiteX23" fmla="*/ 19583 w 20581"/>
              <a:gd name="connsiteY23" fmla="*/ 7049 h 10043"/>
              <a:gd name="connsiteX24" fmla="*/ 19597 w 20581"/>
              <a:gd name="connsiteY24" fmla="*/ 7118 h 10043"/>
              <a:gd name="connsiteX25" fmla="*/ 19608 w 20581"/>
              <a:gd name="connsiteY25" fmla="*/ 7192 h 10043"/>
              <a:gd name="connsiteX26" fmla="*/ 19620 w 20581"/>
              <a:gd name="connsiteY26" fmla="*/ 7271 h 10043"/>
              <a:gd name="connsiteX27" fmla="*/ 19628 w 20581"/>
              <a:gd name="connsiteY27" fmla="*/ 7356 h 10043"/>
              <a:gd name="connsiteX28" fmla="*/ 19638 w 20581"/>
              <a:gd name="connsiteY28" fmla="*/ 7445 h 10043"/>
              <a:gd name="connsiteX29" fmla="*/ 19646 w 20581"/>
              <a:gd name="connsiteY29" fmla="*/ 7535 h 10043"/>
              <a:gd name="connsiteX30" fmla="*/ 19652 w 20581"/>
              <a:gd name="connsiteY30" fmla="*/ 7625 h 10043"/>
              <a:gd name="connsiteX31" fmla="*/ 19658 w 20581"/>
              <a:gd name="connsiteY31" fmla="*/ 7720 h 10043"/>
              <a:gd name="connsiteX32" fmla="*/ 19662 w 20581"/>
              <a:gd name="connsiteY32" fmla="*/ 7825 h 10043"/>
              <a:gd name="connsiteX33" fmla="*/ 19665 w 20581"/>
              <a:gd name="connsiteY33" fmla="*/ 7931 h 10043"/>
              <a:gd name="connsiteX34" fmla="*/ 19666 w 20581"/>
              <a:gd name="connsiteY34" fmla="*/ 8042 h 10043"/>
              <a:gd name="connsiteX35" fmla="*/ 19668 w 20581"/>
              <a:gd name="connsiteY35" fmla="*/ 8153 h 10043"/>
              <a:gd name="connsiteX36" fmla="*/ 19668 w 20581"/>
              <a:gd name="connsiteY36" fmla="*/ 8269 h 10043"/>
              <a:gd name="connsiteX37" fmla="*/ 19668 w 20581"/>
              <a:gd name="connsiteY37" fmla="*/ 8396 h 10043"/>
              <a:gd name="connsiteX38" fmla="*/ 19665 w 20581"/>
              <a:gd name="connsiteY38" fmla="*/ 8517 h 10043"/>
              <a:gd name="connsiteX39" fmla="*/ 19662 w 20581"/>
              <a:gd name="connsiteY39" fmla="*/ 8649 h 10043"/>
              <a:gd name="connsiteX40" fmla="*/ 19658 w 20581"/>
              <a:gd name="connsiteY40" fmla="*/ 8781 h 10043"/>
              <a:gd name="connsiteX41" fmla="*/ 19646 w 20581"/>
              <a:gd name="connsiteY41" fmla="*/ 9066 h 10043"/>
              <a:gd name="connsiteX42" fmla="*/ 19630 w 20581"/>
              <a:gd name="connsiteY42" fmla="*/ 9378 h 10043"/>
              <a:gd name="connsiteX43" fmla="*/ 19610 w 20581"/>
              <a:gd name="connsiteY43" fmla="*/ 9695 h 10043"/>
              <a:gd name="connsiteX44" fmla="*/ 19585 w 20581"/>
              <a:gd name="connsiteY44" fmla="*/ 10043 h 10043"/>
              <a:gd name="connsiteX45" fmla="*/ 20567 w 20581"/>
              <a:gd name="connsiteY45" fmla="*/ 2032 h 10043"/>
              <a:gd name="connsiteX46" fmla="*/ 20567 w 20581"/>
              <a:gd name="connsiteY46" fmla="*/ 108 h 10043"/>
              <a:gd name="connsiteX0" fmla="*/ 20567 w 20581"/>
              <a:gd name="connsiteY0" fmla="*/ 0 h 9935"/>
              <a:gd name="connsiteX1" fmla="*/ 14 w 20581"/>
              <a:gd name="connsiteY1" fmla="*/ 22 h 9935"/>
              <a:gd name="connsiteX2" fmla="*/ 14 w 20581"/>
              <a:gd name="connsiteY2" fmla="*/ 5915 h 9935"/>
              <a:gd name="connsiteX3" fmla="*/ 18245 w 20581"/>
              <a:gd name="connsiteY3" fmla="*/ 5780 h 9935"/>
              <a:gd name="connsiteX4" fmla="*/ 18245 w 20581"/>
              <a:gd name="connsiteY4" fmla="*/ 5780 h 9935"/>
              <a:gd name="connsiteX5" fmla="*/ 18456 w 20581"/>
              <a:gd name="connsiteY5" fmla="*/ 5817 h 9935"/>
              <a:gd name="connsiteX6" fmla="*/ 18652 w 20581"/>
              <a:gd name="connsiteY6" fmla="*/ 5848 h 9935"/>
              <a:gd name="connsiteX7" fmla="*/ 18830 w 20581"/>
              <a:gd name="connsiteY7" fmla="*/ 5901 h 9935"/>
              <a:gd name="connsiteX8" fmla="*/ 18912 w 20581"/>
              <a:gd name="connsiteY8" fmla="*/ 5938 h 9935"/>
              <a:gd name="connsiteX9" fmla="*/ 18991 w 20581"/>
              <a:gd name="connsiteY9" fmla="*/ 5975 h 9935"/>
              <a:gd name="connsiteX10" fmla="*/ 19064 w 20581"/>
              <a:gd name="connsiteY10" fmla="*/ 6012 h 9935"/>
              <a:gd name="connsiteX11" fmla="*/ 19133 w 20581"/>
              <a:gd name="connsiteY11" fmla="*/ 6065 h 9935"/>
              <a:gd name="connsiteX12" fmla="*/ 19199 w 20581"/>
              <a:gd name="connsiteY12" fmla="*/ 6118 h 9935"/>
              <a:gd name="connsiteX13" fmla="*/ 19260 w 20581"/>
              <a:gd name="connsiteY13" fmla="*/ 6176 h 9935"/>
              <a:gd name="connsiteX14" fmla="*/ 19318 w 20581"/>
              <a:gd name="connsiteY14" fmla="*/ 6250 h 9935"/>
              <a:gd name="connsiteX15" fmla="*/ 19371 w 20581"/>
              <a:gd name="connsiteY15" fmla="*/ 6318 h 9935"/>
              <a:gd name="connsiteX16" fmla="*/ 19419 w 20581"/>
              <a:gd name="connsiteY16" fmla="*/ 6408 h 9935"/>
              <a:gd name="connsiteX17" fmla="*/ 19462 w 20581"/>
              <a:gd name="connsiteY17" fmla="*/ 6508 h 9935"/>
              <a:gd name="connsiteX18" fmla="*/ 19503 w 20581"/>
              <a:gd name="connsiteY18" fmla="*/ 6614 h 9935"/>
              <a:gd name="connsiteX19" fmla="*/ 19521 w 20581"/>
              <a:gd name="connsiteY19" fmla="*/ 6672 h 9935"/>
              <a:gd name="connsiteX20" fmla="*/ 19538 w 20581"/>
              <a:gd name="connsiteY20" fmla="*/ 6735 h 9935"/>
              <a:gd name="connsiteX21" fmla="*/ 19554 w 20581"/>
              <a:gd name="connsiteY21" fmla="*/ 6799 h 9935"/>
              <a:gd name="connsiteX22" fmla="*/ 19570 w 20581"/>
              <a:gd name="connsiteY22" fmla="*/ 6867 h 9935"/>
              <a:gd name="connsiteX23" fmla="*/ 19583 w 20581"/>
              <a:gd name="connsiteY23" fmla="*/ 6941 h 9935"/>
              <a:gd name="connsiteX24" fmla="*/ 19597 w 20581"/>
              <a:gd name="connsiteY24" fmla="*/ 7010 h 9935"/>
              <a:gd name="connsiteX25" fmla="*/ 19608 w 20581"/>
              <a:gd name="connsiteY25" fmla="*/ 7084 h 9935"/>
              <a:gd name="connsiteX26" fmla="*/ 19620 w 20581"/>
              <a:gd name="connsiteY26" fmla="*/ 7163 h 9935"/>
              <a:gd name="connsiteX27" fmla="*/ 19628 w 20581"/>
              <a:gd name="connsiteY27" fmla="*/ 7248 h 9935"/>
              <a:gd name="connsiteX28" fmla="*/ 19638 w 20581"/>
              <a:gd name="connsiteY28" fmla="*/ 7337 h 9935"/>
              <a:gd name="connsiteX29" fmla="*/ 19646 w 20581"/>
              <a:gd name="connsiteY29" fmla="*/ 7427 h 9935"/>
              <a:gd name="connsiteX30" fmla="*/ 19652 w 20581"/>
              <a:gd name="connsiteY30" fmla="*/ 7517 h 9935"/>
              <a:gd name="connsiteX31" fmla="*/ 19658 w 20581"/>
              <a:gd name="connsiteY31" fmla="*/ 7612 h 9935"/>
              <a:gd name="connsiteX32" fmla="*/ 19662 w 20581"/>
              <a:gd name="connsiteY32" fmla="*/ 7717 h 9935"/>
              <a:gd name="connsiteX33" fmla="*/ 19665 w 20581"/>
              <a:gd name="connsiteY33" fmla="*/ 7823 h 9935"/>
              <a:gd name="connsiteX34" fmla="*/ 19666 w 20581"/>
              <a:gd name="connsiteY34" fmla="*/ 7934 h 9935"/>
              <a:gd name="connsiteX35" fmla="*/ 19668 w 20581"/>
              <a:gd name="connsiteY35" fmla="*/ 8045 h 9935"/>
              <a:gd name="connsiteX36" fmla="*/ 19668 w 20581"/>
              <a:gd name="connsiteY36" fmla="*/ 8161 h 9935"/>
              <a:gd name="connsiteX37" fmla="*/ 19668 w 20581"/>
              <a:gd name="connsiteY37" fmla="*/ 8288 h 9935"/>
              <a:gd name="connsiteX38" fmla="*/ 19665 w 20581"/>
              <a:gd name="connsiteY38" fmla="*/ 8409 h 9935"/>
              <a:gd name="connsiteX39" fmla="*/ 19662 w 20581"/>
              <a:gd name="connsiteY39" fmla="*/ 8541 h 9935"/>
              <a:gd name="connsiteX40" fmla="*/ 19658 w 20581"/>
              <a:gd name="connsiteY40" fmla="*/ 8673 h 9935"/>
              <a:gd name="connsiteX41" fmla="*/ 19646 w 20581"/>
              <a:gd name="connsiteY41" fmla="*/ 8958 h 9935"/>
              <a:gd name="connsiteX42" fmla="*/ 19630 w 20581"/>
              <a:gd name="connsiteY42" fmla="*/ 9270 h 9935"/>
              <a:gd name="connsiteX43" fmla="*/ 19610 w 20581"/>
              <a:gd name="connsiteY43" fmla="*/ 9587 h 9935"/>
              <a:gd name="connsiteX44" fmla="*/ 19585 w 20581"/>
              <a:gd name="connsiteY44" fmla="*/ 9935 h 9935"/>
              <a:gd name="connsiteX45" fmla="*/ 20567 w 20581"/>
              <a:gd name="connsiteY45" fmla="*/ 1924 h 9935"/>
              <a:gd name="connsiteX46" fmla="*/ 20567 w 20581"/>
              <a:gd name="connsiteY46" fmla="*/ 0 h 9935"/>
              <a:gd name="connsiteX0" fmla="*/ 9986 w 9993"/>
              <a:gd name="connsiteY0" fmla="*/ 0 h 10000"/>
              <a:gd name="connsiteX1" fmla="*/ 0 w 9993"/>
              <a:gd name="connsiteY1" fmla="*/ 22 h 10000"/>
              <a:gd name="connsiteX2" fmla="*/ 4198 w 9993"/>
              <a:gd name="connsiteY2" fmla="*/ 5853 h 10000"/>
              <a:gd name="connsiteX3" fmla="*/ 8858 w 9993"/>
              <a:gd name="connsiteY3" fmla="*/ 5818 h 10000"/>
              <a:gd name="connsiteX4" fmla="*/ 8858 w 9993"/>
              <a:gd name="connsiteY4" fmla="*/ 5818 h 10000"/>
              <a:gd name="connsiteX5" fmla="*/ 8960 w 9993"/>
              <a:gd name="connsiteY5" fmla="*/ 5855 h 10000"/>
              <a:gd name="connsiteX6" fmla="*/ 9056 w 9993"/>
              <a:gd name="connsiteY6" fmla="*/ 5886 h 10000"/>
              <a:gd name="connsiteX7" fmla="*/ 9142 w 9993"/>
              <a:gd name="connsiteY7" fmla="*/ 5940 h 10000"/>
              <a:gd name="connsiteX8" fmla="*/ 9182 w 9993"/>
              <a:gd name="connsiteY8" fmla="*/ 5977 h 10000"/>
              <a:gd name="connsiteX9" fmla="*/ 9220 w 9993"/>
              <a:gd name="connsiteY9" fmla="*/ 6014 h 10000"/>
              <a:gd name="connsiteX10" fmla="*/ 9256 w 9993"/>
              <a:gd name="connsiteY10" fmla="*/ 6051 h 10000"/>
              <a:gd name="connsiteX11" fmla="*/ 9289 w 9993"/>
              <a:gd name="connsiteY11" fmla="*/ 6105 h 10000"/>
              <a:gd name="connsiteX12" fmla="*/ 9322 w 9993"/>
              <a:gd name="connsiteY12" fmla="*/ 6158 h 10000"/>
              <a:gd name="connsiteX13" fmla="*/ 9351 w 9993"/>
              <a:gd name="connsiteY13" fmla="*/ 6216 h 10000"/>
              <a:gd name="connsiteX14" fmla="*/ 9379 w 9993"/>
              <a:gd name="connsiteY14" fmla="*/ 6291 h 10000"/>
              <a:gd name="connsiteX15" fmla="*/ 9405 w 9993"/>
              <a:gd name="connsiteY15" fmla="*/ 6359 h 10000"/>
              <a:gd name="connsiteX16" fmla="*/ 9428 w 9993"/>
              <a:gd name="connsiteY16" fmla="*/ 6450 h 10000"/>
              <a:gd name="connsiteX17" fmla="*/ 9449 w 9993"/>
              <a:gd name="connsiteY17" fmla="*/ 6551 h 10000"/>
              <a:gd name="connsiteX18" fmla="*/ 9469 w 9993"/>
              <a:gd name="connsiteY18" fmla="*/ 6657 h 10000"/>
              <a:gd name="connsiteX19" fmla="*/ 9478 w 9993"/>
              <a:gd name="connsiteY19" fmla="*/ 6716 h 10000"/>
              <a:gd name="connsiteX20" fmla="*/ 9486 w 9993"/>
              <a:gd name="connsiteY20" fmla="*/ 6779 h 10000"/>
              <a:gd name="connsiteX21" fmla="*/ 9494 w 9993"/>
              <a:gd name="connsiteY21" fmla="*/ 6843 h 10000"/>
              <a:gd name="connsiteX22" fmla="*/ 9502 w 9993"/>
              <a:gd name="connsiteY22" fmla="*/ 6912 h 10000"/>
              <a:gd name="connsiteX23" fmla="*/ 9508 w 9993"/>
              <a:gd name="connsiteY23" fmla="*/ 6986 h 10000"/>
              <a:gd name="connsiteX24" fmla="*/ 9515 w 9993"/>
              <a:gd name="connsiteY24" fmla="*/ 7056 h 10000"/>
              <a:gd name="connsiteX25" fmla="*/ 9520 w 9993"/>
              <a:gd name="connsiteY25" fmla="*/ 7130 h 10000"/>
              <a:gd name="connsiteX26" fmla="*/ 9526 w 9993"/>
              <a:gd name="connsiteY26" fmla="*/ 7210 h 10000"/>
              <a:gd name="connsiteX27" fmla="*/ 9530 w 9993"/>
              <a:gd name="connsiteY27" fmla="*/ 7295 h 10000"/>
              <a:gd name="connsiteX28" fmla="*/ 9535 w 9993"/>
              <a:gd name="connsiteY28" fmla="*/ 7385 h 10000"/>
              <a:gd name="connsiteX29" fmla="*/ 9539 w 9993"/>
              <a:gd name="connsiteY29" fmla="*/ 7476 h 10000"/>
              <a:gd name="connsiteX30" fmla="*/ 9542 w 9993"/>
              <a:gd name="connsiteY30" fmla="*/ 7566 h 10000"/>
              <a:gd name="connsiteX31" fmla="*/ 9545 w 9993"/>
              <a:gd name="connsiteY31" fmla="*/ 7662 h 10000"/>
              <a:gd name="connsiteX32" fmla="*/ 9546 w 9993"/>
              <a:gd name="connsiteY32" fmla="*/ 7767 h 10000"/>
              <a:gd name="connsiteX33" fmla="*/ 9548 w 9993"/>
              <a:gd name="connsiteY33" fmla="*/ 7874 h 10000"/>
              <a:gd name="connsiteX34" fmla="*/ 9548 w 9993"/>
              <a:gd name="connsiteY34" fmla="*/ 7986 h 10000"/>
              <a:gd name="connsiteX35" fmla="*/ 9549 w 9993"/>
              <a:gd name="connsiteY35" fmla="*/ 8098 h 10000"/>
              <a:gd name="connsiteX36" fmla="*/ 9549 w 9993"/>
              <a:gd name="connsiteY36" fmla="*/ 8214 h 10000"/>
              <a:gd name="connsiteX37" fmla="*/ 9549 w 9993"/>
              <a:gd name="connsiteY37" fmla="*/ 8342 h 10000"/>
              <a:gd name="connsiteX38" fmla="*/ 9548 w 9993"/>
              <a:gd name="connsiteY38" fmla="*/ 8464 h 10000"/>
              <a:gd name="connsiteX39" fmla="*/ 9546 w 9993"/>
              <a:gd name="connsiteY39" fmla="*/ 8597 h 10000"/>
              <a:gd name="connsiteX40" fmla="*/ 9545 w 9993"/>
              <a:gd name="connsiteY40" fmla="*/ 8730 h 10000"/>
              <a:gd name="connsiteX41" fmla="*/ 9539 w 9993"/>
              <a:gd name="connsiteY41" fmla="*/ 9017 h 10000"/>
              <a:gd name="connsiteX42" fmla="*/ 9531 w 9993"/>
              <a:gd name="connsiteY42" fmla="*/ 9331 h 10000"/>
              <a:gd name="connsiteX43" fmla="*/ 9521 w 9993"/>
              <a:gd name="connsiteY43" fmla="*/ 9650 h 10000"/>
              <a:gd name="connsiteX44" fmla="*/ 9509 w 9993"/>
              <a:gd name="connsiteY44" fmla="*/ 10000 h 10000"/>
              <a:gd name="connsiteX45" fmla="*/ 9986 w 9993"/>
              <a:gd name="connsiteY45" fmla="*/ 1937 h 10000"/>
              <a:gd name="connsiteX46" fmla="*/ 9986 w 9993"/>
              <a:gd name="connsiteY46" fmla="*/ 0 h 10000"/>
              <a:gd name="connsiteX0" fmla="*/ 5799 w 5806"/>
              <a:gd name="connsiteY0" fmla="*/ 0 h 10000"/>
              <a:gd name="connsiteX1" fmla="*/ 7 w 5806"/>
              <a:gd name="connsiteY1" fmla="*/ 0 h 10000"/>
              <a:gd name="connsiteX2" fmla="*/ 7 w 5806"/>
              <a:gd name="connsiteY2" fmla="*/ 5853 h 10000"/>
              <a:gd name="connsiteX3" fmla="*/ 4670 w 5806"/>
              <a:gd name="connsiteY3" fmla="*/ 5818 h 10000"/>
              <a:gd name="connsiteX4" fmla="*/ 4670 w 5806"/>
              <a:gd name="connsiteY4" fmla="*/ 5818 h 10000"/>
              <a:gd name="connsiteX5" fmla="*/ 4772 w 5806"/>
              <a:gd name="connsiteY5" fmla="*/ 5855 h 10000"/>
              <a:gd name="connsiteX6" fmla="*/ 4868 w 5806"/>
              <a:gd name="connsiteY6" fmla="*/ 5886 h 10000"/>
              <a:gd name="connsiteX7" fmla="*/ 4954 w 5806"/>
              <a:gd name="connsiteY7" fmla="*/ 5940 h 10000"/>
              <a:gd name="connsiteX8" fmla="*/ 4994 w 5806"/>
              <a:gd name="connsiteY8" fmla="*/ 5977 h 10000"/>
              <a:gd name="connsiteX9" fmla="*/ 5032 w 5806"/>
              <a:gd name="connsiteY9" fmla="*/ 6014 h 10000"/>
              <a:gd name="connsiteX10" fmla="*/ 5068 w 5806"/>
              <a:gd name="connsiteY10" fmla="*/ 6051 h 10000"/>
              <a:gd name="connsiteX11" fmla="*/ 5102 w 5806"/>
              <a:gd name="connsiteY11" fmla="*/ 6105 h 10000"/>
              <a:gd name="connsiteX12" fmla="*/ 5135 w 5806"/>
              <a:gd name="connsiteY12" fmla="*/ 6158 h 10000"/>
              <a:gd name="connsiteX13" fmla="*/ 5164 w 5806"/>
              <a:gd name="connsiteY13" fmla="*/ 6216 h 10000"/>
              <a:gd name="connsiteX14" fmla="*/ 5192 w 5806"/>
              <a:gd name="connsiteY14" fmla="*/ 6291 h 10000"/>
              <a:gd name="connsiteX15" fmla="*/ 5218 w 5806"/>
              <a:gd name="connsiteY15" fmla="*/ 6359 h 10000"/>
              <a:gd name="connsiteX16" fmla="*/ 5241 w 5806"/>
              <a:gd name="connsiteY16" fmla="*/ 6450 h 10000"/>
              <a:gd name="connsiteX17" fmla="*/ 5262 w 5806"/>
              <a:gd name="connsiteY17" fmla="*/ 6551 h 10000"/>
              <a:gd name="connsiteX18" fmla="*/ 5282 w 5806"/>
              <a:gd name="connsiteY18" fmla="*/ 6657 h 10000"/>
              <a:gd name="connsiteX19" fmla="*/ 5291 w 5806"/>
              <a:gd name="connsiteY19" fmla="*/ 6716 h 10000"/>
              <a:gd name="connsiteX20" fmla="*/ 5299 w 5806"/>
              <a:gd name="connsiteY20" fmla="*/ 6779 h 10000"/>
              <a:gd name="connsiteX21" fmla="*/ 5307 w 5806"/>
              <a:gd name="connsiteY21" fmla="*/ 6843 h 10000"/>
              <a:gd name="connsiteX22" fmla="*/ 5315 w 5806"/>
              <a:gd name="connsiteY22" fmla="*/ 6912 h 10000"/>
              <a:gd name="connsiteX23" fmla="*/ 5321 w 5806"/>
              <a:gd name="connsiteY23" fmla="*/ 6986 h 10000"/>
              <a:gd name="connsiteX24" fmla="*/ 5328 w 5806"/>
              <a:gd name="connsiteY24" fmla="*/ 7056 h 10000"/>
              <a:gd name="connsiteX25" fmla="*/ 5333 w 5806"/>
              <a:gd name="connsiteY25" fmla="*/ 7130 h 10000"/>
              <a:gd name="connsiteX26" fmla="*/ 5339 w 5806"/>
              <a:gd name="connsiteY26" fmla="*/ 7210 h 10000"/>
              <a:gd name="connsiteX27" fmla="*/ 5343 w 5806"/>
              <a:gd name="connsiteY27" fmla="*/ 7295 h 10000"/>
              <a:gd name="connsiteX28" fmla="*/ 5348 w 5806"/>
              <a:gd name="connsiteY28" fmla="*/ 7385 h 10000"/>
              <a:gd name="connsiteX29" fmla="*/ 5352 w 5806"/>
              <a:gd name="connsiteY29" fmla="*/ 7476 h 10000"/>
              <a:gd name="connsiteX30" fmla="*/ 5355 w 5806"/>
              <a:gd name="connsiteY30" fmla="*/ 7566 h 10000"/>
              <a:gd name="connsiteX31" fmla="*/ 5358 w 5806"/>
              <a:gd name="connsiteY31" fmla="*/ 7662 h 10000"/>
              <a:gd name="connsiteX32" fmla="*/ 5359 w 5806"/>
              <a:gd name="connsiteY32" fmla="*/ 7767 h 10000"/>
              <a:gd name="connsiteX33" fmla="*/ 5361 w 5806"/>
              <a:gd name="connsiteY33" fmla="*/ 7874 h 10000"/>
              <a:gd name="connsiteX34" fmla="*/ 5361 w 5806"/>
              <a:gd name="connsiteY34" fmla="*/ 7986 h 10000"/>
              <a:gd name="connsiteX35" fmla="*/ 5362 w 5806"/>
              <a:gd name="connsiteY35" fmla="*/ 8098 h 10000"/>
              <a:gd name="connsiteX36" fmla="*/ 5362 w 5806"/>
              <a:gd name="connsiteY36" fmla="*/ 8214 h 10000"/>
              <a:gd name="connsiteX37" fmla="*/ 5362 w 5806"/>
              <a:gd name="connsiteY37" fmla="*/ 8342 h 10000"/>
              <a:gd name="connsiteX38" fmla="*/ 5361 w 5806"/>
              <a:gd name="connsiteY38" fmla="*/ 8464 h 10000"/>
              <a:gd name="connsiteX39" fmla="*/ 5359 w 5806"/>
              <a:gd name="connsiteY39" fmla="*/ 8597 h 10000"/>
              <a:gd name="connsiteX40" fmla="*/ 5358 w 5806"/>
              <a:gd name="connsiteY40" fmla="*/ 8730 h 10000"/>
              <a:gd name="connsiteX41" fmla="*/ 5352 w 5806"/>
              <a:gd name="connsiteY41" fmla="*/ 9017 h 10000"/>
              <a:gd name="connsiteX42" fmla="*/ 5344 w 5806"/>
              <a:gd name="connsiteY42" fmla="*/ 9331 h 10000"/>
              <a:gd name="connsiteX43" fmla="*/ 5334 w 5806"/>
              <a:gd name="connsiteY43" fmla="*/ 9650 h 10000"/>
              <a:gd name="connsiteX44" fmla="*/ 5322 w 5806"/>
              <a:gd name="connsiteY44" fmla="*/ 10000 h 10000"/>
              <a:gd name="connsiteX45" fmla="*/ 5799 w 5806"/>
              <a:gd name="connsiteY45" fmla="*/ 1937 h 10000"/>
              <a:gd name="connsiteX46" fmla="*/ 5799 w 5806"/>
              <a:gd name="connsiteY46" fmla="*/ 0 h 10000"/>
              <a:gd name="connsiteX0" fmla="*/ 10000 w 10012"/>
              <a:gd name="connsiteY0" fmla="*/ 0 h 10000"/>
              <a:gd name="connsiteX1" fmla="*/ 12 w 10012"/>
              <a:gd name="connsiteY1" fmla="*/ 0 h 10000"/>
              <a:gd name="connsiteX2" fmla="*/ 12 w 10012"/>
              <a:gd name="connsiteY2" fmla="*/ 5853 h 10000"/>
              <a:gd name="connsiteX3" fmla="*/ 8043 w 10012"/>
              <a:gd name="connsiteY3" fmla="*/ 5818 h 10000"/>
              <a:gd name="connsiteX4" fmla="*/ 8043 w 10012"/>
              <a:gd name="connsiteY4" fmla="*/ 5818 h 10000"/>
              <a:gd name="connsiteX5" fmla="*/ 8219 w 10012"/>
              <a:gd name="connsiteY5" fmla="*/ 5855 h 10000"/>
              <a:gd name="connsiteX6" fmla="*/ 8384 w 10012"/>
              <a:gd name="connsiteY6" fmla="*/ 5886 h 10000"/>
              <a:gd name="connsiteX7" fmla="*/ 8533 w 10012"/>
              <a:gd name="connsiteY7" fmla="*/ 5940 h 10000"/>
              <a:gd name="connsiteX8" fmla="*/ 8601 w 10012"/>
              <a:gd name="connsiteY8" fmla="*/ 5977 h 10000"/>
              <a:gd name="connsiteX9" fmla="*/ 8667 w 10012"/>
              <a:gd name="connsiteY9" fmla="*/ 6014 h 10000"/>
              <a:gd name="connsiteX10" fmla="*/ 8729 w 10012"/>
              <a:gd name="connsiteY10" fmla="*/ 6051 h 10000"/>
              <a:gd name="connsiteX11" fmla="*/ 8787 w 10012"/>
              <a:gd name="connsiteY11" fmla="*/ 6105 h 10000"/>
              <a:gd name="connsiteX12" fmla="*/ 8844 w 10012"/>
              <a:gd name="connsiteY12" fmla="*/ 6158 h 10000"/>
              <a:gd name="connsiteX13" fmla="*/ 8894 w 10012"/>
              <a:gd name="connsiteY13" fmla="*/ 6216 h 10000"/>
              <a:gd name="connsiteX14" fmla="*/ 8942 w 10012"/>
              <a:gd name="connsiteY14" fmla="*/ 6291 h 10000"/>
              <a:gd name="connsiteX15" fmla="*/ 8987 w 10012"/>
              <a:gd name="connsiteY15" fmla="*/ 6359 h 10000"/>
              <a:gd name="connsiteX16" fmla="*/ 9027 w 10012"/>
              <a:gd name="connsiteY16" fmla="*/ 6450 h 10000"/>
              <a:gd name="connsiteX17" fmla="*/ 9063 w 10012"/>
              <a:gd name="connsiteY17" fmla="*/ 6551 h 10000"/>
              <a:gd name="connsiteX18" fmla="*/ 9097 w 10012"/>
              <a:gd name="connsiteY18" fmla="*/ 6657 h 10000"/>
              <a:gd name="connsiteX19" fmla="*/ 9113 w 10012"/>
              <a:gd name="connsiteY19" fmla="*/ 6716 h 10000"/>
              <a:gd name="connsiteX20" fmla="*/ 9127 w 10012"/>
              <a:gd name="connsiteY20" fmla="*/ 6779 h 10000"/>
              <a:gd name="connsiteX21" fmla="*/ 9141 w 10012"/>
              <a:gd name="connsiteY21" fmla="*/ 6843 h 10000"/>
              <a:gd name="connsiteX22" fmla="*/ 9154 w 10012"/>
              <a:gd name="connsiteY22" fmla="*/ 6912 h 10000"/>
              <a:gd name="connsiteX23" fmla="*/ 9165 w 10012"/>
              <a:gd name="connsiteY23" fmla="*/ 6986 h 10000"/>
              <a:gd name="connsiteX24" fmla="*/ 9177 w 10012"/>
              <a:gd name="connsiteY24" fmla="*/ 7056 h 10000"/>
              <a:gd name="connsiteX25" fmla="*/ 9185 w 10012"/>
              <a:gd name="connsiteY25" fmla="*/ 7130 h 10000"/>
              <a:gd name="connsiteX26" fmla="*/ 9196 w 10012"/>
              <a:gd name="connsiteY26" fmla="*/ 7210 h 10000"/>
              <a:gd name="connsiteX27" fmla="*/ 9203 w 10012"/>
              <a:gd name="connsiteY27" fmla="*/ 7295 h 10000"/>
              <a:gd name="connsiteX28" fmla="*/ 9211 w 10012"/>
              <a:gd name="connsiteY28" fmla="*/ 7385 h 10000"/>
              <a:gd name="connsiteX29" fmla="*/ 9218 w 10012"/>
              <a:gd name="connsiteY29" fmla="*/ 7476 h 10000"/>
              <a:gd name="connsiteX30" fmla="*/ 9223 w 10012"/>
              <a:gd name="connsiteY30" fmla="*/ 7566 h 10000"/>
              <a:gd name="connsiteX31" fmla="*/ 9228 w 10012"/>
              <a:gd name="connsiteY31" fmla="*/ 7662 h 10000"/>
              <a:gd name="connsiteX32" fmla="*/ 9230 w 10012"/>
              <a:gd name="connsiteY32" fmla="*/ 7767 h 10000"/>
              <a:gd name="connsiteX33" fmla="*/ 9234 w 10012"/>
              <a:gd name="connsiteY33" fmla="*/ 7874 h 10000"/>
              <a:gd name="connsiteX34" fmla="*/ 9234 w 10012"/>
              <a:gd name="connsiteY34" fmla="*/ 7986 h 10000"/>
              <a:gd name="connsiteX35" fmla="*/ 9235 w 10012"/>
              <a:gd name="connsiteY35" fmla="*/ 8098 h 10000"/>
              <a:gd name="connsiteX36" fmla="*/ 9235 w 10012"/>
              <a:gd name="connsiteY36" fmla="*/ 8214 h 10000"/>
              <a:gd name="connsiteX37" fmla="*/ 9235 w 10012"/>
              <a:gd name="connsiteY37" fmla="*/ 8342 h 10000"/>
              <a:gd name="connsiteX38" fmla="*/ 9234 w 10012"/>
              <a:gd name="connsiteY38" fmla="*/ 8464 h 10000"/>
              <a:gd name="connsiteX39" fmla="*/ 9230 w 10012"/>
              <a:gd name="connsiteY39" fmla="*/ 8597 h 10000"/>
              <a:gd name="connsiteX40" fmla="*/ 9228 w 10012"/>
              <a:gd name="connsiteY40" fmla="*/ 8730 h 10000"/>
              <a:gd name="connsiteX41" fmla="*/ 9218 w 10012"/>
              <a:gd name="connsiteY41" fmla="*/ 9017 h 10000"/>
              <a:gd name="connsiteX42" fmla="*/ 9204 w 10012"/>
              <a:gd name="connsiteY42" fmla="*/ 9331 h 10000"/>
              <a:gd name="connsiteX43" fmla="*/ 9187 w 10012"/>
              <a:gd name="connsiteY43" fmla="*/ 9650 h 10000"/>
              <a:gd name="connsiteX44" fmla="*/ 9166 w 10012"/>
              <a:gd name="connsiteY44" fmla="*/ 10000 h 10000"/>
              <a:gd name="connsiteX45" fmla="*/ 9988 w 10012"/>
              <a:gd name="connsiteY45" fmla="*/ 1937 h 10000"/>
              <a:gd name="connsiteX46" fmla="*/ 10000 w 10012"/>
              <a:gd name="connsiteY46" fmla="*/ 0 h 10000"/>
              <a:gd name="connsiteX0" fmla="*/ 9985 w 9997"/>
              <a:gd name="connsiteY0" fmla="*/ 0 h 10000"/>
              <a:gd name="connsiteX1" fmla="*/ 12 w 9997"/>
              <a:gd name="connsiteY1" fmla="*/ 0 h 10000"/>
              <a:gd name="connsiteX2" fmla="*/ 12 w 9997"/>
              <a:gd name="connsiteY2" fmla="*/ 5853 h 10000"/>
              <a:gd name="connsiteX3" fmla="*/ 8043 w 9997"/>
              <a:gd name="connsiteY3" fmla="*/ 5818 h 10000"/>
              <a:gd name="connsiteX4" fmla="*/ 8043 w 9997"/>
              <a:gd name="connsiteY4" fmla="*/ 5818 h 10000"/>
              <a:gd name="connsiteX5" fmla="*/ 8219 w 9997"/>
              <a:gd name="connsiteY5" fmla="*/ 5855 h 10000"/>
              <a:gd name="connsiteX6" fmla="*/ 8384 w 9997"/>
              <a:gd name="connsiteY6" fmla="*/ 5886 h 10000"/>
              <a:gd name="connsiteX7" fmla="*/ 8533 w 9997"/>
              <a:gd name="connsiteY7" fmla="*/ 5940 h 10000"/>
              <a:gd name="connsiteX8" fmla="*/ 8601 w 9997"/>
              <a:gd name="connsiteY8" fmla="*/ 5977 h 10000"/>
              <a:gd name="connsiteX9" fmla="*/ 8667 w 9997"/>
              <a:gd name="connsiteY9" fmla="*/ 6014 h 10000"/>
              <a:gd name="connsiteX10" fmla="*/ 8729 w 9997"/>
              <a:gd name="connsiteY10" fmla="*/ 6051 h 10000"/>
              <a:gd name="connsiteX11" fmla="*/ 8787 w 9997"/>
              <a:gd name="connsiteY11" fmla="*/ 6105 h 10000"/>
              <a:gd name="connsiteX12" fmla="*/ 8844 w 9997"/>
              <a:gd name="connsiteY12" fmla="*/ 6158 h 10000"/>
              <a:gd name="connsiteX13" fmla="*/ 8894 w 9997"/>
              <a:gd name="connsiteY13" fmla="*/ 6216 h 10000"/>
              <a:gd name="connsiteX14" fmla="*/ 8942 w 9997"/>
              <a:gd name="connsiteY14" fmla="*/ 6291 h 10000"/>
              <a:gd name="connsiteX15" fmla="*/ 8987 w 9997"/>
              <a:gd name="connsiteY15" fmla="*/ 6359 h 10000"/>
              <a:gd name="connsiteX16" fmla="*/ 9027 w 9997"/>
              <a:gd name="connsiteY16" fmla="*/ 6450 h 10000"/>
              <a:gd name="connsiteX17" fmla="*/ 9063 w 9997"/>
              <a:gd name="connsiteY17" fmla="*/ 6551 h 10000"/>
              <a:gd name="connsiteX18" fmla="*/ 9097 w 9997"/>
              <a:gd name="connsiteY18" fmla="*/ 6657 h 10000"/>
              <a:gd name="connsiteX19" fmla="*/ 9113 w 9997"/>
              <a:gd name="connsiteY19" fmla="*/ 6716 h 10000"/>
              <a:gd name="connsiteX20" fmla="*/ 9127 w 9997"/>
              <a:gd name="connsiteY20" fmla="*/ 6779 h 10000"/>
              <a:gd name="connsiteX21" fmla="*/ 9141 w 9997"/>
              <a:gd name="connsiteY21" fmla="*/ 6843 h 10000"/>
              <a:gd name="connsiteX22" fmla="*/ 9154 w 9997"/>
              <a:gd name="connsiteY22" fmla="*/ 6912 h 10000"/>
              <a:gd name="connsiteX23" fmla="*/ 9165 w 9997"/>
              <a:gd name="connsiteY23" fmla="*/ 6986 h 10000"/>
              <a:gd name="connsiteX24" fmla="*/ 9177 w 9997"/>
              <a:gd name="connsiteY24" fmla="*/ 7056 h 10000"/>
              <a:gd name="connsiteX25" fmla="*/ 9185 w 9997"/>
              <a:gd name="connsiteY25" fmla="*/ 7130 h 10000"/>
              <a:gd name="connsiteX26" fmla="*/ 9196 w 9997"/>
              <a:gd name="connsiteY26" fmla="*/ 7210 h 10000"/>
              <a:gd name="connsiteX27" fmla="*/ 9203 w 9997"/>
              <a:gd name="connsiteY27" fmla="*/ 7295 h 10000"/>
              <a:gd name="connsiteX28" fmla="*/ 9211 w 9997"/>
              <a:gd name="connsiteY28" fmla="*/ 7385 h 10000"/>
              <a:gd name="connsiteX29" fmla="*/ 9218 w 9997"/>
              <a:gd name="connsiteY29" fmla="*/ 7476 h 10000"/>
              <a:gd name="connsiteX30" fmla="*/ 9223 w 9997"/>
              <a:gd name="connsiteY30" fmla="*/ 7566 h 10000"/>
              <a:gd name="connsiteX31" fmla="*/ 9228 w 9997"/>
              <a:gd name="connsiteY31" fmla="*/ 7662 h 10000"/>
              <a:gd name="connsiteX32" fmla="*/ 9230 w 9997"/>
              <a:gd name="connsiteY32" fmla="*/ 7767 h 10000"/>
              <a:gd name="connsiteX33" fmla="*/ 9234 w 9997"/>
              <a:gd name="connsiteY33" fmla="*/ 7874 h 10000"/>
              <a:gd name="connsiteX34" fmla="*/ 9234 w 9997"/>
              <a:gd name="connsiteY34" fmla="*/ 7986 h 10000"/>
              <a:gd name="connsiteX35" fmla="*/ 9235 w 9997"/>
              <a:gd name="connsiteY35" fmla="*/ 8098 h 10000"/>
              <a:gd name="connsiteX36" fmla="*/ 9235 w 9997"/>
              <a:gd name="connsiteY36" fmla="*/ 8214 h 10000"/>
              <a:gd name="connsiteX37" fmla="*/ 9235 w 9997"/>
              <a:gd name="connsiteY37" fmla="*/ 8342 h 10000"/>
              <a:gd name="connsiteX38" fmla="*/ 9234 w 9997"/>
              <a:gd name="connsiteY38" fmla="*/ 8464 h 10000"/>
              <a:gd name="connsiteX39" fmla="*/ 9230 w 9997"/>
              <a:gd name="connsiteY39" fmla="*/ 8597 h 10000"/>
              <a:gd name="connsiteX40" fmla="*/ 9228 w 9997"/>
              <a:gd name="connsiteY40" fmla="*/ 8730 h 10000"/>
              <a:gd name="connsiteX41" fmla="*/ 9218 w 9997"/>
              <a:gd name="connsiteY41" fmla="*/ 9017 h 10000"/>
              <a:gd name="connsiteX42" fmla="*/ 9204 w 9997"/>
              <a:gd name="connsiteY42" fmla="*/ 9331 h 10000"/>
              <a:gd name="connsiteX43" fmla="*/ 9187 w 9997"/>
              <a:gd name="connsiteY43" fmla="*/ 9650 h 10000"/>
              <a:gd name="connsiteX44" fmla="*/ 9166 w 9997"/>
              <a:gd name="connsiteY44" fmla="*/ 10000 h 10000"/>
              <a:gd name="connsiteX45" fmla="*/ 9988 w 9997"/>
              <a:gd name="connsiteY45" fmla="*/ 1937 h 10000"/>
              <a:gd name="connsiteX46" fmla="*/ 9985 w 9997"/>
              <a:gd name="connsiteY46" fmla="*/ 0 h 10000"/>
              <a:gd name="connsiteX0" fmla="*/ 9988 w 9998"/>
              <a:gd name="connsiteY0" fmla="*/ 0 h 10000"/>
              <a:gd name="connsiteX1" fmla="*/ 12 w 9998"/>
              <a:gd name="connsiteY1" fmla="*/ 0 h 10000"/>
              <a:gd name="connsiteX2" fmla="*/ 12 w 9998"/>
              <a:gd name="connsiteY2" fmla="*/ 5853 h 10000"/>
              <a:gd name="connsiteX3" fmla="*/ 8045 w 9998"/>
              <a:gd name="connsiteY3" fmla="*/ 5818 h 10000"/>
              <a:gd name="connsiteX4" fmla="*/ 8045 w 9998"/>
              <a:gd name="connsiteY4" fmla="*/ 5818 h 10000"/>
              <a:gd name="connsiteX5" fmla="*/ 8221 w 9998"/>
              <a:gd name="connsiteY5" fmla="*/ 5855 h 10000"/>
              <a:gd name="connsiteX6" fmla="*/ 8387 w 9998"/>
              <a:gd name="connsiteY6" fmla="*/ 5886 h 10000"/>
              <a:gd name="connsiteX7" fmla="*/ 8536 w 9998"/>
              <a:gd name="connsiteY7" fmla="*/ 5940 h 10000"/>
              <a:gd name="connsiteX8" fmla="*/ 8604 w 9998"/>
              <a:gd name="connsiteY8" fmla="*/ 5977 h 10000"/>
              <a:gd name="connsiteX9" fmla="*/ 8670 w 9998"/>
              <a:gd name="connsiteY9" fmla="*/ 6014 h 10000"/>
              <a:gd name="connsiteX10" fmla="*/ 8732 w 9998"/>
              <a:gd name="connsiteY10" fmla="*/ 6051 h 10000"/>
              <a:gd name="connsiteX11" fmla="*/ 8790 w 9998"/>
              <a:gd name="connsiteY11" fmla="*/ 6105 h 10000"/>
              <a:gd name="connsiteX12" fmla="*/ 8847 w 9998"/>
              <a:gd name="connsiteY12" fmla="*/ 6158 h 10000"/>
              <a:gd name="connsiteX13" fmla="*/ 8897 w 9998"/>
              <a:gd name="connsiteY13" fmla="*/ 6216 h 10000"/>
              <a:gd name="connsiteX14" fmla="*/ 8945 w 9998"/>
              <a:gd name="connsiteY14" fmla="*/ 6291 h 10000"/>
              <a:gd name="connsiteX15" fmla="*/ 8990 w 9998"/>
              <a:gd name="connsiteY15" fmla="*/ 6359 h 10000"/>
              <a:gd name="connsiteX16" fmla="*/ 9030 w 9998"/>
              <a:gd name="connsiteY16" fmla="*/ 6450 h 10000"/>
              <a:gd name="connsiteX17" fmla="*/ 9066 w 9998"/>
              <a:gd name="connsiteY17" fmla="*/ 6551 h 10000"/>
              <a:gd name="connsiteX18" fmla="*/ 9100 w 9998"/>
              <a:gd name="connsiteY18" fmla="*/ 6657 h 10000"/>
              <a:gd name="connsiteX19" fmla="*/ 9116 w 9998"/>
              <a:gd name="connsiteY19" fmla="*/ 6716 h 10000"/>
              <a:gd name="connsiteX20" fmla="*/ 9130 w 9998"/>
              <a:gd name="connsiteY20" fmla="*/ 6779 h 10000"/>
              <a:gd name="connsiteX21" fmla="*/ 9144 w 9998"/>
              <a:gd name="connsiteY21" fmla="*/ 6843 h 10000"/>
              <a:gd name="connsiteX22" fmla="*/ 9157 w 9998"/>
              <a:gd name="connsiteY22" fmla="*/ 6912 h 10000"/>
              <a:gd name="connsiteX23" fmla="*/ 9168 w 9998"/>
              <a:gd name="connsiteY23" fmla="*/ 6986 h 10000"/>
              <a:gd name="connsiteX24" fmla="*/ 9180 w 9998"/>
              <a:gd name="connsiteY24" fmla="*/ 7056 h 10000"/>
              <a:gd name="connsiteX25" fmla="*/ 9188 w 9998"/>
              <a:gd name="connsiteY25" fmla="*/ 7130 h 10000"/>
              <a:gd name="connsiteX26" fmla="*/ 9199 w 9998"/>
              <a:gd name="connsiteY26" fmla="*/ 7210 h 10000"/>
              <a:gd name="connsiteX27" fmla="*/ 9206 w 9998"/>
              <a:gd name="connsiteY27" fmla="*/ 7295 h 10000"/>
              <a:gd name="connsiteX28" fmla="*/ 9214 w 9998"/>
              <a:gd name="connsiteY28" fmla="*/ 7385 h 10000"/>
              <a:gd name="connsiteX29" fmla="*/ 9221 w 9998"/>
              <a:gd name="connsiteY29" fmla="*/ 7476 h 10000"/>
              <a:gd name="connsiteX30" fmla="*/ 9226 w 9998"/>
              <a:gd name="connsiteY30" fmla="*/ 7566 h 10000"/>
              <a:gd name="connsiteX31" fmla="*/ 9231 w 9998"/>
              <a:gd name="connsiteY31" fmla="*/ 7662 h 10000"/>
              <a:gd name="connsiteX32" fmla="*/ 9233 w 9998"/>
              <a:gd name="connsiteY32" fmla="*/ 7767 h 10000"/>
              <a:gd name="connsiteX33" fmla="*/ 9237 w 9998"/>
              <a:gd name="connsiteY33" fmla="*/ 7874 h 10000"/>
              <a:gd name="connsiteX34" fmla="*/ 9237 w 9998"/>
              <a:gd name="connsiteY34" fmla="*/ 7986 h 10000"/>
              <a:gd name="connsiteX35" fmla="*/ 9238 w 9998"/>
              <a:gd name="connsiteY35" fmla="*/ 8098 h 10000"/>
              <a:gd name="connsiteX36" fmla="*/ 9238 w 9998"/>
              <a:gd name="connsiteY36" fmla="*/ 8214 h 10000"/>
              <a:gd name="connsiteX37" fmla="*/ 9238 w 9998"/>
              <a:gd name="connsiteY37" fmla="*/ 8342 h 10000"/>
              <a:gd name="connsiteX38" fmla="*/ 9237 w 9998"/>
              <a:gd name="connsiteY38" fmla="*/ 8464 h 10000"/>
              <a:gd name="connsiteX39" fmla="*/ 9233 w 9998"/>
              <a:gd name="connsiteY39" fmla="*/ 8597 h 10000"/>
              <a:gd name="connsiteX40" fmla="*/ 9231 w 9998"/>
              <a:gd name="connsiteY40" fmla="*/ 8730 h 10000"/>
              <a:gd name="connsiteX41" fmla="*/ 9221 w 9998"/>
              <a:gd name="connsiteY41" fmla="*/ 9017 h 10000"/>
              <a:gd name="connsiteX42" fmla="*/ 9207 w 9998"/>
              <a:gd name="connsiteY42" fmla="*/ 9331 h 10000"/>
              <a:gd name="connsiteX43" fmla="*/ 9190 w 9998"/>
              <a:gd name="connsiteY43" fmla="*/ 9650 h 10000"/>
              <a:gd name="connsiteX44" fmla="*/ 9169 w 9998"/>
              <a:gd name="connsiteY44" fmla="*/ 10000 h 10000"/>
              <a:gd name="connsiteX45" fmla="*/ 9991 w 9998"/>
              <a:gd name="connsiteY45" fmla="*/ 1937 h 10000"/>
              <a:gd name="connsiteX46" fmla="*/ 9988 w 9998"/>
              <a:gd name="connsiteY46" fmla="*/ 0 h 10000"/>
              <a:gd name="connsiteX0" fmla="*/ 10000 w 10000"/>
              <a:gd name="connsiteY0" fmla="*/ 0 h 10000"/>
              <a:gd name="connsiteX1" fmla="*/ 12 w 10000"/>
              <a:gd name="connsiteY1" fmla="*/ 0 h 10000"/>
              <a:gd name="connsiteX2" fmla="*/ 12 w 10000"/>
              <a:gd name="connsiteY2" fmla="*/ 5853 h 10000"/>
              <a:gd name="connsiteX3" fmla="*/ 8047 w 10000"/>
              <a:gd name="connsiteY3" fmla="*/ 5818 h 10000"/>
              <a:gd name="connsiteX4" fmla="*/ 8047 w 10000"/>
              <a:gd name="connsiteY4" fmla="*/ 5818 h 10000"/>
              <a:gd name="connsiteX5" fmla="*/ 8223 w 10000"/>
              <a:gd name="connsiteY5" fmla="*/ 5855 h 10000"/>
              <a:gd name="connsiteX6" fmla="*/ 8389 w 10000"/>
              <a:gd name="connsiteY6" fmla="*/ 5886 h 10000"/>
              <a:gd name="connsiteX7" fmla="*/ 8538 w 10000"/>
              <a:gd name="connsiteY7" fmla="*/ 5940 h 10000"/>
              <a:gd name="connsiteX8" fmla="*/ 8606 w 10000"/>
              <a:gd name="connsiteY8" fmla="*/ 5977 h 10000"/>
              <a:gd name="connsiteX9" fmla="*/ 8672 w 10000"/>
              <a:gd name="connsiteY9" fmla="*/ 6014 h 10000"/>
              <a:gd name="connsiteX10" fmla="*/ 8734 w 10000"/>
              <a:gd name="connsiteY10" fmla="*/ 6051 h 10000"/>
              <a:gd name="connsiteX11" fmla="*/ 8792 w 10000"/>
              <a:gd name="connsiteY11" fmla="*/ 6105 h 10000"/>
              <a:gd name="connsiteX12" fmla="*/ 8849 w 10000"/>
              <a:gd name="connsiteY12" fmla="*/ 6158 h 10000"/>
              <a:gd name="connsiteX13" fmla="*/ 8899 w 10000"/>
              <a:gd name="connsiteY13" fmla="*/ 6216 h 10000"/>
              <a:gd name="connsiteX14" fmla="*/ 8947 w 10000"/>
              <a:gd name="connsiteY14" fmla="*/ 6291 h 10000"/>
              <a:gd name="connsiteX15" fmla="*/ 8992 w 10000"/>
              <a:gd name="connsiteY15" fmla="*/ 6359 h 10000"/>
              <a:gd name="connsiteX16" fmla="*/ 9032 w 10000"/>
              <a:gd name="connsiteY16" fmla="*/ 6450 h 10000"/>
              <a:gd name="connsiteX17" fmla="*/ 9068 w 10000"/>
              <a:gd name="connsiteY17" fmla="*/ 6551 h 10000"/>
              <a:gd name="connsiteX18" fmla="*/ 9102 w 10000"/>
              <a:gd name="connsiteY18" fmla="*/ 6657 h 10000"/>
              <a:gd name="connsiteX19" fmla="*/ 9118 w 10000"/>
              <a:gd name="connsiteY19" fmla="*/ 6716 h 10000"/>
              <a:gd name="connsiteX20" fmla="*/ 9132 w 10000"/>
              <a:gd name="connsiteY20" fmla="*/ 6779 h 10000"/>
              <a:gd name="connsiteX21" fmla="*/ 9146 w 10000"/>
              <a:gd name="connsiteY21" fmla="*/ 6843 h 10000"/>
              <a:gd name="connsiteX22" fmla="*/ 9159 w 10000"/>
              <a:gd name="connsiteY22" fmla="*/ 6912 h 10000"/>
              <a:gd name="connsiteX23" fmla="*/ 9170 w 10000"/>
              <a:gd name="connsiteY23" fmla="*/ 6986 h 10000"/>
              <a:gd name="connsiteX24" fmla="*/ 9182 w 10000"/>
              <a:gd name="connsiteY24" fmla="*/ 7056 h 10000"/>
              <a:gd name="connsiteX25" fmla="*/ 9190 w 10000"/>
              <a:gd name="connsiteY25" fmla="*/ 7130 h 10000"/>
              <a:gd name="connsiteX26" fmla="*/ 9201 w 10000"/>
              <a:gd name="connsiteY26" fmla="*/ 7210 h 10000"/>
              <a:gd name="connsiteX27" fmla="*/ 9208 w 10000"/>
              <a:gd name="connsiteY27" fmla="*/ 7295 h 10000"/>
              <a:gd name="connsiteX28" fmla="*/ 9216 w 10000"/>
              <a:gd name="connsiteY28" fmla="*/ 7385 h 10000"/>
              <a:gd name="connsiteX29" fmla="*/ 9223 w 10000"/>
              <a:gd name="connsiteY29" fmla="*/ 7476 h 10000"/>
              <a:gd name="connsiteX30" fmla="*/ 9228 w 10000"/>
              <a:gd name="connsiteY30" fmla="*/ 7566 h 10000"/>
              <a:gd name="connsiteX31" fmla="*/ 9233 w 10000"/>
              <a:gd name="connsiteY31" fmla="*/ 7662 h 10000"/>
              <a:gd name="connsiteX32" fmla="*/ 9235 w 10000"/>
              <a:gd name="connsiteY32" fmla="*/ 7767 h 10000"/>
              <a:gd name="connsiteX33" fmla="*/ 9239 w 10000"/>
              <a:gd name="connsiteY33" fmla="*/ 7874 h 10000"/>
              <a:gd name="connsiteX34" fmla="*/ 9239 w 10000"/>
              <a:gd name="connsiteY34" fmla="*/ 7986 h 10000"/>
              <a:gd name="connsiteX35" fmla="*/ 9240 w 10000"/>
              <a:gd name="connsiteY35" fmla="*/ 8098 h 10000"/>
              <a:gd name="connsiteX36" fmla="*/ 9240 w 10000"/>
              <a:gd name="connsiteY36" fmla="*/ 8214 h 10000"/>
              <a:gd name="connsiteX37" fmla="*/ 9240 w 10000"/>
              <a:gd name="connsiteY37" fmla="*/ 8342 h 10000"/>
              <a:gd name="connsiteX38" fmla="*/ 9239 w 10000"/>
              <a:gd name="connsiteY38" fmla="*/ 8464 h 10000"/>
              <a:gd name="connsiteX39" fmla="*/ 9235 w 10000"/>
              <a:gd name="connsiteY39" fmla="*/ 8597 h 10000"/>
              <a:gd name="connsiteX40" fmla="*/ 9233 w 10000"/>
              <a:gd name="connsiteY40" fmla="*/ 8730 h 10000"/>
              <a:gd name="connsiteX41" fmla="*/ 9223 w 10000"/>
              <a:gd name="connsiteY41" fmla="*/ 9017 h 10000"/>
              <a:gd name="connsiteX42" fmla="*/ 9209 w 10000"/>
              <a:gd name="connsiteY42" fmla="*/ 9331 h 10000"/>
              <a:gd name="connsiteX43" fmla="*/ 9192 w 10000"/>
              <a:gd name="connsiteY43" fmla="*/ 9650 h 10000"/>
              <a:gd name="connsiteX44" fmla="*/ 9171 w 10000"/>
              <a:gd name="connsiteY44" fmla="*/ 10000 h 10000"/>
              <a:gd name="connsiteX45" fmla="*/ 9993 w 10000"/>
              <a:gd name="connsiteY45" fmla="*/ 1937 h 10000"/>
              <a:gd name="connsiteX46" fmla="*/ 10000 w 10000"/>
              <a:gd name="connsiteY46" fmla="*/ 0 h 10000"/>
              <a:gd name="connsiteX0" fmla="*/ 10000 w 10000"/>
              <a:gd name="connsiteY0" fmla="*/ 0 h 10000"/>
              <a:gd name="connsiteX1" fmla="*/ 12 w 10000"/>
              <a:gd name="connsiteY1" fmla="*/ 0 h 10000"/>
              <a:gd name="connsiteX2" fmla="*/ 12 w 10000"/>
              <a:gd name="connsiteY2" fmla="*/ 5853 h 10000"/>
              <a:gd name="connsiteX3" fmla="*/ 8047 w 10000"/>
              <a:gd name="connsiteY3" fmla="*/ 5818 h 10000"/>
              <a:gd name="connsiteX4" fmla="*/ 8047 w 10000"/>
              <a:gd name="connsiteY4" fmla="*/ 5818 h 10000"/>
              <a:gd name="connsiteX5" fmla="*/ 8223 w 10000"/>
              <a:gd name="connsiteY5" fmla="*/ 5855 h 10000"/>
              <a:gd name="connsiteX6" fmla="*/ 8389 w 10000"/>
              <a:gd name="connsiteY6" fmla="*/ 5886 h 10000"/>
              <a:gd name="connsiteX7" fmla="*/ 8538 w 10000"/>
              <a:gd name="connsiteY7" fmla="*/ 5940 h 10000"/>
              <a:gd name="connsiteX8" fmla="*/ 8606 w 10000"/>
              <a:gd name="connsiteY8" fmla="*/ 5977 h 10000"/>
              <a:gd name="connsiteX9" fmla="*/ 8672 w 10000"/>
              <a:gd name="connsiteY9" fmla="*/ 6014 h 10000"/>
              <a:gd name="connsiteX10" fmla="*/ 8734 w 10000"/>
              <a:gd name="connsiteY10" fmla="*/ 6051 h 10000"/>
              <a:gd name="connsiteX11" fmla="*/ 8792 w 10000"/>
              <a:gd name="connsiteY11" fmla="*/ 6105 h 10000"/>
              <a:gd name="connsiteX12" fmla="*/ 8849 w 10000"/>
              <a:gd name="connsiteY12" fmla="*/ 6158 h 10000"/>
              <a:gd name="connsiteX13" fmla="*/ 8899 w 10000"/>
              <a:gd name="connsiteY13" fmla="*/ 6216 h 10000"/>
              <a:gd name="connsiteX14" fmla="*/ 8947 w 10000"/>
              <a:gd name="connsiteY14" fmla="*/ 6291 h 10000"/>
              <a:gd name="connsiteX15" fmla="*/ 8992 w 10000"/>
              <a:gd name="connsiteY15" fmla="*/ 6359 h 10000"/>
              <a:gd name="connsiteX16" fmla="*/ 9032 w 10000"/>
              <a:gd name="connsiteY16" fmla="*/ 6450 h 10000"/>
              <a:gd name="connsiteX17" fmla="*/ 9068 w 10000"/>
              <a:gd name="connsiteY17" fmla="*/ 6551 h 10000"/>
              <a:gd name="connsiteX18" fmla="*/ 9102 w 10000"/>
              <a:gd name="connsiteY18" fmla="*/ 6657 h 10000"/>
              <a:gd name="connsiteX19" fmla="*/ 9118 w 10000"/>
              <a:gd name="connsiteY19" fmla="*/ 6716 h 10000"/>
              <a:gd name="connsiteX20" fmla="*/ 9132 w 10000"/>
              <a:gd name="connsiteY20" fmla="*/ 6779 h 10000"/>
              <a:gd name="connsiteX21" fmla="*/ 9146 w 10000"/>
              <a:gd name="connsiteY21" fmla="*/ 6843 h 10000"/>
              <a:gd name="connsiteX22" fmla="*/ 9159 w 10000"/>
              <a:gd name="connsiteY22" fmla="*/ 6912 h 10000"/>
              <a:gd name="connsiteX23" fmla="*/ 9170 w 10000"/>
              <a:gd name="connsiteY23" fmla="*/ 6986 h 10000"/>
              <a:gd name="connsiteX24" fmla="*/ 9182 w 10000"/>
              <a:gd name="connsiteY24" fmla="*/ 7056 h 10000"/>
              <a:gd name="connsiteX25" fmla="*/ 9190 w 10000"/>
              <a:gd name="connsiteY25" fmla="*/ 7130 h 10000"/>
              <a:gd name="connsiteX26" fmla="*/ 9201 w 10000"/>
              <a:gd name="connsiteY26" fmla="*/ 7210 h 10000"/>
              <a:gd name="connsiteX27" fmla="*/ 9208 w 10000"/>
              <a:gd name="connsiteY27" fmla="*/ 7295 h 10000"/>
              <a:gd name="connsiteX28" fmla="*/ 9216 w 10000"/>
              <a:gd name="connsiteY28" fmla="*/ 7385 h 10000"/>
              <a:gd name="connsiteX29" fmla="*/ 9223 w 10000"/>
              <a:gd name="connsiteY29" fmla="*/ 7476 h 10000"/>
              <a:gd name="connsiteX30" fmla="*/ 9228 w 10000"/>
              <a:gd name="connsiteY30" fmla="*/ 7566 h 10000"/>
              <a:gd name="connsiteX31" fmla="*/ 9233 w 10000"/>
              <a:gd name="connsiteY31" fmla="*/ 7662 h 10000"/>
              <a:gd name="connsiteX32" fmla="*/ 9235 w 10000"/>
              <a:gd name="connsiteY32" fmla="*/ 7767 h 10000"/>
              <a:gd name="connsiteX33" fmla="*/ 9239 w 10000"/>
              <a:gd name="connsiteY33" fmla="*/ 7874 h 10000"/>
              <a:gd name="connsiteX34" fmla="*/ 9239 w 10000"/>
              <a:gd name="connsiteY34" fmla="*/ 7986 h 10000"/>
              <a:gd name="connsiteX35" fmla="*/ 9240 w 10000"/>
              <a:gd name="connsiteY35" fmla="*/ 8098 h 10000"/>
              <a:gd name="connsiteX36" fmla="*/ 9240 w 10000"/>
              <a:gd name="connsiteY36" fmla="*/ 8214 h 10000"/>
              <a:gd name="connsiteX37" fmla="*/ 9240 w 10000"/>
              <a:gd name="connsiteY37" fmla="*/ 8342 h 10000"/>
              <a:gd name="connsiteX38" fmla="*/ 9239 w 10000"/>
              <a:gd name="connsiteY38" fmla="*/ 8464 h 10000"/>
              <a:gd name="connsiteX39" fmla="*/ 9235 w 10000"/>
              <a:gd name="connsiteY39" fmla="*/ 8597 h 10000"/>
              <a:gd name="connsiteX40" fmla="*/ 9233 w 10000"/>
              <a:gd name="connsiteY40" fmla="*/ 8730 h 10000"/>
              <a:gd name="connsiteX41" fmla="*/ 9223 w 10000"/>
              <a:gd name="connsiteY41" fmla="*/ 9017 h 10000"/>
              <a:gd name="connsiteX42" fmla="*/ 9209 w 10000"/>
              <a:gd name="connsiteY42" fmla="*/ 9331 h 10000"/>
              <a:gd name="connsiteX43" fmla="*/ 9192 w 10000"/>
              <a:gd name="connsiteY43" fmla="*/ 9650 h 10000"/>
              <a:gd name="connsiteX44" fmla="*/ 9171 w 10000"/>
              <a:gd name="connsiteY44" fmla="*/ 10000 h 10000"/>
              <a:gd name="connsiteX45" fmla="*/ 9993 w 10000"/>
              <a:gd name="connsiteY45" fmla="*/ 1937 h 10000"/>
              <a:gd name="connsiteX46" fmla="*/ 10000 w 10000"/>
              <a:gd name="connsiteY46" fmla="*/ 0 h 10000"/>
              <a:gd name="connsiteX0" fmla="*/ 10000 w 10000"/>
              <a:gd name="connsiteY0" fmla="*/ 0 h 10000"/>
              <a:gd name="connsiteX1" fmla="*/ 12 w 10000"/>
              <a:gd name="connsiteY1" fmla="*/ 0 h 10000"/>
              <a:gd name="connsiteX2" fmla="*/ 12 w 10000"/>
              <a:gd name="connsiteY2" fmla="*/ 5853 h 10000"/>
              <a:gd name="connsiteX3" fmla="*/ 8047 w 10000"/>
              <a:gd name="connsiteY3" fmla="*/ 5818 h 10000"/>
              <a:gd name="connsiteX4" fmla="*/ 8047 w 10000"/>
              <a:gd name="connsiteY4" fmla="*/ 5818 h 10000"/>
              <a:gd name="connsiteX5" fmla="*/ 8223 w 10000"/>
              <a:gd name="connsiteY5" fmla="*/ 5855 h 10000"/>
              <a:gd name="connsiteX6" fmla="*/ 8389 w 10000"/>
              <a:gd name="connsiteY6" fmla="*/ 5886 h 10000"/>
              <a:gd name="connsiteX7" fmla="*/ 8538 w 10000"/>
              <a:gd name="connsiteY7" fmla="*/ 5940 h 10000"/>
              <a:gd name="connsiteX8" fmla="*/ 8606 w 10000"/>
              <a:gd name="connsiteY8" fmla="*/ 5977 h 10000"/>
              <a:gd name="connsiteX9" fmla="*/ 8672 w 10000"/>
              <a:gd name="connsiteY9" fmla="*/ 6014 h 10000"/>
              <a:gd name="connsiteX10" fmla="*/ 8734 w 10000"/>
              <a:gd name="connsiteY10" fmla="*/ 6051 h 10000"/>
              <a:gd name="connsiteX11" fmla="*/ 8792 w 10000"/>
              <a:gd name="connsiteY11" fmla="*/ 6105 h 10000"/>
              <a:gd name="connsiteX12" fmla="*/ 8849 w 10000"/>
              <a:gd name="connsiteY12" fmla="*/ 6158 h 10000"/>
              <a:gd name="connsiteX13" fmla="*/ 8899 w 10000"/>
              <a:gd name="connsiteY13" fmla="*/ 6216 h 10000"/>
              <a:gd name="connsiteX14" fmla="*/ 8947 w 10000"/>
              <a:gd name="connsiteY14" fmla="*/ 6291 h 10000"/>
              <a:gd name="connsiteX15" fmla="*/ 8992 w 10000"/>
              <a:gd name="connsiteY15" fmla="*/ 6359 h 10000"/>
              <a:gd name="connsiteX16" fmla="*/ 9032 w 10000"/>
              <a:gd name="connsiteY16" fmla="*/ 6450 h 10000"/>
              <a:gd name="connsiteX17" fmla="*/ 9068 w 10000"/>
              <a:gd name="connsiteY17" fmla="*/ 6551 h 10000"/>
              <a:gd name="connsiteX18" fmla="*/ 9102 w 10000"/>
              <a:gd name="connsiteY18" fmla="*/ 6657 h 10000"/>
              <a:gd name="connsiteX19" fmla="*/ 9118 w 10000"/>
              <a:gd name="connsiteY19" fmla="*/ 6716 h 10000"/>
              <a:gd name="connsiteX20" fmla="*/ 9132 w 10000"/>
              <a:gd name="connsiteY20" fmla="*/ 6779 h 10000"/>
              <a:gd name="connsiteX21" fmla="*/ 9146 w 10000"/>
              <a:gd name="connsiteY21" fmla="*/ 6843 h 10000"/>
              <a:gd name="connsiteX22" fmla="*/ 9159 w 10000"/>
              <a:gd name="connsiteY22" fmla="*/ 6912 h 10000"/>
              <a:gd name="connsiteX23" fmla="*/ 9170 w 10000"/>
              <a:gd name="connsiteY23" fmla="*/ 6986 h 10000"/>
              <a:gd name="connsiteX24" fmla="*/ 9182 w 10000"/>
              <a:gd name="connsiteY24" fmla="*/ 7056 h 10000"/>
              <a:gd name="connsiteX25" fmla="*/ 9190 w 10000"/>
              <a:gd name="connsiteY25" fmla="*/ 7130 h 10000"/>
              <a:gd name="connsiteX26" fmla="*/ 9201 w 10000"/>
              <a:gd name="connsiteY26" fmla="*/ 7210 h 10000"/>
              <a:gd name="connsiteX27" fmla="*/ 9208 w 10000"/>
              <a:gd name="connsiteY27" fmla="*/ 7295 h 10000"/>
              <a:gd name="connsiteX28" fmla="*/ 9216 w 10000"/>
              <a:gd name="connsiteY28" fmla="*/ 7385 h 10000"/>
              <a:gd name="connsiteX29" fmla="*/ 9223 w 10000"/>
              <a:gd name="connsiteY29" fmla="*/ 7476 h 10000"/>
              <a:gd name="connsiteX30" fmla="*/ 9228 w 10000"/>
              <a:gd name="connsiteY30" fmla="*/ 7566 h 10000"/>
              <a:gd name="connsiteX31" fmla="*/ 9233 w 10000"/>
              <a:gd name="connsiteY31" fmla="*/ 7662 h 10000"/>
              <a:gd name="connsiteX32" fmla="*/ 9235 w 10000"/>
              <a:gd name="connsiteY32" fmla="*/ 7767 h 10000"/>
              <a:gd name="connsiteX33" fmla="*/ 9239 w 10000"/>
              <a:gd name="connsiteY33" fmla="*/ 7874 h 10000"/>
              <a:gd name="connsiteX34" fmla="*/ 9239 w 10000"/>
              <a:gd name="connsiteY34" fmla="*/ 7986 h 10000"/>
              <a:gd name="connsiteX35" fmla="*/ 9240 w 10000"/>
              <a:gd name="connsiteY35" fmla="*/ 8098 h 10000"/>
              <a:gd name="connsiteX36" fmla="*/ 9240 w 10000"/>
              <a:gd name="connsiteY36" fmla="*/ 8214 h 10000"/>
              <a:gd name="connsiteX37" fmla="*/ 9240 w 10000"/>
              <a:gd name="connsiteY37" fmla="*/ 8342 h 10000"/>
              <a:gd name="connsiteX38" fmla="*/ 9239 w 10000"/>
              <a:gd name="connsiteY38" fmla="*/ 8464 h 10000"/>
              <a:gd name="connsiteX39" fmla="*/ 9235 w 10000"/>
              <a:gd name="connsiteY39" fmla="*/ 8597 h 10000"/>
              <a:gd name="connsiteX40" fmla="*/ 9233 w 10000"/>
              <a:gd name="connsiteY40" fmla="*/ 8730 h 10000"/>
              <a:gd name="connsiteX41" fmla="*/ 9223 w 10000"/>
              <a:gd name="connsiteY41" fmla="*/ 9017 h 10000"/>
              <a:gd name="connsiteX42" fmla="*/ 9209 w 10000"/>
              <a:gd name="connsiteY42" fmla="*/ 9331 h 10000"/>
              <a:gd name="connsiteX43" fmla="*/ 9192 w 10000"/>
              <a:gd name="connsiteY43" fmla="*/ 9650 h 10000"/>
              <a:gd name="connsiteX44" fmla="*/ 9171 w 10000"/>
              <a:gd name="connsiteY44" fmla="*/ 10000 h 10000"/>
              <a:gd name="connsiteX45" fmla="*/ 9990 w 10000"/>
              <a:gd name="connsiteY45" fmla="*/ 1975 h 10000"/>
              <a:gd name="connsiteX46" fmla="*/ 10000 w 10000"/>
              <a:gd name="connsiteY46" fmla="*/ 0 h 10000"/>
              <a:gd name="connsiteX0" fmla="*/ 10000 w 10000"/>
              <a:gd name="connsiteY0" fmla="*/ 0 h 10000"/>
              <a:gd name="connsiteX1" fmla="*/ 12 w 10000"/>
              <a:gd name="connsiteY1" fmla="*/ 0 h 10000"/>
              <a:gd name="connsiteX2" fmla="*/ 12 w 10000"/>
              <a:gd name="connsiteY2" fmla="*/ 5853 h 10000"/>
              <a:gd name="connsiteX3" fmla="*/ 8047 w 10000"/>
              <a:gd name="connsiteY3" fmla="*/ 5818 h 10000"/>
              <a:gd name="connsiteX4" fmla="*/ 8047 w 10000"/>
              <a:gd name="connsiteY4" fmla="*/ 5818 h 10000"/>
              <a:gd name="connsiteX5" fmla="*/ 8223 w 10000"/>
              <a:gd name="connsiteY5" fmla="*/ 5855 h 10000"/>
              <a:gd name="connsiteX6" fmla="*/ 8389 w 10000"/>
              <a:gd name="connsiteY6" fmla="*/ 5886 h 10000"/>
              <a:gd name="connsiteX7" fmla="*/ 8538 w 10000"/>
              <a:gd name="connsiteY7" fmla="*/ 5940 h 10000"/>
              <a:gd name="connsiteX8" fmla="*/ 8606 w 10000"/>
              <a:gd name="connsiteY8" fmla="*/ 5977 h 10000"/>
              <a:gd name="connsiteX9" fmla="*/ 8672 w 10000"/>
              <a:gd name="connsiteY9" fmla="*/ 6014 h 10000"/>
              <a:gd name="connsiteX10" fmla="*/ 8734 w 10000"/>
              <a:gd name="connsiteY10" fmla="*/ 6051 h 10000"/>
              <a:gd name="connsiteX11" fmla="*/ 8792 w 10000"/>
              <a:gd name="connsiteY11" fmla="*/ 6105 h 10000"/>
              <a:gd name="connsiteX12" fmla="*/ 8849 w 10000"/>
              <a:gd name="connsiteY12" fmla="*/ 6158 h 10000"/>
              <a:gd name="connsiteX13" fmla="*/ 8899 w 10000"/>
              <a:gd name="connsiteY13" fmla="*/ 6216 h 10000"/>
              <a:gd name="connsiteX14" fmla="*/ 8947 w 10000"/>
              <a:gd name="connsiteY14" fmla="*/ 6291 h 10000"/>
              <a:gd name="connsiteX15" fmla="*/ 8992 w 10000"/>
              <a:gd name="connsiteY15" fmla="*/ 6359 h 10000"/>
              <a:gd name="connsiteX16" fmla="*/ 9032 w 10000"/>
              <a:gd name="connsiteY16" fmla="*/ 6450 h 10000"/>
              <a:gd name="connsiteX17" fmla="*/ 9068 w 10000"/>
              <a:gd name="connsiteY17" fmla="*/ 6551 h 10000"/>
              <a:gd name="connsiteX18" fmla="*/ 9102 w 10000"/>
              <a:gd name="connsiteY18" fmla="*/ 6657 h 10000"/>
              <a:gd name="connsiteX19" fmla="*/ 9118 w 10000"/>
              <a:gd name="connsiteY19" fmla="*/ 6716 h 10000"/>
              <a:gd name="connsiteX20" fmla="*/ 9132 w 10000"/>
              <a:gd name="connsiteY20" fmla="*/ 6779 h 10000"/>
              <a:gd name="connsiteX21" fmla="*/ 9146 w 10000"/>
              <a:gd name="connsiteY21" fmla="*/ 6843 h 10000"/>
              <a:gd name="connsiteX22" fmla="*/ 9159 w 10000"/>
              <a:gd name="connsiteY22" fmla="*/ 6912 h 10000"/>
              <a:gd name="connsiteX23" fmla="*/ 9170 w 10000"/>
              <a:gd name="connsiteY23" fmla="*/ 6986 h 10000"/>
              <a:gd name="connsiteX24" fmla="*/ 9182 w 10000"/>
              <a:gd name="connsiteY24" fmla="*/ 7056 h 10000"/>
              <a:gd name="connsiteX25" fmla="*/ 9190 w 10000"/>
              <a:gd name="connsiteY25" fmla="*/ 7130 h 10000"/>
              <a:gd name="connsiteX26" fmla="*/ 9201 w 10000"/>
              <a:gd name="connsiteY26" fmla="*/ 7210 h 10000"/>
              <a:gd name="connsiteX27" fmla="*/ 9208 w 10000"/>
              <a:gd name="connsiteY27" fmla="*/ 7295 h 10000"/>
              <a:gd name="connsiteX28" fmla="*/ 9216 w 10000"/>
              <a:gd name="connsiteY28" fmla="*/ 7385 h 10000"/>
              <a:gd name="connsiteX29" fmla="*/ 9223 w 10000"/>
              <a:gd name="connsiteY29" fmla="*/ 7476 h 10000"/>
              <a:gd name="connsiteX30" fmla="*/ 9228 w 10000"/>
              <a:gd name="connsiteY30" fmla="*/ 7566 h 10000"/>
              <a:gd name="connsiteX31" fmla="*/ 9233 w 10000"/>
              <a:gd name="connsiteY31" fmla="*/ 7662 h 10000"/>
              <a:gd name="connsiteX32" fmla="*/ 9235 w 10000"/>
              <a:gd name="connsiteY32" fmla="*/ 7767 h 10000"/>
              <a:gd name="connsiteX33" fmla="*/ 9239 w 10000"/>
              <a:gd name="connsiteY33" fmla="*/ 7874 h 10000"/>
              <a:gd name="connsiteX34" fmla="*/ 9239 w 10000"/>
              <a:gd name="connsiteY34" fmla="*/ 7986 h 10000"/>
              <a:gd name="connsiteX35" fmla="*/ 9240 w 10000"/>
              <a:gd name="connsiteY35" fmla="*/ 8098 h 10000"/>
              <a:gd name="connsiteX36" fmla="*/ 9240 w 10000"/>
              <a:gd name="connsiteY36" fmla="*/ 8214 h 10000"/>
              <a:gd name="connsiteX37" fmla="*/ 9240 w 10000"/>
              <a:gd name="connsiteY37" fmla="*/ 8342 h 10000"/>
              <a:gd name="connsiteX38" fmla="*/ 9239 w 10000"/>
              <a:gd name="connsiteY38" fmla="*/ 8464 h 10000"/>
              <a:gd name="connsiteX39" fmla="*/ 9235 w 10000"/>
              <a:gd name="connsiteY39" fmla="*/ 8597 h 10000"/>
              <a:gd name="connsiteX40" fmla="*/ 9233 w 10000"/>
              <a:gd name="connsiteY40" fmla="*/ 8730 h 10000"/>
              <a:gd name="connsiteX41" fmla="*/ 9223 w 10000"/>
              <a:gd name="connsiteY41" fmla="*/ 9017 h 10000"/>
              <a:gd name="connsiteX42" fmla="*/ 9209 w 10000"/>
              <a:gd name="connsiteY42" fmla="*/ 9331 h 10000"/>
              <a:gd name="connsiteX43" fmla="*/ 9192 w 10000"/>
              <a:gd name="connsiteY43" fmla="*/ 9650 h 10000"/>
              <a:gd name="connsiteX44" fmla="*/ 9171 w 10000"/>
              <a:gd name="connsiteY44" fmla="*/ 10000 h 10000"/>
              <a:gd name="connsiteX45" fmla="*/ 9990 w 10000"/>
              <a:gd name="connsiteY45" fmla="*/ 1975 h 10000"/>
              <a:gd name="connsiteX46" fmla="*/ 10000 w 10000"/>
              <a:gd name="connsiteY46" fmla="*/ 0 h 10000"/>
              <a:gd name="connsiteX0" fmla="*/ 10000 w 10000"/>
              <a:gd name="connsiteY0" fmla="*/ 0 h 10000"/>
              <a:gd name="connsiteX1" fmla="*/ 12 w 10000"/>
              <a:gd name="connsiteY1" fmla="*/ 0 h 10000"/>
              <a:gd name="connsiteX2" fmla="*/ 12 w 10000"/>
              <a:gd name="connsiteY2" fmla="*/ 5853 h 10000"/>
              <a:gd name="connsiteX3" fmla="*/ 8047 w 10000"/>
              <a:gd name="connsiteY3" fmla="*/ 5818 h 10000"/>
              <a:gd name="connsiteX4" fmla="*/ 8047 w 10000"/>
              <a:gd name="connsiteY4" fmla="*/ 5818 h 10000"/>
              <a:gd name="connsiteX5" fmla="*/ 8223 w 10000"/>
              <a:gd name="connsiteY5" fmla="*/ 5855 h 10000"/>
              <a:gd name="connsiteX6" fmla="*/ 8389 w 10000"/>
              <a:gd name="connsiteY6" fmla="*/ 5886 h 10000"/>
              <a:gd name="connsiteX7" fmla="*/ 8538 w 10000"/>
              <a:gd name="connsiteY7" fmla="*/ 5940 h 10000"/>
              <a:gd name="connsiteX8" fmla="*/ 8606 w 10000"/>
              <a:gd name="connsiteY8" fmla="*/ 5977 h 10000"/>
              <a:gd name="connsiteX9" fmla="*/ 8672 w 10000"/>
              <a:gd name="connsiteY9" fmla="*/ 6014 h 10000"/>
              <a:gd name="connsiteX10" fmla="*/ 8734 w 10000"/>
              <a:gd name="connsiteY10" fmla="*/ 6051 h 10000"/>
              <a:gd name="connsiteX11" fmla="*/ 8792 w 10000"/>
              <a:gd name="connsiteY11" fmla="*/ 6105 h 10000"/>
              <a:gd name="connsiteX12" fmla="*/ 8849 w 10000"/>
              <a:gd name="connsiteY12" fmla="*/ 6158 h 10000"/>
              <a:gd name="connsiteX13" fmla="*/ 8899 w 10000"/>
              <a:gd name="connsiteY13" fmla="*/ 6216 h 10000"/>
              <a:gd name="connsiteX14" fmla="*/ 8947 w 10000"/>
              <a:gd name="connsiteY14" fmla="*/ 6291 h 10000"/>
              <a:gd name="connsiteX15" fmla="*/ 8992 w 10000"/>
              <a:gd name="connsiteY15" fmla="*/ 6359 h 10000"/>
              <a:gd name="connsiteX16" fmla="*/ 9032 w 10000"/>
              <a:gd name="connsiteY16" fmla="*/ 6450 h 10000"/>
              <a:gd name="connsiteX17" fmla="*/ 9068 w 10000"/>
              <a:gd name="connsiteY17" fmla="*/ 6551 h 10000"/>
              <a:gd name="connsiteX18" fmla="*/ 9102 w 10000"/>
              <a:gd name="connsiteY18" fmla="*/ 6657 h 10000"/>
              <a:gd name="connsiteX19" fmla="*/ 9118 w 10000"/>
              <a:gd name="connsiteY19" fmla="*/ 6716 h 10000"/>
              <a:gd name="connsiteX20" fmla="*/ 9132 w 10000"/>
              <a:gd name="connsiteY20" fmla="*/ 6779 h 10000"/>
              <a:gd name="connsiteX21" fmla="*/ 9146 w 10000"/>
              <a:gd name="connsiteY21" fmla="*/ 6843 h 10000"/>
              <a:gd name="connsiteX22" fmla="*/ 9159 w 10000"/>
              <a:gd name="connsiteY22" fmla="*/ 6912 h 10000"/>
              <a:gd name="connsiteX23" fmla="*/ 9170 w 10000"/>
              <a:gd name="connsiteY23" fmla="*/ 6986 h 10000"/>
              <a:gd name="connsiteX24" fmla="*/ 9182 w 10000"/>
              <a:gd name="connsiteY24" fmla="*/ 7056 h 10000"/>
              <a:gd name="connsiteX25" fmla="*/ 9190 w 10000"/>
              <a:gd name="connsiteY25" fmla="*/ 7130 h 10000"/>
              <a:gd name="connsiteX26" fmla="*/ 9201 w 10000"/>
              <a:gd name="connsiteY26" fmla="*/ 7210 h 10000"/>
              <a:gd name="connsiteX27" fmla="*/ 9208 w 10000"/>
              <a:gd name="connsiteY27" fmla="*/ 7295 h 10000"/>
              <a:gd name="connsiteX28" fmla="*/ 9216 w 10000"/>
              <a:gd name="connsiteY28" fmla="*/ 7385 h 10000"/>
              <a:gd name="connsiteX29" fmla="*/ 9223 w 10000"/>
              <a:gd name="connsiteY29" fmla="*/ 7476 h 10000"/>
              <a:gd name="connsiteX30" fmla="*/ 9228 w 10000"/>
              <a:gd name="connsiteY30" fmla="*/ 7566 h 10000"/>
              <a:gd name="connsiteX31" fmla="*/ 9233 w 10000"/>
              <a:gd name="connsiteY31" fmla="*/ 7662 h 10000"/>
              <a:gd name="connsiteX32" fmla="*/ 9235 w 10000"/>
              <a:gd name="connsiteY32" fmla="*/ 7767 h 10000"/>
              <a:gd name="connsiteX33" fmla="*/ 9239 w 10000"/>
              <a:gd name="connsiteY33" fmla="*/ 7874 h 10000"/>
              <a:gd name="connsiteX34" fmla="*/ 9239 w 10000"/>
              <a:gd name="connsiteY34" fmla="*/ 7986 h 10000"/>
              <a:gd name="connsiteX35" fmla="*/ 9240 w 10000"/>
              <a:gd name="connsiteY35" fmla="*/ 8098 h 10000"/>
              <a:gd name="connsiteX36" fmla="*/ 9240 w 10000"/>
              <a:gd name="connsiteY36" fmla="*/ 8214 h 10000"/>
              <a:gd name="connsiteX37" fmla="*/ 9240 w 10000"/>
              <a:gd name="connsiteY37" fmla="*/ 8342 h 10000"/>
              <a:gd name="connsiteX38" fmla="*/ 9239 w 10000"/>
              <a:gd name="connsiteY38" fmla="*/ 8464 h 10000"/>
              <a:gd name="connsiteX39" fmla="*/ 9235 w 10000"/>
              <a:gd name="connsiteY39" fmla="*/ 8597 h 10000"/>
              <a:gd name="connsiteX40" fmla="*/ 9233 w 10000"/>
              <a:gd name="connsiteY40" fmla="*/ 8730 h 10000"/>
              <a:gd name="connsiteX41" fmla="*/ 9223 w 10000"/>
              <a:gd name="connsiteY41" fmla="*/ 9017 h 10000"/>
              <a:gd name="connsiteX42" fmla="*/ 9209 w 10000"/>
              <a:gd name="connsiteY42" fmla="*/ 9331 h 10000"/>
              <a:gd name="connsiteX43" fmla="*/ 9192 w 10000"/>
              <a:gd name="connsiteY43" fmla="*/ 9650 h 10000"/>
              <a:gd name="connsiteX44" fmla="*/ 9171 w 10000"/>
              <a:gd name="connsiteY44" fmla="*/ 10000 h 10000"/>
              <a:gd name="connsiteX45" fmla="*/ 9990 w 10000"/>
              <a:gd name="connsiteY45" fmla="*/ 1975 h 10000"/>
              <a:gd name="connsiteX46" fmla="*/ 10000 w 10000"/>
              <a:gd name="connsiteY46" fmla="*/ 0 h 10000"/>
              <a:gd name="connsiteX0" fmla="*/ 9990 w 9997"/>
              <a:gd name="connsiteY0" fmla="*/ 0 h 10000"/>
              <a:gd name="connsiteX1" fmla="*/ 12 w 9997"/>
              <a:gd name="connsiteY1" fmla="*/ 0 h 10000"/>
              <a:gd name="connsiteX2" fmla="*/ 12 w 9997"/>
              <a:gd name="connsiteY2" fmla="*/ 5853 h 10000"/>
              <a:gd name="connsiteX3" fmla="*/ 8047 w 9997"/>
              <a:gd name="connsiteY3" fmla="*/ 5818 h 10000"/>
              <a:gd name="connsiteX4" fmla="*/ 8047 w 9997"/>
              <a:gd name="connsiteY4" fmla="*/ 5818 h 10000"/>
              <a:gd name="connsiteX5" fmla="*/ 8223 w 9997"/>
              <a:gd name="connsiteY5" fmla="*/ 5855 h 10000"/>
              <a:gd name="connsiteX6" fmla="*/ 8389 w 9997"/>
              <a:gd name="connsiteY6" fmla="*/ 5886 h 10000"/>
              <a:gd name="connsiteX7" fmla="*/ 8538 w 9997"/>
              <a:gd name="connsiteY7" fmla="*/ 5940 h 10000"/>
              <a:gd name="connsiteX8" fmla="*/ 8606 w 9997"/>
              <a:gd name="connsiteY8" fmla="*/ 5977 h 10000"/>
              <a:gd name="connsiteX9" fmla="*/ 8672 w 9997"/>
              <a:gd name="connsiteY9" fmla="*/ 6014 h 10000"/>
              <a:gd name="connsiteX10" fmla="*/ 8734 w 9997"/>
              <a:gd name="connsiteY10" fmla="*/ 6051 h 10000"/>
              <a:gd name="connsiteX11" fmla="*/ 8792 w 9997"/>
              <a:gd name="connsiteY11" fmla="*/ 6105 h 10000"/>
              <a:gd name="connsiteX12" fmla="*/ 8849 w 9997"/>
              <a:gd name="connsiteY12" fmla="*/ 6158 h 10000"/>
              <a:gd name="connsiteX13" fmla="*/ 8899 w 9997"/>
              <a:gd name="connsiteY13" fmla="*/ 6216 h 10000"/>
              <a:gd name="connsiteX14" fmla="*/ 8947 w 9997"/>
              <a:gd name="connsiteY14" fmla="*/ 6291 h 10000"/>
              <a:gd name="connsiteX15" fmla="*/ 8992 w 9997"/>
              <a:gd name="connsiteY15" fmla="*/ 6359 h 10000"/>
              <a:gd name="connsiteX16" fmla="*/ 9032 w 9997"/>
              <a:gd name="connsiteY16" fmla="*/ 6450 h 10000"/>
              <a:gd name="connsiteX17" fmla="*/ 9068 w 9997"/>
              <a:gd name="connsiteY17" fmla="*/ 6551 h 10000"/>
              <a:gd name="connsiteX18" fmla="*/ 9102 w 9997"/>
              <a:gd name="connsiteY18" fmla="*/ 6657 h 10000"/>
              <a:gd name="connsiteX19" fmla="*/ 9118 w 9997"/>
              <a:gd name="connsiteY19" fmla="*/ 6716 h 10000"/>
              <a:gd name="connsiteX20" fmla="*/ 9132 w 9997"/>
              <a:gd name="connsiteY20" fmla="*/ 6779 h 10000"/>
              <a:gd name="connsiteX21" fmla="*/ 9146 w 9997"/>
              <a:gd name="connsiteY21" fmla="*/ 6843 h 10000"/>
              <a:gd name="connsiteX22" fmla="*/ 9159 w 9997"/>
              <a:gd name="connsiteY22" fmla="*/ 6912 h 10000"/>
              <a:gd name="connsiteX23" fmla="*/ 9170 w 9997"/>
              <a:gd name="connsiteY23" fmla="*/ 6986 h 10000"/>
              <a:gd name="connsiteX24" fmla="*/ 9182 w 9997"/>
              <a:gd name="connsiteY24" fmla="*/ 7056 h 10000"/>
              <a:gd name="connsiteX25" fmla="*/ 9190 w 9997"/>
              <a:gd name="connsiteY25" fmla="*/ 7130 h 10000"/>
              <a:gd name="connsiteX26" fmla="*/ 9201 w 9997"/>
              <a:gd name="connsiteY26" fmla="*/ 7210 h 10000"/>
              <a:gd name="connsiteX27" fmla="*/ 9208 w 9997"/>
              <a:gd name="connsiteY27" fmla="*/ 7295 h 10000"/>
              <a:gd name="connsiteX28" fmla="*/ 9216 w 9997"/>
              <a:gd name="connsiteY28" fmla="*/ 7385 h 10000"/>
              <a:gd name="connsiteX29" fmla="*/ 9223 w 9997"/>
              <a:gd name="connsiteY29" fmla="*/ 7476 h 10000"/>
              <a:gd name="connsiteX30" fmla="*/ 9228 w 9997"/>
              <a:gd name="connsiteY30" fmla="*/ 7566 h 10000"/>
              <a:gd name="connsiteX31" fmla="*/ 9233 w 9997"/>
              <a:gd name="connsiteY31" fmla="*/ 7662 h 10000"/>
              <a:gd name="connsiteX32" fmla="*/ 9235 w 9997"/>
              <a:gd name="connsiteY32" fmla="*/ 7767 h 10000"/>
              <a:gd name="connsiteX33" fmla="*/ 9239 w 9997"/>
              <a:gd name="connsiteY33" fmla="*/ 7874 h 10000"/>
              <a:gd name="connsiteX34" fmla="*/ 9239 w 9997"/>
              <a:gd name="connsiteY34" fmla="*/ 7986 h 10000"/>
              <a:gd name="connsiteX35" fmla="*/ 9240 w 9997"/>
              <a:gd name="connsiteY35" fmla="*/ 8098 h 10000"/>
              <a:gd name="connsiteX36" fmla="*/ 9240 w 9997"/>
              <a:gd name="connsiteY36" fmla="*/ 8214 h 10000"/>
              <a:gd name="connsiteX37" fmla="*/ 9240 w 9997"/>
              <a:gd name="connsiteY37" fmla="*/ 8342 h 10000"/>
              <a:gd name="connsiteX38" fmla="*/ 9239 w 9997"/>
              <a:gd name="connsiteY38" fmla="*/ 8464 h 10000"/>
              <a:gd name="connsiteX39" fmla="*/ 9235 w 9997"/>
              <a:gd name="connsiteY39" fmla="*/ 8597 h 10000"/>
              <a:gd name="connsiteX40" fmla="*/ 9233 w 9997"/>
              <a:gd name="connsiteY40" fmla="*/ 8730 h 10000"/>
              <a:gd name="connsiteX41" fmla="*/ 9223 w 9997"/>
              <a:gd name="connsiteY41" fmla="*/ 9017 h 10000"/>
              <a:gd name="connsiteX42" fmla="*/ 9209 w 9997"/>
              <a:gd name="connsiteY42" fmla="*/ 9331 h 10000"/>
              <a:gd name="connsiteX43" fmla="*/ 9192 w 9997"/>
              <a:gd name="connsiteY43" fmla="*/ 9650 h 10000"/>
              <a:gd name="connsiteX44" fmla="*/ 9171 w 9997"/>
              <a:gd name="connsiteY44" fmla="*/ 10000 h 10000"/>
              <a:gd name="connsiteX45" fmla="*/ 9990 w 9997"/>
              <a:gd name="connsiteY45" fmla="*/ 1975 h 10000"/>
              <a:gd name="connsiteX46" fmla="*/ 9990 w 9997"/>
              <a:gd name="connsiteY46" fmla="*/ 0 h 10000"/>
              <a:gd name="connsiteX0" fmla="*/ 9993 w 10000"/>
              <a:gd name="connsiteY0" fmla="*/ 0 h 10000"/>
              <a:gd name="connsiteX1" fmla="*/ 9 w 10000"/>
              <a:gd name="connsiteY1" fmla="*/ 0 h 10000"/>
              <a:gd name="connsiteX2" fmla="*/ 12 w 10000"/>
              <a:gd name="connsiteY2" fmla="*/ 5853 h 10000"/>
              <a:gd name="connsiteX3" fmla="*/ 8049 w 10000"/>
              <a:gd name="connsiteY3" fmla="*/ 5818 h 10000"/>
              <a:gd name="connsiteX4" fmla="*/ 8049 w 10000"/>
              <a:gd name="connsiteY4" fmla="*/ 5818 h 10000"/>
              <a:gd name="connsiteX5" fmla="*/ 8225 w 10000"/>
              <a:gd name="connsiteY5" fmla="*/ 5855 h 10000"/>
              <a:gd name="connsiteX6" fmla="*/ 8392 w 10000"/>
              <a:gd name="connsiteY6" fmla="*/ 5886 h 10000"/>
              <a:gd name="connsiteX7" fmla="*/ 8541 w 10000"/>
              <a:gd name="connsiteY7" fmla="*/ 5940 h 10000"/>
              <a:gd name="connsiteX8" fmla="*/ 8609 w 10000"/>
              <a:gd name="connsiteY8" fmla="*/ 5977 h 10000"/>
              <a:gd name="connsiteX9" fmla="*/ 8675 w 10000"/>
              <a:gd name="connsiteY9" fmla="*/ 6014 h 10000"/>
              <a:gd name="connsiteX10" fmla="*/ 8737 w 10000"/>
              <a:gd name="connsiteY10" fmla="*/ 6051 h 10000"/>
              <a:gd name="connsiteX11" fmla="*/ 8795 w 10000"/>
              <a:gd name="connsiteY11" fmla="*/ 6105 h 10000"/>
              <a:gd name="connsiteX12" fmla="*/ 8852 w 10000"/>
              <a:gd name="connsiteY12" fmla="*/ 6158 h 10000"/>
              <a:gd name="connsiteX13" fmla="*/ 8902 w 10000"/>
              <a:gd name="connsiteY13" fmla="*/ 6216 h 10000"/>
              <a:gd name="connsiteX14" fmla="*/ 8950 w 10000"/>
              <a:gd name="connsiteY14" fmla="*/ 6291 h 10000"/>
              <a:gd name="connsiteX15" fmla="*/ 8995 w 10000"/>
              <a:gd name="connsiteY15" fmla="*/ 6359 h 10000"/>
              <a:gd name="connsiteX16" fmla="*/ 9035 w 10000"/>
              <a:gd name="connsiteY16" fmla="*/ 6450 h 10000"/>
              <a:gd name="connsiteX17" fmla="*/ 9071 w 10000"/>
              <a:gd name="connsiteY17" fmla="*/ 6551 h 10000"/>
              <a:gd name="connsiteX18" fmla="*/ 9105 w 10000"/>
              <a:gd name="connsiteY18" fmla="*/ 6657 h 10000"/>
              <a:gd name="connsiteX19" fmla="*/ 9121 w 10000"/>
              <a:gd name="connsiteY19" fmla="*/ 6716 h 10000"/>
              <a:gd name="connsiteX20" fmla="*/ 9135 w 10000"/>
              <a:gd name="connsiteY20" fmla="*/ 6779 h 10000"/>
              <a:gd name="connsiteX21" fmla="*/ 9149 w 10000"/>
              <a:gd name="connsiteY21" fmla="*/ 6843 h 10000"/>
              <a:gd name="connsiteX22" fmla="*/ 9162 w 10000"/>
              <a:gd name="connsiteY22" fmla="*/ 6912 h 10000"/>
              <a:gd name="connsiteX23" fmla="*/ 9173 w 10000"/>
              <a:gd name="connsiteY23" fmla="*/ 6986 h 10000"/>
              <a:gd name="connsiteX24" fmla="*/ 9185 w 10000"/>
              <a:gd name="connsiteY24" fmla="*/ 7056 h 10000"/>
              <a:gd name="connsiteX25" fmla="*/ 9193 w 10000"/>
              <a:gd name="connsiteY25" fmla="*/ 7130 h 10000"/>
              <a:gd name="connsiteX26" fmla="*/ 9204 w 10000"/>
              <a:gd name="connsiteY26" fmla="*/ 7210 h 10000"/>
              <a:gd name="connsiteX27" fmla="*/ 9211 w 10000"/>
              <a:gd name="connsiteY27" fmla="*/ 7295 h 10000"/>
              <a:gd name="connsiteX28" fmla="*/ 9219 w 10000"/>
              <a:gd name="connsiteY28" fmla="*/ 7385 h 10000"/>
              <a:gd name="connsiteX29" fmla="*/ 9226 w 10000"/>
              <a:gd name="connsiteY29" fmla="*/ 7476 h 10000"/>
              <a:gd name="connsiteX30" fmla="*/ 9231 w 10000"/>
              <a:gd name="connsiteY30" fmla="*/ 7566 h 10000"/>
              <a:gd name="connsiteX31" fmla="*/ 9236 w 10000"/>
              <a:gd name="connsiteY31" fmla="*/ 7662 h 10000"/>
              <a:gd name="connsiteX32" fmla="*/ 9238 w 10000"/>
              <a:gd name="connsiteY32" fmla="*/ 7767 h 10000"/>
              <a:gd name="connsiteX33" fmla="*/ 9242 w 10000"/>
              <a:gd name="connsiteY33" fmla="*/ 7874 h 10000"/>
              <a:gd name="connsiteX34" fmla="*/ 9242 w 10000"/>
              <a:gd name="connsiteY34" fmla="*/ 7986 h 10000"/>
              <a:gd name="connsiteX35" fmla="*/ 9243 w 10000"/>
              <a:gd name="connsiteY35" fmla="*/ 8098 h 10000"/>
              <a:gd name="connsiteX36" fmla="*/ 9243 w 10000"/>
              <a:gd name="connsiteY36" fmla="*/ 8214 h 10000"/>
              <a:gd name="connsiteX37" fmla="*/ 9243 w 10000"/>
              <a:gd name="connsiteY37" fmla="*/ 8342 h 10000"/>
              <a:gd name="connsiteX38" fmla="*/ 9242 w 10000"/>
              <a:gd name="connsiteY38" fmla="*/ 8464 h 10000"/>
              <a:gd name="connsiteX39" fmla="*/ 9238 w 10000"/>
              <a:gd name="connsiteY39" fmla="*/ 8597 h 10000"/>
              <a:gd name="connsiteX40" fmla="*/ 9236 w 10000"/>
              <a:gd name="connsiteY40" fmla="*/ 8730 h 10000"/>
              <a:gd name="connsiteX41" fmla="*/ 9226 w 10000"/>
              <a:gd name="connsiteY41" fmla="*/ 9017 h 10000"/>
              <a:gd name="connsiteX42" fmla="*/ 9212 w 10000"/>
              <a:gd name="connsiteY42" fmla="*/ 9331 h 10000"/>
              <a:gd name="connsiteX43" fmla="*/ 9195 w 10000"/>
              <a:gd name="connsiteY43" fmla="*/ 9650 h 10000"/>
              <a:gd name="connsiteX44" fmla="*/ 9174 w 10000"/>
              <a:gd name="connsiteY44" fmla="*/ 10000 h 10000"/>
              <a:gd name="connsiteX45" fmla="*/ 9993 w 10000"/>
              <a:gd name="connsiteY45" fmla="*/ 1975 h 10000"/>
              <a:gd name="connsiteX46" fmla="*/ 9993 w 10000"/>
              <a:gd name="connsiteY46" fmla="*/ 0 h 10000"/>
              <a:gd name="connsiteX0" fmla="*/ 9993 w 10000"/>
              <a:gd name="connsiteY0" fmla="*/ 0 h 10000"/>
              <a:gd name="connsiteX1" fmla="*/ 9 w 10000"/>
              <a:gd name="connsiteY1" fmla="*/ 0 h 10000"/>
              <a:gd name="connsiteX2" fmla="*/ 12 w 10000"/>
              <a:gd name="connsiteY2" fmla="*/ 5853 h 10000"/>
              <a:gd name="connsiteX3" fmla="*/ 8049 w 10000"/>
              <a:gd name="connsiteY3" fmla="*/ 5818 h 10000"/>
              <a:gd name="connsiteX4" fmla="*/ 8049 w 10000"/>
              <a:gd name="connsiteY4" fmla="*/ 5818 h 10000"/>
              <a:gd name="connsiteX5" fmla="*/ 8225 w 10000"/>
              <a:gd name="connsiteY5" fmla="*/ 5855 h 10000"/>
              <a:gd name="connsiteX6" fmla="*/ 8392 w 10000"/>
              <a:gd name="connsiteY6" fmla="*/ 5886 h 10000"/>
              <a:gd name="connsiteX7" fmla="*/ 8541 w 10000"/>
              <a:gd name="connsiteY7" fmla="*/ 5940 h 10000"/>
              <a:gd name="connsiteX8" fmla="*/ 8609 w 10000"/>
              <a:gd name="connsiteY8" fmla="*/ 5977 h 10000"/>
              <a:gd name="connsiteX9" fmla="*/ 8675 w 10000"/>
              <a:gd name="connsiteY9" fmla="*/ 6014 h 10000"/>
              <a:gd name="connsiteX10" fmla="*/ 8737 w 10000"/>
              <a:gd name="connsiteY10" fmla="*/ 6051 h 10000"/>
              <a:gd name="connsiteX11" fmla="*/ 8795 w 10000"/>
              <a:gd name="connsiteY11" fmla="*/ 6105 h 10000"/>
              <a:gd name="connsiteX12" fmla="*/ 8852 w 10000"/>
              <a:gd name="connsiteY12" fmla="*/ 6158 h 10000"/>
              <a:gd name="connsiteX13" fmla="*/ 8902 w 10000"/>
              <a:gd name="connsiteY13" fmla="*/ 6216 h 10000"/>
              <a:gd name="connsiteX14" fmla="*/ 8950 w 10000"/>
              <a:gd name="connsiteY14" fmla="*/ 6291 h 10000"/>
              <a:gd name="connsiteX15" fmla="*/ 8995 w 10000"/>
              <a:gd name="connsiteY15" fmla="*/ 6359 h 10000"/>
              <a:gd name="connsiteX16" fmla="*/ 9035 w 10000"/>
              <a:gd name="connsiteY16" fmla="*/ 6450 h 10000"/>
              <a:gd name="connsiteX17" fmla="*/ 9071 w 10000"/>
              <a:gd name="connsiteY17" fmla="*/ 6551 h 10000"/>
              <a:gd name="connsiteX18" fmla="*/ 9105 w 10000"/>
              <a:gd name="connsiteY18" fmla="*/ 6657 h 10000"/>
              <a:gd name="connsiteX19" fmla="*/ 9121 w 10000"/>
              <a:gd name="connsiteY19" fmla="*/ 6716 h 10000"/>
              <a:gd name="connsiteX20" fmla="*/ 9135 w 10000"/>
              <a:gd name="connsiteY20" fmla="*/ 6779 h 10000"/>
              <a:gd name="connsiteX21" fmla="*/ 9149 w 10000"/>
              <a:gd name="connsiteY21" fmla="*/ 6843 h 10000"/>
              <a:gd name="connsiteX22" fmla="*/ 9162 w 10000"/>
              <a:gd name="connsiteY22" fmla="*/ 6912 h 10000"/>
              <a:gd name="connsiteX23" fmla="*/ 9173 w 10000"/>
              <a:gd name="connsiteY23" fmla="*/ 6986 h 10000"/>
              <a:gd name="connsiteX24" fmla="*/ 9185 w 10000"/>
              <a:gd name="connsiteY24" fmla="*/ 7056 h 10000"/>
              <a:gd name="connsiteX25" fmla="*/ 9193 w 10000"/>
              <a:gd name="connsiteY25" fmla="*/ 7130 h 10000"/>
              <a:gd name="connsiteX26" fmla="*/ 9204 w 10000"/>
              <a:gd name="connsiteY26" fmla="*/ 7210 h 10000"/>
              <a:gd name="connsiteX27" fmla="*/ 9211 w 10000"/>
              <a:gd name="connsiteY27" fmla="*/ 7295 h 10000"/>
              <a:gd name="connsiteX28" fmla="*/ 9219 w 10000"/>
              <a:gd name="connsiteY28" fmla="*/ 7385 h 10000"/>
              <a:gd name="connsiteX29" fmla="*/ 9226 w 10000"/>
              <a:gd name="connsiteY29" fmla="*/ 7476 h 10000"/>
              <a:gd name="connsiteX30" fmla="*/ 9231 w 10000"/>
              <a:gd name="connsiteY30" fmla="*/ 7566 h 10000"/>
              <a:gd name="connsiteX31" fmla="*/ 9236 w 10000"/>
              <a:gd name="connsiteY31" fmla="*/ 7662 h 10000"/>
              <a:gd name="connsiteX32" fmla="*/ 9238 w 10000"/>
              <a:gd name="connsiteY32" fmla="*/ 7767 h 10000"/>
              <a:gd name="connsiteX33" fmla="*/ 9242 w 10000"/>
              <a:gd name="connsiteY33" fmla="*/ 7874 h 10000"/>
              <a:gd name="connsiteX34" fmla="*/ 9242 w 10000"/>
              <a:gd name="connsiteY34" fmla="*/ 7986 h 10000"/>
              <a:gd name="connsiteX35" fmla="*/ 9243 w 10000"/>
              <a:gd name="connsiteY35" fmla="*/ 8098 h 10000"/>
              <a:gd name="connsiteX36" fmla="*/ 9243 w 10000"/>
              <a:gd name="connsiteY36" fmla="*/ 8214 h 10000"/>
              <a:gd name="connsiteX37" fmla="*/ 9243 w 10000"/>
              <a:gd name="connsiteY37" fmla="*/ 8342 h 10000"/>
              <a:gd name="connsiteX38" fmla="*/ 9242 w 10000"/>
              <a:gd name="connsiteY38" fmla="*/ 8464 h 10000"/>
              <a:gd name="connsiteX39" fmla="*/ 9238 w 10000"/>
              <a:gd name="connsiteY39" fmla="*/ 8597 h 10000"/>
              <a:gd name="connsiteX40" fmla="*/ 9236 w 10000"/>
              <a:gd name="connsiteY40" fmla="*/ 8730 h 10000"/>
              <a:gd name="connsiteX41" fmla="*/ 9226 w 10000"/>
              <a:gd name="connsiteY41" fmla="*/ 9017 h 10000"/>
              <a:gd name="connsiteX42" fmla="*/ 9212 w 10000"/>
              <a:gd name="connsiteY42" fmla="*/ 9331 h 10000"/>
              <a:gd name="connsiteX43" fmla="*/ 9195 w 10000"/>
              <a:gd name="connsiteY43" fmla="*/ 9650 h 10000"/>
              <a:gd name="connsiteX44" fmla="*/ 9174 w 10000"/>
              <a:gd name="connsiteY44" fmla="*/ 10000 h 10000"/>
              <a:gd name="connsiteX45" fmla="*/ 9993 w 10000"/>
              <a:gd name="connsiteY45" fmla="*/ 1975 h 10000"/>
              <a:gd name="connsiteX46" fmla="*/ 9993 w 10000"/>
              <a:gd name="connsiteY46" fmla="*/ 0 h 10000"/>
              <a:gd name="connsiteX0" fmla="*/ 9993 w 10000"/>
              <a:gd name="connsiteY0" fmla="*/ 0 h 10000"/>
              <a:gd name="connsiteX1" fmla="*/ 9 w 10000"/>
              <a:gd name="connsiteY1" fmla="*/ 0 h 10000"/>
              <a:gd name="connsiteX2" fmla="*/ 12 w 10000"/>
              <a:gd name="connsiteY2" fmla="*/ 5853 h 10000"/>
              <a:gd name="connsiteX3" fmla="*/ 8049 w 10000"/>
              <a:gd name="connsiteY3" fmla="*/ 5818 h 10000"/>
              <a:gd name="connsiteX4" fmla="*/ 8049 w 10000"/>
              <a:gd name="connsiteY4" fmla="*/ 5818 h 10000"/>
              <a:gd name="connsiteX5" fmla="*/ 8225 w 10000"/>
              <a:gd name="connsiteY5" fmla="*/ 5855 h 10000"/>
              <a:gd name="connsiteX6" fmla="*/ 8392 w 10000"/>
              <a:gd name="connsiteY6" fmla="*/ 5886 h 10000"/>
              <a:gd name="connsiteX7" fmla="*/ 8541 w 10000"/>
              <a:gd name="connsiteY7" fmla="*/ 5940 h 10000"/>
              <a:gd name="connsiteX8" fmla="*/ 8609 w 10000"/>
              <a:gd name="connsiteY8" fmla="*/ 5977 h 10000"/>
              <a:gd name="connsiteX9" fmla="*/ 8675 w 10000"/>
              <a:gd name="connsiteY9" fmla="*/ 6014 h 10000"/>
              <a:gd name="connsiteX10" fmla="*/ 8737 w 10000"/>
              <a:gd name="connsiteY10" fmla="*/ 6051 h 10000"/>
              <a:gd name="connsiteX11" fmla="*/ 8795 w 10000"/>
              <a:gd name="connsiteY11" fmla="*/ 6105 h 10000"/>
              <a:gd name="connsiteX12" fmla="*/ 8852 w 10000"/>
              <a:gd name="connsiteY12" fmla="*/ 6158 h 10000"/>
              <a:gd name="connsiteX13" fmla="*/ 8902 w 10000"/>
              <a:gd name="connsiteY13" fmla="*/ 6216 h 10000"/>
              <a:gd name="connsiteX14" fmla="*/ 8950 w 10000"/>
              <a:gd name="connsiteY14" fmla="*/ 6291 h 10000"/>
              <a:gd name="connsiteX15" fmla="*/ 8995 w 10000"/>
              <a:gd name="connsiteY15" fmla="*/ 6359 h 10000"/>
              <a:gd name="connsiteX16" fmla="*/ 9035 w 10000"/>
              <a:gd name="connsiteY16" fmla="*/ 6450 h 10000"/>
              <a:gd name="connsiteX17" fmla="*/ 9071 w 10000"/>
              <a:gd name="connsiteY17" fmla="*/ 6551 h 10000"/>
              <a:gd name="connsiteX18" fmla="*/ 9105 w 10000"/>
              <a:gd name="connsiteY18" fmla="*/ 6657 h 10000"/>
              <a:gd name="connsiteX19" fmla="*/ 9121 w 10000"/>
              <a:gd name="connsiteY19" fmla="*/ 6716 h 10000"/>
              <a:gd name="connsiteX20" fmla="*/ 9135 w 10000"/>
              <a:gd name="connsiteY20" fmla="*/ 6779 h 10000"/>
              <a:gd name="connsiteX21" fmla="*/ 9149 w 10000"/>
              <a:gd name="connsiteY21" fmla="*/ 6843 h 10000"/>
              <a:gd name="connsiteX22" fmla="*/ 9162 w 10000"/>
              <a:gd name="connsiteY22" fmla="*/ 6912 h 10000"/>
              <a:gd name="connsiteX23" fmla="*/ 9173 w 10000"/>
              <a:gd name="connsiteY23" fmla="*/ 6986 h 10000"/>
              <a:gd name="connsiteX24" fmla="*/ 9185 w 10000"/>
              <a:gd name="connsiteY24" fmla="*/ 7056 h 10000"/>
              <a:gd name="connsiteX25" fmla="*/ 9193 w 10000"/>
              <a:gd name="connsiteY25" fmla="*/ 7130 h 10000"/>
              <a:gd name="connsiteX26" fmla="*/ 9204 w 10000"/>
              <a:gd name="connsiteY26" fmla="*/ 7210 h 10000"/>
              <a:gd name="connsiteX27" fmla="*/ 9211 w 10000"/>
              <a:gd name="connsiteY27" fmla="*/ 7295 h 10000"/>
              <a:gd name="connsiteX28" fmla="*/ 9219 w 10000"/>
              <a:gd name="connsiteY28" fmla="*/ 7385 h 10000"/>
              <a:gd name="connsiteX29" fmla="*/ 9226 w 10000"/>
              <a:gd name="connsiteY29" fmla="*/ 7476 h 10000"/>
              <a:gd name="connsiteX30" fmla="*/ 9231 w 10000"/>
              <a:gd name="connsiteY30" fmla="*/ 7566 h 10000"/>
              <a:gd name="connsiteX31" fmla="*/ 9236 w 10000"/>
              <a:gd name="connsiteY31" fmla="*/ 7662 h 10000"/>
              <a:gd name="connsiteX32" fmla="*/ 9238 w 10000"/>
              <a:gd name="connsiteY32" fmla="*/ 7767 h 10000"/>
              <a:gd name="connsiteX33" fmla="*/ 9242 w 10000"/>
              <a:gd name="connsiteY33" fmla="*/ 7874 h 10000"/>
              <a:gd name="connsiteX34" fmla="*/ 9242 w 10000"/>
              <a:gd name="connsiteY34" fmla="*/ 7986 h 10000"/>
              <a:gd name="connsiteX35" fmla="*/ 9243 w 10000"/>
              <a:gd name="connsiteY35" fmla="*/ 8098 h 10000"/>
              <a:gd name="connsiteX36" fmla="*/ 9243 w 10000"/>
              <a:gd name="connsiteY36" fmla="*/ 8214 h 10000"/>
              <a:gd name="connsiteX37" fmla="*/ 9243 w 10000"/>
              <a:gd name="connsiteY37" fmla="*/ 8342 h 10000"/>
              <a:gd name="connsiteX38" fmla="*/ 9242 w 10000"/>
              <a:gd name="connsiteY38" fmla="*/ 8464 h 10000"/>
              <a:gd name="connsiteX39" fmla="*/ 9238 w 10000"/>
              <a:gd name="connsiteY39" fmla="*/ 8597 h 10000"/>
              <a:gd name="connsiteX40" fmla="*/ 9236 w 10000"/>
              <a:gd name="connsiteY40" fmla="*/ 8730 h 10000"/>
              <a:gd name="connsiteX41" fmla="*/ 9226 w 10000"/>
              <a:gd name="connsiteY41" fmla="*/ 9017 h 10000"/>
              <a:gd name="connsiteX42" fmla="*/ 9212 w 10000"/>
              <a:gd name="connsiteY42" fmla="*/ 9331 h 10000"/>
              <a:gd name="connsiteX43" fmla="*/ 9195 w 10000"/>
              <a:gd name="connsiteY43" fmla="*/ 9650 h 10000"/>
              <a:gd name="connsiteX44" fmla="*/ 9174 w 10000"/>
              <a:gd name="connsiteY44" fmla="*/ 10000 h 10000"/>
              <a:gd name="connsiteX45" fmla="*/ 9993 w 10000"/>
              <a:gd name="connsiteY45" fmla="*/ 1975 h 10000"/>
              <a:gd name="connsiteX46" fmla="*/ 9993 w 10000"/>
              <a:gd name="connsiteY46" fmla="*/ 0 h 10000"/>
              <a:gd name="connsiteX0" fmla="*/ 9996 w 10003"/>
              <a:gd name="connsiteY0" fmla="*/ 0 h 10000"/>
              <a:gd name="connsiteX1" fmla="*/ 12 w 10003"/>
              <a:gd name="connsiteY1" fmla="*/ 0 h 10000"/>
              <a:gd name="connsiteX2" fmla="*/ 12 w 10003"/>
              <a:gd name="connsiteY2" fmla="*/ 5796 h 10000"/>
              <a:gd name="connsiteX3" fmla="*/ 8052 w 10003"/>
              <a:gd name="connsiteY3" fmla="*/ 5818 h 10000"/>
              <a:gd name="connsiteX4" fmla="*/ 8052 w 10003"/>
              <a:gd name="connsiteY4" fmla="*/ 5818 h 10000"/>
              <a:gd name="connsiteX5" fmla="*/ 8228 w 10003"/>
              <a:gd name="connsiteY5" fmla="*/ 5855 h 10000"/>
              <a:gd name="connsiteX6" fmla="*/ 8395 w 10003"/>
              <a:gd name="connsiteY6" fmla="*/ 5886 h 10000"/>
              <a:gd name="connsiteX7" fmla="*/ 8544 w 10003"/>
              <a:gd name="connsiteY7" fmla="*/ 5940 h 10000"/>
              <a:gd name="connsiteX8" fmla="*/ 8612 w 10003"/>
              <a:gd name="connsiteY8" fmla="*/ 5977 h 10000"/>
              <a:gd name="connsiteX9" fmla="*/ 8678 w 10003"/>
              <a:gd name="connsiteY9" fmla="*/ 6014 h 10000"/>
              <a:gd name="connsiteX10" fmla="*/ 8740 w 10003"/>
              <a:gd name="connsiteY10" fmla="*/ 6051 h 10000"/>
              <a:gd name="connsiteX11" fmla="*/ 8798 w 10003"/>
              <a:gd name="connsiteY11" fmla="*/ 6105 h 10000"/>
              <a:gd name="connsiteX12" fmla="*/ 8855 w 10003"/>
              <a:gd name="connsiteY12" fmla="*/ 6158 h 10000"/>
              <a:gd name="connsiteX13" fmla="*/ 8905 w 10003"/>
              <a:gd name="connsiteY13" fmla="*/ 6216 h 10000"/>
              <a:gd name="connsiteX14" fmla="*/ 8953 w 10003"/>
              <a:gd name="connsiteY14" fmla="*/ 6291 h 10000"/>
              <a:gd name="connsiteX15" fmla="*/ 8998 w 10003"/>
              <a:gd name="connsiteY15" fmla="*/ 6359 h 10000"/>
              <a:gd name="connsiteX16" fmla="*/ 9038 w 10003"/>
              <a:gd name="connsiteY16" fmla="*/ 6450 h 10000"/>
              <a:gd name="connsiteX17" fmla="*/ 9074 w 10003"/>
              <a:gd name="connsiteY17" fmla="*/ 6551 h 10000"/>
              <a:gd name="connsiteX18" fmla="*/ 9108 w 10003"/>
              <a:gd name="connsiteY18" fmla="*/ 6657 h 10000"/>
              <a:gd name="connsiteX19" fmla="*/ 9124 w 10003"/>
              <a:gd name="connsiteY19" fmla="*/ 6716 h 10000"/>
              <a:gd name="connsiteX20" fmla="*/ 9138 w 10003"/>
              <a:gd name="connsiteY20" fmla="*/ 6779 h 10000"/>
              <a:gd name="connsiteX21" fmla="*/ 9152 w 10003"/>
              <a:gd name="connsiteY21" fmla="*/ 6843 h 10000"/>
              <a:gd name="connsiteX22" fmla="*/ 9165 w 10003"/>
              <a:gd name="connsiteY22" fmla="*/ 6912 h 10000"/>
              <a:gd name="connsiteX23" fmla="*/ 9176 w 10003"/>
              <a:gd name="connsiteY23" fmla="*/ 6986 h 10000"/>
              <a:gd name="connsiteX24" fmla="*/ 9188 w 10003"/>
              <a:gd name="connsiteY24" fmla="*/ 7056 h 10000"/>
              <a:gd name="connsiteX25" fmla="*/ 9196 w 10003"/>
              <a:gd name="connsiteY25" fmla="*/ 7130 h 10000"/>
              <a:gd name="connsiteX26" fmla="*/ 9207 w 10003"/>
              <a:gd name="connsiteY26" fmla="*/ 7210 h 10000"/>
              <a:gd name="connsiteX27" fmla="*/ 9214 w 10003"/>
              <a:gd name="connsiteY27" fmla="*/ 7295 h 10000"/>
              <a:gd name="connsiteX28" fmla="*/ 9222 w 10003"/>
              <a:gd name="connsiteY28" fmla="*/ 7385 h 10000"/>
              <a:gd name="connsiteX29" fmla="*/ 9229 w 10003"/>
              <a:gd name="connsiteY29" fmla="*/ 7476 h 10000"/>
              <a:gd name="connsiteX30" fmla="*/ 9234 w 10003"/>
              <a:gd name="connsiteY30" fmla="*/ 7566 h 10000"/>
              <a:gd name="connsiteX31" fmla="*/ 9239 w 10003"/>
              <a:gd name="connsiteY31" fmla="*/ 7662 h 10000"/>
              <a:gd name="connsiteX32" fmla="*/ 9241 w 10003"/>
              <a:gd name="connsiteY32" fmla="*/ 7767 h 10000"/>
              <a:gd name="connsiteX33" fmla="*/ 9245 w 10003"/>
              <a:gd name="connsiteY33" fmla="*/ 7874 h 10000"/>
              <a:gd name="connsiteX34" fmla="*/ 9245 w 10003"/>
              <a:gd name="connsiteY34" fmla="*/ 7986 h 10000"/>
              <a:gd name="connsiteX35" fmla="*/ 9246 w 10003"/>
              <a:gd name="connsiteY35" fmla="*/ 8098 h 10000"/>
              <a:gd name="connsiteX36" fmla="*/ 9246 w 10003"/>
              <a:gd name="connsiteY36" fmla="*/ 8214 h 10000"/>
              <a:gd name="connsiteX37" fmla="*/ 9246 w 10003"/>
              <a:gd name="connsiteY37" fmla="*/ 8342 h 10000"/>
              <a:gd name="connsiteX38" fmla="*/ 9245 w 10003"/>
              <a:gd name="connsiteY38" fmla="*/ 8464 h 10000"/>
              <a:gd name="connsiteX39" fmla="*/ 9241 w 10003"/>
              <a:gd name="connsiteY39" fmla="*/ 8597 h 10000"/>
              <a:gd name="connsiteX40" fmla="*/ 9239 w 10003"/>
              <a:gd name="connsiteY40" fmla="*/ 8730 h 10000"/>
              <a:gd name="connsiteX41" fmla="*/ 9229 w 10003"/>
              <a:gd name="connsiteY41" fmla="*/ 9017 h 10000"/>
              <a:gd name="connsiteX42" fmla="*/ 9215 w 10003"/>
              <a:gd name="connsiteY42" fmla="*/ 9331 h 10000"/>
              <a:gd name="connsiteX43" fmla="*/ 9198 w 10003"/>
              <a:gd name="connsiteY43" fmla="*/ 9650 h 10000"/>
              <a:gd name="connsiteX44" fmla="*/ 9177 w 10003"/>
              <a:gd name="connsiteY44" fmla="*/ 10000 h 10000"/>
              <a:gd name="connsiteX45" fmla="*/ 9996 w 10003"/>
              <a:gd name="connsiteY45" fmla="*/ 1975 h 10000"/>
              <a:gd name="connsiteX46" fmla="*/ 9996 w 10003"/>
              <a:gd name="connsiteY46" fmla="*/ 0 h 10000"/>
              <a:gd name="connsiteX0" fmla="*/ 9996 w 10003"/>
              <a:gd name="connsiteY0" fmla="*/ 0 h 10000"/>
              <a:gd name="connsiteX1" fmla="*/ 12 w 10003"/>
              <a:gd name="connsiteY1" fmla="*/ 0 h 10000"/>
              <a:gd name="connsiteX2" fmla="*/ 12 w 10003"/>
              <a:gd name="connsiteY2" fmla="*/ 5796 h 10000"/>
              <a:gd name="connsiteX3" fmla="*/ 8052 w 10003"/>
              <a:gd name="connsiteY3" fmla="*/ 5818 h 10000"/>
              <a:gd name="connsiteX4" fmla="*/ 8052 w 10003"/>
              <a:gd name="connsiteY4" fmla="*/ 5818 h 10000"/>
              <a:gd name="connsiteX5" fmla="*/ 8228 w 10003"/>
              <a:gd name="connsiteY5" fmla="*/ 5855 h 10000"/>
              <a:gd name="connsiteX6" fmla="*/ 8395 w 10003"/>
              <a:gd name="connsiteY6" fmla="*/ 5886 h 10000"/>
              <a:gd name="connsiteX7" fmla="*/ 8544 w 10003"/>
              <a:gd name="connsiteY7" fmla="*/ 5940 h 10000"/>
              <a:gd name="connsiteX8" fmla="*/ 8612 w 10003"/>
              <a:gd name="connsiteY8" fmla="*/ 5977 h 10000"/>
              <a:gd name="connsiteX9" fmla="*/ 8678 w 10003"/>
              <a:gd name="connsiteY9" fmla="*/ 6014 h 10000"/>
              <a:gd name="connsiteX10" fmla="*/ 8740 w 10003"/>
              <a:gd name="connsiteY10" fmla="*/ 6051 h 10000"/>
              <a:gd name="connsiteX11" fmla="*/ 8798 w 10003"/>
              <a:gd name="connsiteY11" fmla="*/ 6105 h 10000"/>
              <a:gd name="connsiteX12" fmla="*/ 8855 w 10003"/>
              <a:gd name="connsiteY12" fmla="*/ 6158 h 10000"/>
              <a:gd name="connsiteX13" fmla="*/ 8905 w 10003"/>
              <a:gd name="connsiteY13" fmla="*/ 6216 h 10000"/>
              <a:gd name="connsiteX14" fmla="*/ 8953 w 10003"/>
              <a:gd name="connsiteY14" fmla="*/ 6291 h 10000"/>
              <a:gd name="connsiteX15" fmla="*/ 8998 w 10003"/>
              <a:gd name="connsiteY15" fmla="*/ 6359 h 10000"/>
              <a:gd name="connsiteX16" fmla="*/ 9038 w 10003"/>
              <a:gd name="connsiteY16" fmla="*/ 6450 h 10000"/>
              <a:gd name="connsiteX17" fmla="*/ 9074 w 10003"/>
              <a:gd name="connsiteY17" fmla="*/ 6551 h 10000"/>
              <a:gd name="connsiteX18" fmla="*/ 9108 w 10003"/>
              <a:gd name="connsiteY18" fmla="*/ 6657 h 10000"/>
              <a:gd name="connsiteX19" fmla="*/ 9124 w 10003"/>
              <a:gd name="connsiteY19" fmla="*/ 6716 h 10000"/>
              <a:gd name="connsiteX20" fmla="*/ 9138 w 10003"/>
              <a:gd name="connsiteY20" fmla="*/ 6779 h 10000"/>
              <a:gd name="connsiteX21" fmla="*/ 9152 w 10003"/>
              <a:gd name="connsiteY21" fmla="*/ 6843 h 10000"/>
              <a:gd name="connsiteX22" fmla="*/ 9165 w 10003"/>
              <a:gd name="connsiteY22" fmla="*/ 6912 h 10000"/>
              <a:gd name="connsiteX23" fmla="*/ 9176 w 10003"/>
              <a:gd name="connsiteY23" fmla="*/ 6986 h 10000"/>
              <a:gd name="connsiteX24" fmla="*/ 9188 w 10003"/>
              <a:gd name="connsiteY24" fmla="*/ 7056 h 10000"/>
              <a:gd name="connsiteX25" fmla="*/ 9196 w 10003"/>
              <a:gd name="connsiteY25" fmla="*/ 7130 h 10000"/>
              <a:gd name="connsiteX26" fmla="*/ 9207 w 10003"/>
              <a:gd name="connsiteY26" fmla="*/ 7210 h 10000"/>
              <a:gd name="connsiteX27" fmla="*/ 9214 w 10003"/>
              <a:gd name="connsiteY27" fmla="*/ 7295 h 10000"/>
              <a:gd name="connsiteX28" fmla="*/ 9222 w 10003"/>
              <a:gd name="connsiteY28" fmla="*/ 7385 h 10000"/>
              <a:gd name="connsiteX29" fmla="*/ 9229 w 10003"/>
              <a:gd name="connsiteY29" fmla="*/ 7476 h 10000"/>
              <a:gd name="connsiteX30" fmla="*/ 9234 w 10003"/>
              <a:gd name="connsiteY30" fmla="*/ 7566 h 10000"/>
              <a:gd name="connsiteX31" fmla="*/ 9239 w 10003"/>
              <a:gd name="connsiteY31" fmla="*/ 7662 h 10000"/>
              <a:gd name="connsiteX32" fmla="*/ 9241 w 10003"/>
              <a:gd name="connsiteY32" fmla="*/ 7767 h 10000"/>
              <a:gd name="connsiteX33" fmla="*/ 9245 w 10003"/>
              <a:gd name="connsiteY33" fmla="*/ 7874 h 10000"/>
              <a:gd name="connsiteX34" fmla="*/ 9245 w 10003"/>
              <a:gd name="connsiteY34" fmla="*/ 7986 h 10000"/>
              <a:gd name="connsiteX35" fmla="*/ 9246 w 10003"/>
              <a:gd name="connsiteY35" fmla="*/ 8098 h 10000"/>
              <a:gd name="connsiteX36" fmla="*/ 9246 w 10003"/>
              <a:gd name="connsiteY36" fmla="*/ 8214 h 10000"/>
              <a:gd name="connsiteX37" fmla="*/ 9246 w 10003"/>
              <a:gd name="connsiteY37" fmla="*/ 8342 h 10000"/>
              <a:gd name="connsiteX38" fmla="*/ 9245 w 10003"/>
              <a:gd name="connsiteY38" fmla="*/ 8464 h 10000"/>
              <a:gd name="connsiteX39" fmla="*/ 9241 w 10003"/>
              <a:gd name="connsiteY39" fmla="*/ 8597 h 10000"/>
              <a:gd name="connsiteX40" fmla="*/ 9239 w 10003"/>
              <a:gd name="connsiteY40" fmla="*/ 8730 h 10000"/>
              <a:gd name="connsiteX41" fmla="*/ 9229 w 10003"/>
              <a:gd name="connsiteY41" fmla="*/ 9017 h 10000"/>
              <a:gd name="connsiteX42" fmla="*/ 9215 w 10003"/>
              <a:gd name="connsiteY42" fmla="*/ 9331 h 10000"/>
              <a:gd name="connsiteX43" fmla="*/ 9198 w 10003"/>
              <a:gd name="connsiteY43" fmla="*/ 9650 h 10000"/>
              <a:gd name="connsiteX44" fmla="*/ 9177 w 10003"/>
              <a:gd name="connsiteY44" fmla="*/ 10000 h 10000"/>
              <a:gd name="connsiteX45" fmla="*/ 9996 w 10003"/>
              <a:gd name="connsiteY45" fmla="*/ 1975 h 10000"/>
              <a:gd name="connsiteX46" fmla="*/ 9996 w 10003"/>
              <a:gd name="connsiteY46" fmla="*/ 0 h 10000"/>
              <a:gd name="connsiteX0" fmla="*/ 9986 w 9993"/>
              <a:gd name="connsiteY0" fmla="*/ 0 h 10000"/>
              <a:gd name="connsiteX1" fmla="*/ 2 w 9993"/>
              <a:gd name="connsiteY1" fmla="*/ 0 h 10000"/>
              <a:gd name="connsiteX2" fmla="*/ 2 w 9993"/>
              <a:gd name="connsiteY2" fmla="*/ 5796 h 10000"/>
              <a:gd name="connsiteX3" fmla="*/ 8042 w 9993"/>
              <a:gd name="connsiteY3" fmla="*/ 5818 h 10000"/>
              <a:gd name="connsiteX4" fmla="*/ 8042 w 9993"/>
              <a:gd name="connsiteY4" fmla="*/ 5818 h 10000"/>
              <a:gd name="connsiteX5" fmla="*/ 8218 w 9993"/>
              <a:gd name="connsiteY5" fmla="*/ 5855 h 10000"/>
              <a:gd name="connsiteX6" fmla="*/ 8385 w 9993"/>
              <a:gd name="connsiteY6" fmla="*/ 5886 h 10000"/>
              <a:gd name="connsiteX7" fmla="*/ 8534 w 9993"/>
              <a:gd name="connsiteY7" fmla="*/ 5940 h 10000"/>
              <a:gd name="connsiteX8" fmla="*/ 8602 w 9993"/>
              <a:gd name="connsiteY8" fmla="*/ 5977 h 10000"/>
              <a:gd name="connsiteX9" fmla="*/ 8668 w 9993"/>
              <a:gd name="connsiteY9" fmla="*/ 6014 h 10000"/>
              <a:gd name="connsiteX10" fmla="*/ 8730 w 9993"/>
              <a:gd name="connsiteY10" fmla="*/ 6051 h 10000"/>
              <a:gd name="connsiteX11" fmla="*/ 8788 w 9993"/>
              <a:gd name="connsiteY11" fmla="*/ 6105 h 10000"/>
              <a:gd name="connsiteX12" fmla="*/ 8845 w 9993"/>
              <a:gd name="connsiteY12" fmla="*/ 6158 h 10000"/>
              <a:gd name="connsiteX13" fmla="*/ 8895 w 9993"/>
              <a:gd name="connsiteY13" fmla="*/ 6216 h 10000"/>
              <a:gd name="connsiteX14" fmla="*/ 8943 w 9993"/>
              <a:gd name="connsiteY14" fmla="*/ 6291 h 10000"/>
              <a:gd name="connsiteX15" fmla="*/ 8988 w 9993"/>
              <a:gd name="connsiteY15" fmla="*/ 6359 h 10000"/>
              <a:gd name="connsiteX16" fmla="*/ 9028 w 9993"/>
              <a:gd name="connsiteY16" fmla="*/ 6450 h 10000"/>
              <a:gd name="connsiteX17" fmla="*/ 9064 w 9993"/>
              <a:gd name="connsiteY17" fmla="*/ 6551 h 10000"/>
              <a:gd name="connsiteX18" fmla="*/ 9098 w 9993"/>
              <a:gd name="connsiteY18" fmla="*/ 6657 h 10000"/>
              <a:gd name="connsiteX19" fmla="*/ 9114 w 9993"/>
              <a:gd name="connsiteY19" fmla="*/ 6716 h 10000"/>
              <a:gd name="connsiteX20" fmla="*/ 9128 w 9993"/>
              <a:gd name="connsiteY20" fmla="*/ 6779 h 10000"/>
              <a:gd name="connsiteX21" fmla="*/ 9142 w 9993"/>
              <a:gd name="connsiteY21" fmla="*/ 6843 h 10000"/>
              <a:gd name="connsiteX22" fmla="*/ 9155 w 9993"/>
              <a:gd name="connsiteY22" fmla="*/ 6912 h 10000"/>
              <a:gd name="connsiteX23" fmla="*/ 9166 w 9993"/>
              <a:gd name="connsiteY23" fmla="*/ 6986 h 10000"/>
              <a:gd name="connsiteX24" fmla="*/ 9178 w 9993"/>
              <a:gd name="connsiteY24" fmla="*/ 7056 h 10000"/>
              <a:gd name="connsiteX25" fmla="*/ 9186 w 9993"/>
              <a:gd name="connsiteY25" fmla="*/ 7130 h 10000"/>
              <a:gd name="connsiteX26" fmla="*/ 9197 w 9993"/>
              <a:gd name="connsiteY26" fmla="*/ 7210 h 10000"/>
              <a:gd name="connsiteX27" fmla="*/ 9204 w 9993"/>
              <a:gd name="connsiteY27" fmla="*/ 7295 h 10000"/>
              <a:gd name="connsiteX28" fmla="*/ 9212 w 9993"/>
              <a:gd name="connsiteY28" fmla="*/ 7385 h 10000"/>
              <a:gd name="connsiteX29" fmla="*/ 9219 w 9993"/>
              <a:gd name="connsiteY29" fmla="*/ 7476 h 10000"/>
              <a:gd name="connsiteX30" fmla="*/ 9224 w 9993"/>
              <a:gd name="connsiteY30" fmla="*/ 7566 h 10000"/>
              <a:gd name="connsiteX31" fmla="*/ 9229 w 9993"/>
              <a:gd name="connsiteY31" fmla="*/ 7662 h 10000"/>
              <a:gd name="connsiteX32" fmla="*/ 9231 w 9993"/>
              <a:gd name="connsiteY32" fmla="*/ 7767 h 10000"/>
              <a:gd name="connsiteX33" fmla="*/ 9235 w 9993"/>
              <a:gd name="connsiteY33" fmla="*/ 7874 h 10000"/>
              <a:gd name="connsiteX34" fmla="*/ 9235 w 9993"/>
              <a:gd name="connsiteY34" fmla="*/ 7986 h 10000"/>
              <a:gd name="connsiteX35" fmla="*/ 9236 w 9993"/>
              <a:gd name="connsiteY35" fmla="*/ 8098 h 10000"/>
              <a:gd name="connsiteX36" fmla="*/ 9236 w 9993"/>
              <a:gd name="connsiteY36" fmla="*/ 8214 h 10000"/>
              <a:gd name="connsiteX37" fmla="*/ 9236 w 9993"/>
              <a:gd name="connsiteY37" fmla="*/ 8342 h 10000"/>
              <a:gd name="connsiteX38" fmla="*/ 9235 w 9993"/>
              <a:gd name="connsiteY38" fmla="*/ 8464 h 10000"/>
              <a:gd name="connsiteX39" fmla="*/ 9231 w 9993"/>
              <a:gd name="connsiteY39" fmla="*/ 8597 h 10000"/>
              <a:gd name="connsiteX40" fmla="*/ 9229 w 9993"/>
              <a:gd name="connsiteY40" fmla="*/ 8730 h 10000"/>
              <a:gd name="connsiteX41" fmla="*/ 9219 w 9993"/>
              <a:gd name="connsiteY41" fmla="*/ 9017 h 10000"/>
              <a:gd name="connsiteX42" fmla="*/ 9205 w 9993"/>
              <a:gd name="connsiteY42" fmla="*/ 9331 h 10000"/>
              <a:gd name="connsiteX43" fmla="*/ 9188 w 9993"/>
              <a:gd name="connsiteY43" fmla="*/ 9650 h 10000"/>
              <a:gd name="connsiteX44" fmla="*/ 9167 w 9993"/>
              <a:gd name="connsiteY44" fmla="*/ 10000 h 10000"/>
              <a:gd name="connsiteX45" fmla="*/ 9986 w 9993"/>
              <a:gd name="connsiteY45" fmla="*/ 1975 h 10000"/>
              <a:gd name="connsiteX46" fmla="*/ 9986 w 9993"/>
              <a:gd name="connsiteY46" fmla="*/ 0 h 10000"/>
              <a:gd name="connsiteX0" fmla="*/ 9993 w 10000"/>
              <a:gd name="connsiteY0" fmla="*/ 0 h 10000"/>
              <a:gd name="connsiteX1" fmla="*/ 2 w 10000"/>
              <a:gd name="connsiteY1" fmla="*/ 0 h 10000"/>
              <a:gd name="connsiteX2" fmla="*/ 2 w 10000"/>
              <a:gd name="connsiteY2" fmla="*/ 5796 h 10000"/>
              <a:gd name="connsiteX3" fmla="*/ 8048 w 10000"/>
              <a:gd name="connsiteY3" fmla="*/ 5818 h 10000"/>
              <a:gd name="connsiteX4" fmla="*/ 8048 w 10000"/>
              <a:gd name="connsiteY4" fmla="*/ 5818 h 10000"/>
              <a:gd name="connsiteX5" fmla="*/ 8224 w 10000"/>
              <a:gd name="connsiteY5" fmla="*/ 5855 h 10000"/>
              <a:gd name="connsiteX6" fmla="*/ 8391 w 10000"/>
              <a:gd name="connsiteY6" fmla="*/ 5886 h 10000"/>
              <a:gd name="connsiteX7" fmla="*/ 8540 w 10000"/>
              <a:gd name="connsiteY7" fmla="*/ 5940 h 10000"/>
              <a:gd name="connsiteX8" fmla="*/ 8608 w 10000"/>
              <a:gd name="connsiteY8" fmla="*/ 5977 h 10000"/>
              <a:gd name="connsiteX9" fmla="*/ 8674 w 10000"/>
              <a:gd name="connsiteY9" fmla="*/ 6014 h 10000"/>
              <a:gd name="connsiteX10" fmla="*/ 8736 w 10000"/>
              <a:gd name="connsiteY10" fmla="*/ 6051 h 10000"/>
              <a:gd name="connsiteX11" fmla="*/ 8794 w 10000"/>
              <a:gd name="connsiteY11" fmla="*/ 6105 h 10000"/>
              <a:gd name="connsiteX12" fmla="*/ 8851 w 10000"/>
              <a:gd name="connsiteY12" fmla="*/ 6158 h 10000"/>
              <a:gd name="connsiteX13" fmla="*/ 8901 w 10000"/>
              <a:gd name="connsiteY13" fmla="*/ 6216 h 10000"/>
              <a:gd name="connsiteX14" fmla="*/ 8949 w 10000"/>
              <a:gd name="connsiteY14" fmla="*/ 6291 h 10000"/>
              <a:gd name="connsiteX15" fmla="*/ 8994 w 10000"/>
              <a:gd name="connsiteY15" fmla="*/ 6359 h 10000"/>
              <a:gd name="connsiteX16" fmla="*/ 9034 w 10000"/>
              <a:gd name="connsiteY16" fmla="*/ 6450 h 10000"/>
              <a:gd name="connsiteX17" fmla="*/ 9070 w 10000"/>
              <a:gd name="connsiteY17" fmla="*/ 6551 h 10000"/>
              <a:gd name="connsiteX18" fmla="*/ 9104 w 10000"/>
              <a:gd name="connsiteY18" fmla="*/ 6657 h 10000"/>
              <a:gd name="connsiteX19" fmla="*/ 9120 w 10000"/>
              <a:gd name="connsiteY19" fmla="*/ 6716 h 10000"/>
              <a:gd name="connsiteX20" fmla="*/ 9134 w 10000"/>
              <a:gd name="connsiteY20" fmla="*/ 6779 h 10000"/>
              <a:gd name="connsiteX21" fmla="*/ 9148 w 10000"/>
              <a:gd name="connsiteY21" fmla="*/ 6843 h 10000"/>
              <a:gd name="connsiteX22" fmla="*/ 9161 w 10000"/>
              <a:gd name="connsiteY22" fmla="*/ 6912 h 10000"/>
              <a:gd name="connsiteX23" fmla="*/ 9172 w 10000"/>
              <a:gd name="connsiteY23" fmla="*/ 6986 h 10000"/>
              <a:gd name="connsiteX24" fmla="*/ 9184 w 10000"/>
              <a:gd name="connsiteY24" fmla="*/ 7056 h 10000"/>
              <a:gd name="connsiteX25" fmla="*/ 9192 w 10000"/>
              <a:gd name="connsiteY25" fmla="*/ 7130 h 10000"/>
              <a:gd name="connsiteX26" fmla="*/ 9203 w 10000"/>
              <a:gd name="connsiteY26" fmla="*/ 7210 h 10000"/>
              <a:gd name="connsiteX27" fmla="*/ 9210 w 10000"/>
              <a:gd name="connsiteY27" fmla="*/ 7295 h 10000"/>
              <a:gd name="connsiteX28" fmla="*/ 9218 w 10000"/>
              <a:gd name="connsiteY28" fmla="*/ 7385 h 10000"/>
              <a:gd name="connsiteX29" fmla="*/ 9225 w 10000"/>
              <a:gd name="connsiteY29" fmla="*/ 7476 h 10000"/>
              <a:gd name="connsiteX30" fmla="*/ 9230 w 10000"/>
              <a:gd name="connsiteY30" fmla="*/ 7566 h 10000"/>
              <a:gd name="connsiteX31" fmla="*/ 9235 w 10000"/>
              <a:gd name="connsiteY31" fmla="*/ 7662 h 10000"/>
              <a:gd name="connsiteX32" fmla="*/ 9237 w 10000"/>
              <a:gd name="connsiteY32" fmla="*/ 7767 h 10000"/>
              <a:gd name="connsiteX33" fmla="*/ 9241 w 10000"/>
              <a:gd name="connsiteY33" fmla="*/ 7874 h 10000"/>
              <a:gd name="connsiteX34" fmla="*/ 9241 w 10000"/>
              <a:gd name="connsiteY34" fmla="*/ 7986 h 10000"/>
              <a:gd name="connsiteX35" fmla="*/ 9242 w 10000"/>
              <a:gd name="connsiteY35" fmla="*/ 8098 h 10000"/>
              <a:gd name="connsiteX36" fmla="*/ 9242 w 10000"/>
              <a:gd name="connsiteY36" fmla="*/ 8214 h 10000"/>
              <a:gd name="connsiteX37" fmla="*/ 9242 w 10000"/>
              <a:gd name="connsiteY37" fmla="*/ 8342 h 10000"/>
              <a:gd name="connsiteX38" fmla="*/ 9241 w 10000"/>
              <a:gd name="connsiteY38" fmla="*/ 8464 h 10000"/>
              <a:gd name="connsiteX39" fmla="*/ 9237 w 10000"/>
              <a:gd name="connsiteY39" fmla="*/ 8597 h 10000"/>
              <a:gd name="connsiteX40" fmla="*/ 9235 w 10000"/>
              <a:gd name="connsiteY40" fmla="*/ 8730 h 10000"/>
              <a:gd name="connsiteX41" fmla="*/ 9225 w 10000"/>
              <a:gd name="connsiteY41" fmla="*/ 9017 h 10000"/>
              <a:gd name="connsiteX42" fmla="*/ 9211 w 10000"/>
              <a:gd name="connsiteY42" fmla="*/ 9331 h 10000"/>
              <a:gd name="connsiteX43" fmla="*/ 9194 w 10000"/>
              <a:gd name="connsiteY43" fmla="*/ 9650 h 10000"/>
              <a:gd name="connsiteX44" fmla="*/ 9173 w 10000"/>
              <a:gd name="connsiteY44" fmla="*/ 10000 h 10000"/>
              <a:gd name="connsiteX45" fmla="*/ 9993 w 10000"/>
              <a:gd name="connsiteY45" fmla="*/ 1975 h 10000"/>
              <a:gd name="connsiteX46" fmla="*/ 9993 w 10000"/>
              <a:gd name="connsiteY46" fmla="*/ 0 h 10000"/>
              <a:gd name="connsiteX0" fmla="*/ 9993 w 10000"/>
              <a:gd name="connsiteY0" fmla="*/ 0 h 10000"/>
              <a:gd name="connsiteX1" fmla="*/ 2 w 10000"/>
              <a:gd name="connsiteY1" fmla="*/ 0 h 10000"/>
              <a:gd name="connsiteX2" fmla="*/ 2 w 10000"/>
              <a:gd name="connsiteY2" fmla="*/ 5796 h 10000"/>
              <a:gd name="connsiteX3" fmla="*/ 8048 w 10000"/>
              <a:gd name="connsiteY3" fmla="*/ 5818 h 10000"/>
              <a:gd name="connsiteX4" fmla="*/ 8048 w 10000"/>
              <a:gd name="connsiteY4" fmla="*/ 5818 h 10000"/>
              <a:gd name="connsiteX5" fmla="*/ 8224 w 10000"/>
              <a:gd name="connsiteY5" fmla="*/ 5855 h 10000"/>
              <a:gd name="connsiteX6" fmla="*/ 8391 w 10000"/>
              <a:gd name="connsiteY6" fmla="*/ 5886 h 10000"/>
              <a:gd name="connsiteX7" fmla="*/ 8540 w 10000"/>
              <a:gd name="connsiteY7" fmla="*/ 5940 h 10000"/>
              <a:gd name="connsiteX8" fmla="*/ 8608 w 10000"/>
              <a:gd name="connsiteY8" fmla="*/ 5977 h 10000"/>
              <a:gd name="connsiteX9" fmla="*/ 8674 w 10000"/>
              <a:gd name="connsiteY9" fmla="*/ 6014 h 10000"/>
              <a:gd name="connsiteX10" fmla="*/ 8736 w 10000"/>
              <a:gd name="connsiteY10" fmla="*/ 6051 h 10000"/>
              <a:gd name="connsiteX11" fmla="*/ 8794 w 10000"/>
              <a:gd name="connsiteY11" fmla="*/ 6105 h 10000"/>
              <a:gd name="connsiteX12" fmla="*/ 8851 w 10000"/>
              <a:gd name="connsiteY12" fmla="*/ 6158 h 10000"/>
              <a:gd name="connsiteX13" fmla="*/ 8901 w 10000"/>
              <a:gd name="connsiteY13" fmla="*/ 6216 h 10000"/>
              <a:gd name="connsiteX14" fmla="*/ 8949 w 10000"/>
              <a:gd name="connsiteY14" fmla="*/ 6291 h 10000"/>
              <a:gd name="connsiteX15" fmla="*/ 8994 w 10000"/>
              <a:gd name="connsiteY15" fmla="*/ 6359 h 10000"/>
              <a:gd name="connsiteX16" fmla="*/ 9034 w 10000"/>
              <a:gd name="connsiteY16" fmla="*/ 6450 h 10000"/>
              <a:gd name="connsiteX17" fmla="*/ 9070 w 10000"/>
              <a:gd name="connsiteY17" fmla="*/ 6551 h 10000"/>
              <a:gd name="connsiteX18" fmla="*/ 9104 w 10000"/>
              <a:gd name="connsiteY18" fmla="*/ 6657 h 10000"/>
              <a:gd name="connsiteX19" fmla="*/ 9120 w 10000"/>
              <a:gd name="connsiteY19" fmla="*/ 6716 h 10000"/>
              <a:gd name="connsiteX20" fmla="*/ 9134 w 10000"/>
              <a:gd name="connsiteY20" fmla="*/ 6779 h 10000"/>
              <a:gd name="connsiteX21" fmla="*/ 9148 w 10000"/>
              <a:gd name="connsiteY21" fmla="*/ 6843 h 10000"/>
              <a:gd name="connsiteX22" fmla="*/ 9161 w 10000"/>
              <a:gd name="connsiteY22" fmla="*/ 6912 h 10000"/>
              <a:gd name="connsiteX23" fmla="*/ 9172 w 10000"/>
              <a:gd name="connsiteY23" fmla="*/ 6986 h 10000"/>
              <a:gd name="connsiteX24" fmla="*/ 9184 w 10000"/>
              <a:gd name="connsiteY24" fmla="*/ 7056 h 10000"/>
              <a:gd name="connsiteX25" fmla="*/ 9192 w 10000"/>
              <a:gd name="connsiteY25" fmla="*/ 7130 h 10000"/>
              <a:gd name="connsiteX26" fmla="*/ 9203 w 10000"/>
              <a:gd name="connsiteY26" fmla="*/ 7210 h 10000"/>
              <a:gd name="connsiteX27" fmla="*/ 9210 w 10000"/>
              <a:gd name="connsiteY27" fmla="*/ 7295 h 10000"/>
              <a:gd name="connsiteX28" fmla="*/ 9218 w 10000"/>
              <a:gd name="connsiteY28" fmla="*/ 7385 h 10000"/>
              <a:gd name="connsiteX29" fmla="*/ 9225 w 10000"/>
              <a:gd name="connsiteY29" fmla="*/ 7476 h 10000"/>
              <a:gd name="connsiteX30" fmla="*/ 9230 w 10000"/>
              <a:gd name="connsiteY30" fmla="*/ 7566 h 10000"/>
              <a:gd name="connsiteX31" fmla="*/ 9235 w 10000"/>
              <a:gd name="connsiteY31" fmla="*/ 7662 h 10000"/>
              <a:gd name="connsiteX32" fmla="*/ 9237 w 10000"/>
              <a:gd name="connsiteY32" fmla="*/ 7767 h 10000"/>
              <a:gd name="connsiteX33" fmla="*/ 9241 w 10000"/>
              <a:gd name="connsiteY33" fmla="*/ 7874 h 10000"/>
              <a:gd name="connsiteX34" fmla="*/ 9241 w 10000"/>
              <a:gd name="connsiteY34" fmla="*/ 7986 h 10000"/>
              <a:gd name="connsiteX35" fmla="*/ 9242 w 10000"/>
              <a:gd name="connsiteY35" fmla="*/ 8098 h 10000"/>
              <a:gd name="connsiteX36" fmla="*/ 9242 w 10000"/>
              <a:gd name="connsiteY36" fmla="*/ 8214 h 10000"/>
              <a:gd name="connsiteX37" fmla="*/ 9242 w 10000"/>
              <a:gd name="connsiteY37" fmla="*/ 8342 h 10000"/>
              <a:gd name="connsiteX38" fmla="*/ 9241 w 10000"/>
              <a:gd name="connsiteY38" fmla="*/ 8464 h 10000"/>
              <a:gd name="connsiteX39" fmla="*/ 9237 w 10000"/>
              <a:gd name="connsiteY39" fmla="*/ 8597 h 10000"/>
              <a:gd name="connsiteX40" fmla="*/ 9235 w 10000"/>
              <a:gd name="connsiteY40" fmla="*/ 8730 h 10000"/>
              <a:gd name="connsiteX41" fmla="*/ 9225 w 10000"/>
              <a:gd name="connsiteY41" fmla="*/ 9017 h 10000"/>
              <a:gd name="connsiteX42" fmla="*/ 9211 w 10000"/>
              <a:gd name="connsiteY42" fmla="*/ 9331 h 10000"/>
              <a:gd name="connsiteX43" fmla="*/ 9194 w 10000"/>
              <a:gd name="connsiteY43" fmla="*/ 9650 h 10000"/>
              <a:gd name="connsiteX44" fmla="*/ 9173 w 10000"/>
              <a:gd name="connsiteY44" fmla="*/ 10000 h 10000"/>
              <a:gd name="connsiteX45" fmla="*/ 9993 w 10000"/>
              <a:gd name="connsiteY45" fmla="*/ 1975 h 10000"/>
              <a:gd name="connsiteX46" fmla="*/ 9993 w 10000"/>
              <a:gd name="connsiteY46" fmla="*/ 0 h 10000"/>
              <a:gd name="connsiteX0" fmla="*/ 9993 w 10000"/>
              <a:gd name="connsiteY0" fmla="*/ 0 h 10000"/>
              <a:gd name="connsiteX1" fmla="*/ 2 w 10000"/>
              <a:gd name="connsiteY1" fmla="*/ 0 h 10000"/>
              <a:gd name="connsiteX2" fmla="*/ 2 w 10000"/>
              <a:gd name="connsiteY2" fmla="*/ 5796 h 10000"/>
              <a:gd name="connsiteX3" fmla="*/ 8048 w 10000"/>
              <a:gd name="connsiteY3" fmla="*/ 5818 h 10000"/>
              <a:gd name="connsiteX4" fmla="*/ 8048 w 10000"/>
              <a:gd name="connsiteY4" fmla="*/ 5818 h 10000"/>
              <a:gd name="connsiteX5" fmla="*/ 8224 w 10000"/>
              <a:gd name="connsiteY5" fmla="*/ 5855 h 10000"/>
              <a:gd name="connsiteX6" fmla="*/ 8391 w 10000"/>
              <a:gd name="connsiteY6" fmla="*/ 5886 h 10000"/>
              <a:gd name="connsiteX7" fmla="*/ 8540 w 10000"/>
              <a:gd name="connsiteY7" fmla="*/ 5940 h 10000"/>
              <a:gd name="connsiteX8" fmla="*/ 8608 w 10000"/>
              <a:gd name="connsiteY8" fmla="*/ 5977 h 10000"/>
              <a:gd name="connsiteX9" fmla="*/ 8674 w 10000"/>
              <a:gd name="connsiteY9" fmla="*/ 6014 h 10000"/>
              <a:gd name="connsiteX10" fmla="*/ 8736 w 10000"/>
              <a:gd name="connsiteY10" fmla="*/ 6051 h 10000"/>
              <a:gd name="connsiteX11" fmla="*/ 8794 w 10000"/>
              <a:gd name="connsiteY11" fmla="*/ 6105 h 10000"/>
              <a:gd name="connsiteX12" fmla="*/ 8851 w 10000"/>
              <a:gd name="connsiteY12" fmla="*/ 6158 h 10000"/>
              <a:gd name="connsiteX13" fmla="*/ 8901 w 10000"/>
              <a:gd name="connsiteY13" fmla="*/ 6216 h 10000"/>
              <a:gd name="connsiteX14" fmla="*/ 8949 w 10000"/>
              <a:gd name="connsiteY14" fmla="*/ 6291 h 10000"/>
              <a:gd name="connsiteX15" fmla="*/ 8994 w 10000"/>
              <a:gd name="connsiteY15" fmla="*/ 6359 h 10000"/>
              <a:gd name="connsiteX16" fmla="*/ 9034 w 10000"/>
              <a:gd name="connsiteY16" fmla="*/ 6450 h 10000"/>
              <a:gd name="connsiteX17" fmla="*/ 9070 w 10000"/>
              <a:gd name="connsiteY17" fmla="*/ 6551 h 10000"/>
              <a:gd name="connsiteX18" fmla="*/ 9104 w 10000"/>
              <a:gd name="connsiteY18" fmla="*/ 6657 h 10000"/>
              <a:gd name="connsiteX19" fmla="*/ 9120 w 10000"/>
              <a:gd name="connsiteY19" fmla="*/ 6716 h 10000"/>
              <a:gd name="connsiteX20" fmla="*/ 9134 w 10000"/>
              <a:gd name="connsiteY20" fmla="*/ 6779 h 10000"/>
              <a:gd name="connsiteX21" fmla="*/ 9148 w 10000"/>
              <a:gd name="connsiteY21" fmla="*/ 6843 h 10000"/>
              <a:gd name="connsiteX22" fmla="*/ 9161 w 10000"/>
              <a:gd name="connsiteY22" fmla="*/ 6912 h 10000"/>
              <a:gd name="connsiteX23" fmla="*/ 9172 w 10000"/>
              <a:gd name="connsiteY23" fmla="*/ 6986 h 10000"/>
              <a:gd name="connsiteX24" fmla="*/ 9184 w 10000"/>
              <a:gd name="connsiteY24" fmla="*/ 7056 h 10000"/>
              <a:gd name="connsiteX25" fmla="*/ 9192 w 10000"/>
              <a:gd name="connsiteY25" fmla="*/ 7130 h 10000"/>
              <a:gd name="connsiteX26" fmla="*/ 9203 w 10000"/>
              <a:gd name="connsiteY26" fmla="*/ 7210 h 10000"/>
              <a:gd name="connsiteX27" fmla="*/ 9210 w 10000"/>
              <a:gd name="connsiteY27" fmla="*/ 7295 h 10000"/>
              <a:gd name="connsiteX28" fmla="*/ 9218 w 10000"/>
              <a:gd name="connsiteY28" fmla="*/ 7385 h 10000"/>
              <a:gd name="connsiteX29" fmla="*/ 9225 w 10000"/>
              <a:gd name="connsiteY29" fmla="*/ 7476 h 10000"/>
              <a:gd name="connsiteX30" fmla="*/ 9230 w 10000"/>
              <a:gd name="connsiteY30" fmla="*/ 7566 h 10000"/>
              <a:gd name="connsiteX31" fmla="*/ 9235 w 10000"/>
              <a:gd name="connsiteY31" fmla="*/ 7662 h 10000"/>
              <a:gd name="connsiteX32" fmla="*/ 9237 w 10000"/>
              <a:gd name="connsiteY32" fmla="*/ 7767 h 10000"/>
              <a:gd name="connsiteX33" fmla="*/ 9241 w 10000"/>
              <a:gd name="connsiteY33" fmla="*/ 7874 h 10000"/>
              <a:gd name="connsiteX34" fmla="*/ 9241 w 10000"/>
              <a:gd name="connsiteY34" fmla="*/ 7986 h 10000"/>
              <a:gd name="connsiteX35" fmla="*/ 9242 w 10000"/>
              <a:gd name="connsiteY35" fmla="*/ 8098 h 10000"/>
              <a:gd name="connsiteX36" fmla="*/ 9242 w 10000"/>
              <a:gd name="connsiteY36" fmla="*/ 8214 h 10000"/>
              <a:gd name="connsiteX37" fmla="*/ 9242 w 10000"/>
              <a:gd name="connsiteY37" fmla="*/ 8342 h 10000"/>
              <a:gd name="connsiteX38" fmla="*/ 9241 w 10000"/>
              <a:gd name="connsiteY38" fmla="*/ 8464 h 10000"/>
              <a:gd name="connsiteX39" fmla="*/ 9237 w 10000"/>
              <a:gd name="connsiteY39" fmla="*/ 8597 h 10000"/>
              <a:gd name="connsiteX40" fmla="*/ 9235 w 10000"/>
              <a:gd name="connsiteY40" fmla="*/ 8730 h 10000"/>
              <a:gd name="connsiteX41" fmla="*/ 9225 w 10000"/>
              <a:gd name="connsiteY41" fmla="*/ 9017 h 10000"/>
              <a:gd name="connsiteX42" fmla="*/ 9211 w 10000"/>
              <a:gd name="connsiteY42" fmla="*/ 9331 h 10000"/>
              <a:gd name="connsiteX43" fmla="*/ 9194 w 10000"/>
              <a:gd name="connsiteY43" fmla="*/ 9650 h 10000"/>
              <a:gd name="connsiteX44" fmla="*/ 9173 w 10000"/>
              <a:gd name="connsiteY44" fmla="*/ 10000 h 10000"/>
              <a:gd name="connsiteX45" fmla="*/ 9993 w 10000"/>
              <a:gd name="connsiteY45" fmla="*/ 1975 h 10000"/>
              <a:gd name="connsiteX46" fmla="*/ 9993 w 10000"/>
              <a:gd name="connsiteY46" fmla="*/ 0 h 10000"/>
              <a:gd name="connsiteX0" fmla="*/ 9993 w 10000"/>
              <a:gd name="connsiteY0" fmla="*/ 0 h 10000"/>
              <a:gd name="connsiteX1" fmla="*/ 2 w 10000"/>
              <a:gd name="connsiteY1" fmla="*/ 0 h 10000"/>
              <a:gd name="connsiteX2" fmla="*/ 2 w 10000"/>
              <a:gd name="connsiteY2" fmla="*/ 5796 h 10000"/>
              <a:gd name="connsiteX3" fmla="*/ 8048 w 10000"/>
              <a:gd name="connsiteY3" fmla="*/ 5818 h 10000"/>
              <a:gd name="connsiteX4" fmla="*/ 8048 w 10000"/>
              <a:gd name="connsiteY4" fmla="*/ 5818 h 10000"/>
              <a:gd name="connsiteX5" fmla="*/ 8224 w 10000"/>
              <a:gd name="connsiteY5" fmla="*/ 5855 h 10000"/>
              <a:gd name="connsiteX6" fmla="*/ 8391 w 10000"/>
              <a:gd name="connsiteY6" fmla="*/ 5886 h 10000"/>
              <a:gd name="connsiteX7" fmla="*/ 8540 w 10000"/>
              <a:gd name="connsiteY7" fmla="*/ 5940 h 10000"/>
              <a:gd name="connsiteX8" fmla="*/ 8608 w 10000"/>
              <a:gd name="connsiteY8" fmla="*/ 5977 h 10000"/>
              <a:gd name="connsiteX9" fmla="*/ 8674 w 10000"/>
              <a:gd name="connsiteY9" fmla="*/ 6014 h 10000"/>
              <a:gd name="connsiteX10" fmla="*/ 8736 w 10000"/>
              <a:gd name="connsiteY10" fmla="*/ 6051 h 10000"/>
              <a:gd name="connsiteX11" fmla="*/ 8794 w 10000"/>
              <a:gd name="connsiteY11" fmla="*/ 6105 h 10000"/>
              <a:gd name="connsiteX12" fmla="*/ 8851 w 10000"/>
              <a:gd name="connsiteY12" fmla="*/ 6158 h 10000"/>
              <a:gd name="connsiteX13" fmla="*/ 8901 w 10000"/>
              <a:gd name="connsiteY13" fmla="*/ 6216 h 10000"/>
              <a:gd name="connsiteX14" fmla="*/ 8949 w 10000"/>
              <a:gd name="connsiteY14" fmla="*/ 6291 h 10000"/>
              <a:gd name="connsiteX15" fmla="*/ 8994 w 10000"/>
              <a:gd name="connsiteY15" fmla="*/ 6359 h 10000"/>
              <a:gd name="connsiteX16" fmla="*/ 9034 w 10000"/>
              <a:gd name="connsiteY16" fmla="*/ 6450 h 10000"/>
              <a:gd name="connsiteX17" fmla="*/ 9070 w 10000"/>
              <a:gd name="connsiteY17" fmla="*/ 6551 h 10000"/>
              <a:gd name="connsiteX18" fmla="*/ 9104 w 10000"/>
              <a:gd name="connsiteY18" fmla="*/ 6657 h 10000"/>
              <a:gd name="connsiteX19" fmla="*/ 9120 w 10000"/>
              <a:gd name="connsiteY19" fmla="*/ 6716 h 10000"/>
              <a:gd name="connsiteX20" fmla="*/ 9134 w 10000"/>
              <a:gd name="connsiteY20" fmla="*/ 6779 h 10000"/>
              <a:gd name="connsiteX21" fmla="*/ 9148 w 10000"/>
              <a:gd name="connsiteY21" fmla="*/ 6843 h 10000"/>
              <a:gd name="connsiteX22" fmla="*/ 9161 w 10000"/>
              <a:gd name="connsiteY22" fmla="*/ 6912 h 10000"/>
              <a:gd name="connsiteX23" fmla="*/ 9172 w 10000"/>
              <a:gd name="connsiteY23" fmla="*/ 6986 h 10000"/>
              <a:gd name="connsiteX24" fmla="*/ 9184 w 10000"/>
              <a:gd name="connsiteY24" fmla="*/ 7056 h 10000"/>
              <a:gd name="connsiteX25" fmla="*/ 9192 w 10000"/>
              <a:gd name="connsiteY25" fmla="*/ 7130 h 10000"/>
              <a:gd name="connsiteX26" fmla="*/ 9203 w 10000"/>
              <a:gd name="connsiteY26" fmla="*/ 7210 h 10000"/>
              <a:gd name="connsiteX27" fmla="*/ 9210 w 10000"/>
              <a:gd name="connsiteY27" fmla="*/ 7295 h 10000"/>
              <a:gd name="connsiteX28" fmla="*/ 9218 w 10000"/>
              <a:gd name="connsiteY28" fmla="*/ 7385 h 10000"/>
              <a:gd name="connsiteX29" fmla="*/ 9225 w 10000"/>
              <a:gd name="connsiteY29" fmla="*/ 7476 h 10000"/>
              <a:gd name="connsiteX30" fmla="*/ 9230 w 10000"/>
              <a:gd name="connsiteY30" fmla="*/ 7566 h 10000"/>
              <a:gd name="connsiteX31" fmla="*/ 9235 w 10000"/>
              <a:gd name="connsiteY31" fmla="*/ 7662 h 10000"/>
              <a:gd name="connsiteX32" fmla="*/ 9237 w 10000"/>
              <a:gd name="connsiteY32" fmla="*/ 7767 h 10000"/>
              <a:gd name="connsiteX33" fmla="*/ 9241 w 10000"/>
              <a:gd name="connsiteY33" fmla="*/ 7874 h 10000"/>
              <a:gd name="connsiteX34" fmla="*/ 9241 w 10000"/>
              <a:gd name="connsiteY34" fmla="*/ 7986 h 10000"/>
              <a:gd name="connsiteX35" fmla="*/ 9242 w 10000"/>
              <a:gd name="connsiteY35" fmla="*/ 8098 h 10000"/>
              <a:gd name="connsiteX36" fmla="*/ 9242 w 10000"/>
              <a:gd name="connsiteY36" fmla="*/ 8214 h 10000"/>
              <a:gd name="connsiteX37" fmla="*/ 9242 w 10000"/>
              <a:gd name="connsiteY37" fmla="*/ 8342 h 10000"/>
              <a:gd name="connsiteX38" fmla="*/ 9241 w 10000"/>
              <a:gd name="connsiteY38" fmla="*/ 8464 h 10000"/>
              <a:gd name="connsiteX39" fmla="*/ 9237 w 10000"/>
              <a:gd name="connsiteY39" fmla="*/ 8597 h 10000"/>
              <a:gd name="connsiteX40" fmla="*/ 9235 w 10000"/>
              <a:gd name="connsiteY40" fmla="*/ 8730 h 10000"/>
              <a:gd name="connsiteX41" fmla="*/ 9225 w 10000"/>
              <a:gd name="connsiteY41" fmla="*/ 9017 h 10000"/>
              <a:gd name="connsiteX42" fmla="*/ 9211 w 10000"/>
              <a:gd name="connsiteY42" fmla="*/ 9331 h 10000"/>
              <a:gd name="connsiteX43" fmla="*/ 9194 w 10000"/>
              <a:gd name="connsiteY43" fmla="*/ 9650 h 10000"/>
              <a:gd name="connsiteX44" fmla="*/ 9173 w 10000"/>
              <a:gd name="connsiteY44" fmla="*/ 10000 h 10000"/>
              <a:gd name="connsiteX45" fmla="*/ 9993 w 10000"/>
              <a:gd name="connsiteY45" fmla="*/ 1975 h 10000"/>
              <a:gd name="connsiteX46" fmla="*/ 9993 w 10000"/>
              <a:gd name="connsiteY4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0000" h="10000">
                <a:moveTo>
                  <a:pt x="9993" y="0"/>
                </a:moveTo>
                <a:lnTo>
                  <a:pt x="2" y="0"/>
                </a:lnTo>
                <a:cubicBezTo>
                  <a:pt x="0" y="1562"/>
                  <a:pt x="0" y="3832"/>
                  <a:pt x="2" y="5796"/>
                </a:cubicBezTo>
                <a:lnTo>
                  <a:pt x="8048" y="5818"/>
                </a:lnTo>
                <a:lnTo>
                  <a:pt x="8048" y="5818"/>
                </a:lnTo>
                <a:lnTo>
                  <a:pt x="8224" y="5855"/>
                </a:lnTo>
                <a:lnTo>
                  <a:pt x="8391" y="5886"/>
                </a:lnTo>
                <a:lnTo>
                  <a:pt x="8540" y="5940"/>
                </a:lnTo>
                <a:cubicBezTo>
                  <a:pt x="8563" y="5952"/>
                  <a:pt x="8585" y="5965"/>
                  <a:pt x="8608" y="5977"/>
                </a:cubicBezTo>
                <a:cubicBezTo>
                  <a:pt x="8631" y="5989"/>
                  <a:pt x="8652" y="6002"/>
                  <a:pt x="8674" y="6014"/>
                </a:cubicBezTo>
                <a:cubicBezTo>
                  <a:pt x="8695" y="6026"/>
                  <a:pt x="8715" y="6039"/>
                  <a:pt x="8736" y="6051"/>
                </a:cubicBezTo>
                <a:cubicBezTo>
                  <a:pt x="8755" y="6069"/>
                  <a:pt x="8776" y="6087"/>
                  <a:pt x="8794" y="6105"/>
                </a:cubicBezTo>
                <a:cubicBezTo>
                  <a:pt x="8813" y="6123"/>
                  <a:pt x="8832" y="6140"/>
                  <a:pt x="8851" y="6158"/>
                </a:cubicBezTo>
                <a:cubicBezTo>
                  <a:pt x="8869" y="6177"/>
                  <a:pt x="8884" y="6197"/>
                  <a:pt x="8901" y="6216"/>
                </a:cubicBezTo>
                <a:cubicBezTo>
                  <a:pt x="8917" y="6242"/>
                  <a:pt x="8934" y="6266"/>
                  <a:pt x="8949" y="6291"/>
                </a:cubicBezTo>
                <a:cubicBezTo>
                  <a:pt x="8965" y="6314"/>
                  <a:pt x="8979" y="6336"/>
                  <a:pt x="8994" y="6359"/>
                </a:cubicBezTo>
                <a:cubicBezTo>
                  <a:pt x="9008" y="6389"/>
                  <a:pt x="9020" y="6420"/>
                  <a:pt x="9034" y="6450"/>
                </a:cubicBezTo>
                <a:cubicBezTo>
                  <a:pt x="9046" y="6483"/>
                  <a:pt x="9058" y="6517"/>
                  <a:pt x="9070" y="6551"/>
                </a:cubicBezTo>
                <a:cubicBezTo>
                  <a:pt x="9082" y="6586"/>
                  <a:pt x="9092" y="6622"/>
                  <a:pt x="9104" y="6657"/>
                </a:cubicBezTo>
                <a:cubicBezTo>
                  <a:pt x="9110" y="6676"/>
                  <a:pt x="9115" y="6697"/>
                  <a:pt x="9120" y="6716"/>
                </a:cubicBezTo>
                <a:cubicBezTo>
                  <a:pt x="9125" y="6737"/>
                  <a:pt x="9129" y="6758"/>
                  <a:pt x="9134" y="6779"/>
                </a:cubicBezTo>
                <a:cubicBezTo>
                  <a:pt x="9139" y="6800"/>
                  <a:pt x="9144" y="6822"/>
                  <a:pt x="9148" y="6843"/>
                </a:cubicBezTo>
                <a:cubicBezTo>
                  <a:pt x="9151" y="6867"/>
                  <a:pt x="9156" y="6889"/>
                  <a:pt x="9161" y="6912"/>
                </a:cubicBezTo>
                <a:cubicBezTo>
                  <a:pt x="9165" y="6937"/>
                  <a:pt x="9168" y="6961"/>
                  <a:pt x="9172" y="6986"/>
                </a:cubicBezTo>
                <a:cubicBezTo>
                  <a:pt x="9177" y="7010"/>
                  <a:pt x="9179" y="7033"/>
                  <a:pt x="9184" y="7056"/>
                </a:cubicBezTo>
                <a:cubicBezTo>
                  <a:pt x="9187" y="7081"/>
                  <a:pt x="9189" y="7105"/>
                  <a:pt x="9192" y="7130"/>
                </a:cubicBezTo>
                <a:cubicBezTo>
                  <a:pt x="9196" y="7157"/>
                  <a:pt x="9199" y="7184"/>
                  <a:pt x="9203" y="7210"/>
                </a:cubicBezTo>
                <a:cubicBezTo>
                  <a:pt x="9206" y="7238"/>
                  <a:pt x="9206" y="7267"/>
                  <a:pt x="9210" y="7295"/>
                </a:cubicBezTo>
                <a:cubicBezTo>
                  <a:pt x="9211" y="7326"/>
                  <a:pt x="9215" y="7355"/>
                  <a:pt x="9218" y="7385"/>
                </a:cubicBezTo>
                <a:cubicBezTo>
                  <a:pt x="9220" y="7415"/>
                  <a:pt x="9222" y="7445"/>
                  <a:pt x="9225" y="7476"/>
                </a:cubicBezTo>
                <a:cubicBezTo>
                  <a:pt x="9227" y="7506"/>
                  <a:pt x="9228" y="7536"/>
                  <a:pt x="9230" y="7566"/>
                </a:cubicBezTo>
                <a:cubicBezTo>
                  <a:pt x="9232" y="7598"/>
                  <a:pt x="9233" y="7630"/>
                  <a:pt x="9235" y="7662"/>
                </a:cubicBezTo>
                <a:cubicBezTo>
                  <a:pt x="9235" y="7697"/>
                  <a:pt x="9237" y="7732"/>
                  <a:pt x="9237" y="7767"/>
                </a:cubicBezTo>
                <a:cubicBezTo>
                  <a:pt x="9239" y="7803"/>
                  <a:pt x="9239" y="7839"/>
                  <a:pt x="9241" y="7874"/>
                </a:cubicBezTo>
                <a:lnTo>
                  <a:pt x="9241" y="7986"/>
                </a:lnTo>
                <a:cubicBezTo>
                  <a:pt x="9242" y="8023"/>
                  <a:pt x="9242" y="8060"/>
                  <a:pt x="9242" y="8098"/>
                </a:cubicBezTo>
                <a:lnTo>
                  <a:pt x="9242" y="8214"/>
                </a:lnTo>
                <a:lnTo>
                  <a:pt x="9242" y="8342"/>
                </a:lnTo>
                <a:cubicBezTo>
                  <a:pt x="9242" y="8382"/>
                  <a:pt x="9241" y="8424"/>
                  <a:pt x="9241" y="8464"/>
                </a:cubicBezTo>
                <a:cubicBezTo>
                  <a:pt x="9239" y="8508"/>
                  <a:pt x="9239" y="8553"/>
                  <a:pt x="9237" y="8597"/>
                </a:cubicBezTo>
                <a:cubicBezTo>
                  <a:pt x="9237" y="8641"/>
                  <a:pt x="9235" y="8685"/>
                  <a:pt x="9235" y="8730"/>
                </a:cubicBezTo>
                <a:cubicBezTo>
                  <a:pt x="9232" y="8826"/>
                  <a:pt x="9228" y="8921"/>
                  <a:pt x="9225" y="9017"/>
                </a:cubicBezTo>
                <a:cubicBezTo>
                  <a:pt x="9220" y="9121"/>
                  <a:pt x="9215" y="9226"/>
                  <a:pt x="9211" y="9331"/>
                </a:cubicBezTo>
                <a:cubicBezTo>
                  <a:pt x="9206" y="9437"/>
                  <a:pt x="9201" y="9543"/>
                  <a:pt x="9194" y="9650"/>
                </a:cubicBezTo>
                <a:cubicBezTo>
                  <a:pt x="9187" y="9766"/>
                  <a:pt x="9180" y="9883"/>
                  <a:pt x="9173" y="10000"/>
                </a:cubicBezTo>
                <a:cubicBezTo>
                  <a:pt x="9447" y="7325"/>
                  <a:pt x="9583" y="5987"/>
                  <a:pt x="9993" y="1975"/>
                </a:cubicBezTo>
                <a:cubicBezTo>
                  <a:pt x="10000" y="1896"/>
                  <a:pt x="9991" y="589"/>
                  <a:pt x="9993" y="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 name="Title 1"/>
          <p:cNvSpPr>
            <a:spLocks noGrp="1"/>
          </p:cNvSpPr>
          <p:nvPr>
            <p:ph type="title" hasCustomPrompt="1"/>
          </p:nvPr>
        </p:nvSpPr>
        <p:spPr bwMode="white">
          <a:xfrm>
            <a:off x="495300" y="3969454"/>
            <a:ext cx="7772400" cy="1362075"/>
          </a:xfrm>
        </p:spPr>
        <p:txBody>
          <a:bodyPr wrap="square" anchor="t"/>
          <a:lstStyle>
            <a:lvl1pPr algn="l">
              <a:defRPr sz="4000" b="1" cap="all">
                <a:solidFill>
                  <a:schemeClr val="bg1"/>
                </a:solidFill>
              </a:defRPr>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bwMode="white">
          <a:xfrm>
            <a:off x="495300" y="5331529"/>
            <a:ext cx="7772400" cy="564356"/>
          </a:xfrm>
          <a:prstGeom prst="rect">
            <a:avLst/>
          </a:prstGeom>
        </p:spPr>
        <p:txBody>
          <a:bodyPr wrap="square" lIns="0" tIns="0" rIns="0" bIns="0" anchor="b"/>
          <a:lstStyle>
            <a:lvl1pPr marL="0" indent="0">
              <a:buNone/>
              <a:defRPr sz="2000" b="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9" name="Rectangle 18"/>
          <p:cNvSpPr/>
          <p:nvPr/>
        </p:nvSpPr>
        <p:spPr bwMode="white">
          <a:xfrm>
            <a:off x="6477000" y="69850"/>
            <a:ext cx="2663487" cy="868363"/>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90000" rIns="72000" bIns="360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smtClean="0">
              <a:ln>
                <a:noFill/>
              </a:ln>
              <a:solidFill>
                <a:schemeClr val="tx1"/>
              </a:solidFill>
              <a:effectLst/>
              <a:latin typeface="Arial" charset="0"/>
            </a:endParaRPr>
          </a:p>
        </p:txBody>
      </p:sp>
      <p:pic>
        <p:nvPicPr>
          <p:cNvPr id="12" name="Picture 11" descr="IFA horizontal_tagli 2A6B11.jpg"/>
          <p:cNvPicPr>
            <a:picLocks noChangeAspect="1"/>
          </p:cNvPicPr>
          <p:nvPr/>
        </p:nvPicPr>
        <p:blipFill>
          <a:blip r:embed="rId2" cstate="print"/>
          <a:stretch>
            <a:fillRect/>
          </a:stretch>
        </p:blipFill>
        <p:spPr>
          <a:xfrm>
            <a:off x="714348" y="2914066"/>
            <a:ext cx="2428892" cy="59890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with green sub 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lvl1pPr marL="0" indent="0">
              <a:buNone/>
              <a:defRPr b="1">
                <a:solidFill>
                  <a:schemeClr val="tx2"/>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DB9CBB4-23BD-49C8-8820-A2811D7748B6}"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95300" y="1109663"/>
            <a:ext cx="4038600" cy="5126037"/>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Content Placeholder 3"/>
          <p:cNvSpPr>
            <a:spLocks noGrp="1"/>
          </p:cNvSpPr>
          <p:nvPr>
            <p:ph sz="half" idx="2"/>
          </p:nvPr>
        </p:nvSpPr>
        <p:spPr>
          <a:xfrm>
            <a:off x="4622800" y="1109663"/>
            <a:ext cx="4038600" cy="5126037"/>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DB9CBB4-23BD-49C8-8820-A2811D7748B6}"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95300" y="1109663"/>
            <a:ext cx="4040188" cy="63976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1866900"/>
            <a:ext cx="4040188" cy="4368800"/>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04727" y="1109663"/>
            <a:ext cx="4041775" cy="63976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04727" y="1866900"/>
            <a:ext cx="4041775" cy="4368800"/>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1DB9CBB4-23BD-49C8-8820-A2811D7748B6}"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AU" dirty="0"/>
          </a:p>
        </p:txBody>
      </p:sp>
      <p:sp>
        <p:nvSpPr>
          <p:cNvPr id="5" name="Rectangle 5"/>
          <p:cNvSpPr>
            <a:spLocks noGrp="1" noChangeArrowheads="1"/>
          </p:cNvSpPr>
          <p:nvPr>
            <p:ph type="ftr" sz="quarter" idx="3"/>
          </p:nvPr>
        </p:nvSpPr>
        <p:spPr>
          <a:xfrm>
            <a:off x="555954" y="6533664"/>
            <a:ext cx="3906317" cy="324336"/>
          </a:xfrm>
          <a:prstGeom prst="rect">
            <a:avLst/>
          </a:prstGeom>
        </p:spPr>
        <p:txBody>
          <a:bodyPr lIns="108000"/>
          <a:lstStyle>
            <a:lvl1pPr>
              <a:defRPr sz="1050">
                <a:solidFill>
                  <a:schemeClr val="bg1"/>
                </a:solidFill>
              </a:defRPr>
            </a:lvl1pPr>
          </a:lstStyle>
          <a:p>
            <a:endParaRPr lang="en-AU"/>
          </a:p>
        </p:txBody>
      </p:sp>
      <p:sp>
        <p:nvSpPr>
          <p:cNvPr id="6" name="Slide Number Placeholder 13"/>
          <p:cNvSpPr>
            <a:spLocks noGrp="1"/>
          </p:cNvSpPr>
          <p:nvPr>
            <p:ph type="sldNum" sz="quarter" idx="4"/>
          </p:nvPr>
        </p:nvSpPr>
        <p:spPr>
          <a:xfrm>
            <a:off x="247650" y="6532474"/>
            <a:ext cx="300990" cy="325526"/>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fld id="{1DB9CBB4-23BD-49C8-8820-A2811D7748B6}"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a:xfrm>
            <a:off x="555954" y="6533664"/>
            <a:ext cx="3906317" cy="324336"/>
          </a:xfrm>
          <a:prstGeom prst="rect">
            <a:avLst/>
          </a:prstGeom>
        </p:spPr>
        <p:txBody>
          <a:bodyPr lIns="108000"/>
          <a:lstStyle>
            <a:lvl1pPr>
              <a:defRPr sz="1050">
                <a:solidFill>
                  <a:schemeClr val="bg1"/>
                </a:solidFill>
              </a:defRPr>
            </a:lvl1pPr>
          </a:lstStyle>
          <a:p>
            <a:endParaRPr lang="en-AU"/>
          </a:p>
        </p:txBody>
      </p:sp>
      <p:sp>
        <p:nvSpPr>
          <p:cNvPr id="5" name="Slide Number Placeholder 13"/>
          <p:cNvSpPr>
            <a:spLocks noGrp="1"/>
          </p:cNvSpPr>
          <p:nvPr>
            <p:ph type="sldNum" sz="quarter" idx="4"/>
          </p:nvPr>
        </p:nvSpPr>
        <p:spPr>
          <a:xfrm>
            <a:off x="247650" y="6532474"/>
            <a:ext cx="300990" cy="325526"/>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fld id="{1DB9CBB4-23BD-49C8-8820-A2811D7748B6}"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b="71449"/>
          <a:stretch>
            <a:fillRect/>
          </a:stretch>
        </p:blipFill>
        <p:spPr bwMode="auto">
          <a:xfrm>
            <a:off x="0" y="4767274"/>
            <a:ext cx="9151939" cy="2090726"/>
          </a:xfrm>
          <a:prstGeom prst="rect">
            <a:avLst/>
          </a:prstGeom>
          <a:noFill/>
          <a:ln w="9525">
            <a:noFill/>
            <a:miter lim="800000"/>
            <a:headEnd/>
            <a:tailEnd/>
          </a:ln>
          <a:effectLst/>
        </p:spPr>
      </p:pic>
      <p:sp>
        <p:nvSpPr>
          <p:cNvPr id="33" name="Freeform 32"/>
          <p:cNvSpPr/>
          <p:nvPr/>
        </p:nvSpPr>
        <p:spPr bwMode="white">
          <a:xfrm flipH="1" flipV="1">
            <a:off x="-2" y="4714884"/>
            <a:ext cx="9151941" cy="1849430"/>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AU" sz="1800" kern="1200" smtClean="0">
              <a:solidFill>
                <a:schemeClr val="lt1"/>
              </a:solidFill>
              <a:latin typeface="+mn-lt"/>
              <a:ea typeface="+mn-ea"/>
              <a:cs typeface="+mn-cs"/>
            </a:endParaRPr>
          </a:p>
        </p:txBody>
      </p:sp>
      <p:sp>
        <p:nvSpPr>
          <p:cNvPr id="10" name="Rectangle 9"/>
          <p:cNvSpPr/>
          <p:nvPr/>
        </p:nvSpPr>
        <p:spPr bwMode="white">
          <a:xfrm>
            <a:off x="0" y="1593668"/>
            <a:ext cx="9144000" cy="2775131"/>
          </a:xfrm>
          <a:prstGeom prst="rect">
            <a:avLst/>
          </a:prstGeom>
          <a:solidFill>
            <a:srgbClr val="FFFFFF"/>
          </a:solidFill>
          <a:ln w="9525" cap="flat" cmpd="sng" algn="ctr">
            <a:noFill/>
            <a:prstDash val="solid"/>
            <a:round/>
            <a:headEnd type="none" w="med" len="med"/>
            <a:tailEnd type="none" w="med" len="med"/>
          </a:ln>
          <a:effectLst/>
        </p:spPr>
        <p:txBody>
          <a:bodyPr vert="horz" wrap="square" lIns="90000" tIns="90000" rIns="72000" bIns="3600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smtClean="0">
              <a:ln>
                <a:noFill/>
              </a:ln>
              <a:solidFill>
                <a:schemeClr val="tx1"/>
              </a:solidFill>
              <a:effectLst/>
              <a:latin typeface="Arial" charset="0"/>
            </a:endParaRPr>
          </a:p>
        </p:txBody>
      </p:sp>
      <p:sp>
        <p:nvSpPr>
          <p:cNvPr id="168963" name="Rectangle 3"/>
          <p:cNvSpPr>
            <a:spLocks noGrp="1" noChangeArrowheads="1"/>
          </p:cNvSpPr>
          <p:nvPr>
            <p:ph type="ctrTitle"/>
          </p:nvPr>
        </p:nvSpPr>
        <p:spPr>
          <a:xfrm>
            <a:off x="495299" y="2357429"/>
            <a:ext cx="5841024" cy="2268547"/>
          </a:xfrm>
        </p:spPr>
        <p:txBody>
          <a:bodyPr anchor="ctr" anchorCtr="0"/>
          <a:lstStyle>
            <a:lvl1pPr>
              <a:lnSpc>
                <a:spcPct val="85000"/>
              </a:lnSpc>
              <a:defRPr sz="3600" b="0">
                <a:solidFill>
                  <a:schemeClr val="tx2"/>
                </a:solidFill>
                <a:latin typeface="+mj-lt"/>
              </a:defRPr>
            </a:lvl1pPr>
          </a:lstStyle>
          <a:p>
            <a:r>
              <a:rPr lang="en-US" smtClean="0"/>
              <a:t>Click to edit Master title style</a:t>
            </a:r>
            <a:endParaRPr lang="en-AU" dirty="0"/>
          </a:p>
        </p:txBody>
      </p:sp>
      <p:sp>
        <p:nvSpPr>
          <p:cNvPr id="168964" name="Rectangle 4"/>
          <p:cNvSpPr>
            <a:spLocks noGrp="1" noChangeArrowheads="1"/>
          </p:cNvSpPr>
          <p:nvPr>
            <p:ph type="subTitle" idx="1"/>
          </p:nvPr>
        </p:nvSpPr>
        <p:spPr>
          <a:xfrm>
            <a:off x="495300" y="3714752"/>
            <a:ext cx="5848643" cy="911225"/>
          </a:xfrm>
          <a:prstGeom prst="rect">
            <a:avLst/>
          </a:prstGeom>
        </p:spPr>
        <p:txBody>
          <a:bodyPr lIns="0" tIns="0" rIns="0" bIns="0" anchor="b" anchorCtr="0"/>
          <a:lstStyle>
            <a:lvl1pPr marL="0" indent="0">
              <a:lnSpc>
                <a:spcPct val="100000"/>
              </a:lnSpc>
              <a:spcBef>
                <a:spcPct val="0"/>
              </a:spcBef>
              <a:buNone/>
              <a:defRPr sz="2000" b="0">
                <a:solidFill>
                  <a:schemeClr val="accent6">
                    <a:lumMod val="50000"/>
                  </a:schemeClr>
                </a:solidFill>
                <a:latin typeface="+mj-lt"/>
              </a:defRPr>
            </a:lvl1pPr>
          </a:lstStyle>
          <a:p>
            <a:r>
              <a:rPr lang="en-US" smtClean="0"/>
              <a:t>Click to edit Master subtitle style</a:t>
            </a:r>
            <a:endParaRPr lang="en-AU" dirty="0"/>
          </a:p>
        </p:txBody>
      </p:sp>
      <p:pic>
        <p:nvPicPr>
          <p:cNvPr id="19" name="Picture 18" descr="swirl parts.jpg"/>
          <p:cNvPicPr>
            <a:picLocks noChangeAspect="1"/>
          </p:cNvPicPr>
          <p:nvPr/>
        </p:nvPicPr>
        <p:blipFill>
          <a:blip r:embed="rId3" cstate="print"/>
          <a:srcRect b="77800"/>
          <a:stretch>
            <a:fillRect/>
          </a:stretch>
        </p:blipFill>
        <p:spPr>
          <a:xfrm>
            <a:off x="0" y="0"/>
            <a:ext cx="9144000" cy="2108200"/>
          </a:xfrm>
          <a:prstGeom prst="rect">
            <a:avLst/>
          </a:prstGeom>
        </p:spPr>
      </p:pic>
      <p:pic>
        <p:nvPicPr>
          <p:cNvPr id="22" name="Picture 1" descr="if_logo_rgb.jpg"/>
          <p:cNvPicPr>
            <a:picLocks noChangeAspect="1" noChangeArrowheads="1"/>
          </p:cNvPicPr>
          <p:nvPr/>
        </p:nvPicPr>
        <p:blipFill>
          <a:blip r:embed="rId4" cstate="print"/>
          <a:srcRect t="34004" r="7362"/>
          <a:stretch>
            <a:fillRect/>
          </a:stretch>
        </p:blipFill>
        <p:spPr bwMode="auto">
          <a:xfrm>
            <a:off x="6517011" y="714356"/>
            <a:ext cx="2599001" cy="625408"/>
          </a:xfrm>
          <a:prstGeom prst="rect">
            <a:avLst/>
          </a:prstGeom>
          <a:noFill/>
          <a:ln w="9525">
            <a:noFill/>
            <a:miter lim="800000"/>
            <a:headEnd/>
            <a:tailEnd/>
          </a:ln>
        </p:spPr>
      </p:pic>
      <p:pic>
        <p:nvPicPr>
          <p:cNvPr id="23" name="Picture 22" descr="APCC.png"/>
          <p:cNvPicPr>
            <a:picLocks noChangeAspect="1"/>
          </p:cNvPicPr>
          <p:nvPr/>
        </p:nvPicPr>
        <p:blipFill>
          <a:blip r:embed="rId5" cstate="print"/>
          <a:stretch>
            <a:fillRect/>
          </a:stretch>
        </p:blipFill>
        <p:spPr>
          <a:xfrm>
            <a:off x="463550" y="455613"/>
            <a:ext cx="3168650" cy="783906"/>
          </a:xfrm>
          <a:prstGeom prst="rect">
            <a:avLst/>
          </a:prstGeom>
        </p:spPr>
      </p:pic>
      <p:sp>
        <p:nvSpPr>
          <p:cNvPr id="30" name="Rectangle 5"/>
          <p:cNvSpPr>
            <a:spLocks noGrp="1" noChangeArrowheads="1"/>
          </p:cNvSpPr>
          <p:nvPr>
            <p:ph type="ftr" sz="quarter" idx="3"/>
          </p:nvPr>
        </p:nvSpPr>
        <p:spPr bwMode="black">
          <a:xfrm>
            <a:off x="495300" y="5108724"/>
            <a:ext cx="8166100" cy="324336"/>
          </a:xfrm>
          <a:prstGeom prst="rect">
            <a:avLst/>
          </a:prstGeom>
        </p:spPr>
        <p:txBody>
          <a:bodyPr lIns="0" anchor="ctr"/>
          <a:lstStyle>
            <a:lvl1pPr>
              <a:defRPr sz="1050">
                <a:solidFill>
                  <a:schemeClr val="tx2"/>
                </a:solidFill>
              </a:defRPr>
            </a:lvl1pPr>
          </a:lstStyle>
          <a:p>
            <a:endParaRPr lang="en-AU"/>
          </a:p>
        </p:txBody>
      </p:sp>
      <p:sp>
        <p:nvSpPr>
          <p:cNvPr id="32" name="Freeform 5"/>
          <p:cNvSpPr>
            <a:spLocks/>
          </p:cNvSpPr>
          <p:nvPr/>
        </p:nvSpPr>
        <p:spPr bwMode="auto">
          <a:xfrm>
            <a:off x="-10921" y="5001923"/>
            <a:ext cx="9182775" cy="1595449"/>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image" Target="../media/image5.pn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image" Target="../media/image4.jpe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3.jpeg"/><Relationship Id="rId5" Type="http://schemas.openxmlformats.org/officeDocument/2006/relationships/slideLayout" Target="../slideLayouts/slideLayout13.xml"/><Relationship Id="rId15" Type="http://schemas.openxmlformats.org/officeDocument/2006/relationships/image" Target="../media/image7.png"/><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7939" name="Rectangle 3"/>
          <p:cNvSpPr>
            <a:spLocks noGrp="1" noChangeArrowheads="1"/>
          </p:cNvSpPr>
          <p:nvPr>
            <p:ph type="title"/>
          </p:nvPr>
        </p:nvSpPr>
        <p:spPr bwMode="auto">
          <a:xfrm>
            <a:off x="495300" y="476250"/>
            <a:ext cx="8151202" cy="6334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endParaRPr lang="en-AU" dirty="0" smtClean="0"/>
          </a:p>
        </p:txBody>
      </p:sp>
      <p:sp>
        <p:nvSpPr>
          <p:cNvPr id="8" name="Rectangle 7"/>
          <p:cNvSpPr/>
          <p:nvPr/>
        </p:nvSpPr>
        <p:spPr bwMode="auto">
          <a:xfrm>
            <a:off x="8535341" y="6472237"/>
            <a:ext cx="425450" cy="385763"/>
          </a:xfrm>
          <a:prstGeom prst="rect">
            <a:avLst/>
          </a:prstGeom>
          <a:solidFill>
            <a:srgbClr val="CCE7E6"/>
          </a:solidFill>
          <a:ln w="9525">
            <a:noFill/>
            <a:round/>
            <a:headEnd/>
            <a:tailEnd/>
          </a:ln>
        </p:spPr>
        <p:txBody>
          <a:bodyPr vert="horz" wrap="square" lIns="91440" tIns="45720" rIns="91440" bIns="45720"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lang="en-AU" sz="1800" kern="1200" smtClean="0">
              <a:solidFill>
                <a:schemeClr val="tx1"/>
              </a:solidFill>
              <a:latin typeface="+mn-lt"/>
              <a:ea typeface="+mn-ea"/>
              <a:cs typeface="+mn-cs"/>
            </a:endParaRPr>
          </a:p>
        </p:txBody>
      </p:sp>
      <p:sp>
        <p:nvSpPr>
          <p:cNvPr id="9" name="AutoShape 11"/>
          <p:cNvSpPr>
            <a:spLocks noChangeAspect="1" noChangeArrowheads="1" noTextEdit="1"/>
          </p:cNvSpPr>
          <p:nvPr/>
        </p:nvSpPr>
        <p:spPr bwMode="auto">
          <a:xfrm>
            <a:off x="941" y="5964237"/>
            <a:ext cx="9144000" cy="893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10" name="Freeform 13"/>
          <p:cNvSpPr>
            <a:spLocks noEditPoints="1"/>
          </p:cNvSpPr>
          <p:nvPr/>
        </p:nvSpPr>
        <p:spPr bwMode="auto">
          <a:xfrm>
            <a:off x="941" y="5964237"/>
            <a:ext cx="9144000" cy="893763"/>
          </a:xfrm>
          <a:custGeom>
            <a:avLst/>
            <a:gdLst/>
            <a:ahLst/>
            <a:cxnLst>
              <a:cxn ang="0">
                <a:pos x="17055" y="286"/>
              </a:cxn>
              <a:cxn ang="0">
                <a:pos x="16458" y="1098"/>
              </a:cxn>
              <a:cxn ang="0">
                <a:pos x="16507" y="971"/>
              </a:cxn>
              <a:cxn ang="0">
                <a:pos x="16522" y="899"/>
              </a:cxn>
              <a:cxn ang="0">
                <a:pos x="16524" y="850"/>
              </a:cxn>
              <a:cxn ang="0">
                <a:pos x="16520" y="808"/>
              </a:cxn>
              <a:cxn ang="0">
                <a:pos x="16505" y="769"/>
              </a:cxn>
              <a:cxn ang="0">
                <a:pos x="16486" y="735"/>
              </a:cxn>
              <a:cxn ang="0">
                <a:pos x="16456" y="705"/>
              </a:cxn>
              <a:cxn ang="0">
                <a:pos x="16420" y="679"/>
              </a:cxn>
              <a:cxn ang="0">
                <a:pos x="16359" y="649"/>
              </a:cxn>
              <a:cxn ang="0">
                <a:pos x="16244" y="615"/>
              </a:cxn>
              <a:cxn ang="0">
                <a:pos x="16095" y="592"/>
              </a:cxn>
              <a:cxn ang="0">
                <a:pos x="15918" y="575"/>
              </a:cxn>
              <a:cxn ang="0">
                <a:pos x="15552" y="560"/>
              </a:cxn>
              <a:cxn ang="0">
                <a:pos x="0" y="1689"/>
              </a:cxn>
              <a:cxn ang="0">
                <a:pos x="16237" y="1338"/>
              </a:cxn>
              <a:cxn ang="0">
                <a:pos x="16236" y="1338"/>
              </a:cxn>
              <a:cxn ang="0">
                <a:pos x="16217" y="1331"/>
              </a:cxn>
              <a:cxn ang="0">
                <a:pos x="16203" y="1315"/>
              </a:cxn>
              <a:cxn ang="0">
                <a:pos x="16199" y="1300"/>
              </a:cxn>
              <a:cxn ang="0">
                <a:pos x="16206" y="1280"/>
              </a:cxn>
              <a:cxn ang="0">
                <a:pos x="16222" y="1268"/>
              </a:cxn>
              <a:cxn ang="0">
                <a:pos x="16237" y="1264"/>
              </a:cxn>
              <a:cxn ang="0">
                <a:pos x="16556" y="1221"/>
              </a:cxn>
              <a:cxn ang="0">
                <a:pos x="16558" y="1192"/>
              </a:cxn>
              <a:cxn ang="0">
                <a:pos x="16570" y="1153"/>
              </a:cxn>
              <a:cxn ang="0">
                <a:pos x="16591" y="1119"/>
              </a:cxn>
              <a:cxn ang="0">
                <a:pos x="16625" y="1095"/>
              </a:cxn>
              <a:cxn ang="0">
                <a:pos x="16669" y="1081"/>
              </a:cxn>
              <a:cxn ang="0">
                <a:pos x="16706" y="1077"/>
              </a:cxn>
              <a:cxn ang="0">
                <a:pos x="16747" y="1083"/>
              </a:cxn>
              <a:cxn ang="0">
                <a:pos x="16752" y="1168"/>
              </a:cxn>
              <a:cxn ang="0">
                <a:pos x="16733" y="1158"/>
              </a:cxn>
              <a:cxn ang="0">
                <a:pos x="16705" y="1152"/>
              </a:cxn>
              <a:cxn ang="0">
                <a:pos x="16687" y="1157"/>
              </a:cxn>
              <a:cxn ang="0">
                <a:pos x="16669" y="1180"/>
              </a:cxn>
              <a:cxn ang="0">
                <a:pos x="16663" y="1221"/>
              </a:cxn>
              <a:cxn ang="0">
                <a:pos x="16727" y="1264"/>
              </a:cxn>
              <a:cxn ang="0">
                <a:pos x="16740" y="1268"/>
              </a:cxn>
              <a:cxn ang="0">
                <a:pos x="16757" y="1282"/>
              </a:cxn>
              <a:cxn ang="0">
                <a:pos x="16762" y="1300"/>
              </a:cxn>
              <a:cxn ang="0">
                <a:pos x="16759" y="1314"/>
              </a:cxn>
              <a:cxn ang="0">
                <a:pos x="16746" y="1331"/>
              </a:cxn>
              <a:cxn ang="0">
                <a:pos x="16727" y="1336"/>
              </a:cxn>
              <a:cxn ang="0">
                <a:pos x="16663" y="1689"/>
              </a:cxn>
              <a:cxn ang="0">
                <a:pos x="17280" y="286"/>
              </a:cxn>
              <a:cxn ang="0">
                <a:pos x="16368" y="1222"/>
              </a:cxn>
              <a:cxn ang="0">
                <a:pos x="16337" y="1206"/>
              </a:cxn>
              <a:cxn ang="0">
                <a:pos x="16320" y="1174"/>
              </a:cxn>
              <a:cxn ang="0">
                <a:pos x="16320" y="1150"/>
              </a:cxn>
              <a:cxn ang="0">
                <a:pos x="16336" y="1118"/>
              </a:cxn>
              <a:cxn ang="0">
                <a:pos x="16366" y="1102"/>
              </a:cxn>
              <a:cxn ang="0">
                <a:pos x="16391" y="1102"/>
              </a:cxn>
              <a:cxn ang="0">
                <a:pos x="16421" y="1119"/>
              </a:cxn>
              <a:cxn ang="0">
                <a:pos x="16439" y="1150"/>
              </a:cxn>
              <a:cxn ang="0">
                <a:pos x="16440" y="1168"/>
              </a:cxn>
              <a:cxn ang="0">
                <a:pos x="16428" y="1196"/>
              </a:cxn>
              <a:cxn ang="0">
                <a:pos x="16400" y="1219"/>
              </a:cxn>
              <a:cxn ang="0">
                <a:pos x="16379" y="1224"/>
              </a:cxn>
            </a:cxnLst>
            <a:rect l="0" t="0" r="r" b="b"/>
            <a:pathLst>
              <a:path w="17280" h="1689">
                <a:moveTo>
                  <a:pt x="17280" y="286"/>
                </a:moveTo>
                <a:lnTo>
                  <a:pt x="17280" y="0"/>
                </a:lnTo>
                <a:lnTo>
                  <a:pt x="17055" y="286"/>
                </a:lnTo>
                <a:lnTo>
                  <a:pt x="16877" y="511"/>
                </a:lnTo>
                <a:lnTo>
                  <a:pt x="16458" y="1098"/>
                </a:lnTo>
                <a:lnTo>
                  <a:pt x="16458" y="1098"/>
                </a:lnTo>
                <a:lnTo>
                  <a:pt x="16477" y="1053"/>
                </a:lnTo>
                <a:lnTo>
                  <a:pt x="16494" y="1011"/>
                </a:lnTo>
                <a:lnTo>
                  <a:pt x="16507" y="971"/>
                </a:lnTo>
                <a:lnTo>
                  <a:pt x="16516" y="934"/>
                </a:lnTo>
                <a:lnTo>
                  <a:pt x="16520" y="915"/>
                </a:lnTo>
                <a:lnTo>
                  <a:pt x="16522" y="899"/>
                </a:lnTo>
                <a:lnTo>
                  <a:pt x="16523" y="881"/>
                </a:lnTo>
                <a:lnTo>
                  <a:pt x="16524" y="866"/>
                </a:lnTo>
                <a:lnTo>
                  <a:pt x="16524" y="850"/>
                </a:lnTo>
                <a:lnTo>
                  <a:pt x="16523" y="836"/>
                </a:lnTo>
                <a:lnTo>
                  <a:pt x="16522" y="821"/>
                </a:lnTo>
                <a:lnTo>
                  <a:pt x="16520" y="808"/>
                </a:lnTo>
                <a:lnTo>
                  <a:pt x="16516" y="794"/>
                </a:lnTo>
                <a:lnTo>
                  <a:pt x="16511" y="781"/>
                </a:lnTo>
                <a:lnTo>
                  <a:pt x="16505" y="769"/>
                </a:lnTo>
                <a:lnTo>
                  <a:pt x="16500" y="758"/>
                </a:lnTo>
                <a:lnTo>
                  <a:pt x="16493" y="746"/>
                </a:lnTo>
                <a:lnTo>
                  <a:pt x="16486" y="735"/>
                </a:lnTo>
                <a:lnTo>
                  <a:pt x="16476" y="725"/>
                </a:lnTo>
                <a:lnTo>
                  <a:pt x="16467" y="714"/>
                </a:lnTo>
                <a:lnTo>
                  <a:pt x="16456" y="705"/>
                </a:lnTo>
                <a:lnTo>
                  <a:pt x="16446" y="696"/>
                </a:lnTo>
                <a:lnTo>
                  <a:pt x="16433" y="688"/>
                </a:lnTo>
                <a:lnTo>
                  <a:pt x="16420" y="679"/>
                </a:lnTo>
                <a:lnTo>
                  <a:pt x="16406" y="671"/>
                </a:lnTo>
                <a:lnTo>
                  <a:pt x="16392" y="663"/>
                </a:lnTo>
                <a:lnTo>
                  <a:pt x="16359" y="649"/>
                </a:lnTo>
                <a:lnTo>
                  <a:pt x="16324" y="636"/>
                </a:lnTo>
                <a:lnTo>
                  <a:pt x="16286" y="626"/>
                </a:lnTo>
                <a:lnTo>
                  <a:pt x="16244" y="615"/>
                </a:lnTo>
                <a:lnTo>
                  <a:pt x="16197" y="606"/>
                </a:lnTo>
                <a:lnTo>
                  <a:pt x="16148" y="599"/>
                </a:lnTo>
                <a:lnTo>
                  <a:pt x="16095" y="592"/>
                </a:lnTo>
                <a:lnTo>
                  <a:pt x="16039" y="586"/>
                </a:lnTo>
                <a:lnTo>
                  <a:pt x="15981" y="580"/>
                </a:lnTo>
                <a:lnTo>
                  <a:pt x="15918" y="575"/>
                </a:lnTo>
                <a:lnTo>
                  <a:pt x="15851" y="572"/>
                </a:lnTo>
                <a:lnTo>
                  <a:pt x="15709" y="565"/>
                </a:lnTo>
                <a:lnTo>
                  <a:pt x="15552" y="560"/>
                </a:lnTo>
                <a:lnTo>
                  <a:pt x="15383" y="556"/>
                </a:lnTo>
                <a:lnTo>
                  <a:pt x="0" y="553"/>
                </a:lnTo>
                <a:lnTo>
                  <a:pt x="0" y="1689"/>
                </a:lnTo>
                <a:lnTo>
                  <a:pt x="16326" y="1689"/>
                </a:lnTo>
                <a:lnTo>
                  <a:pt x="16326" y="1338"/>
                </a:lnTo>
                <a:lnTo>
                  <a:pt x="16237" y="1338"/>
                </a:lnTo>
                <a:lnTo>
                  <a:pt x="16237" y="1336"/>
                </a:lnTo>
                <a:lnTo>
                  <a:pt x="16236" y="1338"/>
                </a:lnTo>
                <a:lnTo>
                  <a:pt x="16236" y="1338"/>
                </a:lnTo>
                <a:lnTo>
                  <a:pt x="16229" y="1336"/>
                </a:lnTo>
                <a:lnTo>
                  <a:pt x="16223" y="1334"/>
                </a:lnTo>
                <a:lnTo>
                  <a:pt x="16217" y="1331"/>
                </a:lnTo>
                <a:lnTo>
                  <a:pt x="16211" y="1326"/>
                </a:lnTo>
                <a:lnTo>
                  <a:pt x="16206" y="1321"/>
                </a:lnTo>
                <a:lnTo>
                  <a:pt x="16203" y="1315"/>
                </a:lnTo>
                <a:lnTo>
                  <a:pt x="16201" y="1308"/>
                </a:lnTo>
                <a:lnTo>
                  <a:pt x="16199" y="1300"/>
                </a:lnTo>
                <a:lnTo>
                  <a:pt x="16199" y="1300"/>
                </a:lnTo>
                <a:lnTo>
                  <a:pt x="16201" y="1293"/>
                </a:lnTo>
                <a:lnTo>
                  <a:pt x="16203" y="1286"/>
                </a:lnTo>
                <a:lnTo>
                  <a:pt x="16206" y="1280"/>
                </a:lnTo>
                <a:lnTo>
                  <a:pt x="16210" y="1275"/>
                </a:lnTo>
                <a:lnTo>
                  <a:pt x="16216" y="1271"/>
                </a:lnTo>
                <a:lnTo>
                  <a:pt x="16222" y="1268"/>
                </a:lnTo>
                <a:lnTo>
                  <a:pt x="16229" y="1265"/>
                </a:lnTo>
                <a:lnTo>
                  <a:pt x="16236" y="1264"/>
                </a:lnTo>
                <a:lnTo>
                  <a:pt x="16237" y="1264"/>
                </a:lnTo>
                <a:lnTo>
                  <a:pt x="16237" y="1264"/>
                </a:lnTo>
                <a:lnTo>
                  <a:pt x="16556" y="1264"/>
                </a:lnTo>
                <a:lnTo>
                  <a:pt x="16556" y="1221"/>
                </a:lnTo>
                <a:lnTo>
                  <a:pt x="16556" y="1221"/>
                </a:lnTo>
                <a:lnTo>
                  <a:pt x="16557" y="1206"/>
                </a:lnTo>
                <a:lnTo>
                  <a:pt x="16558" y="1192"/>
                </a:lnTo>
                <a:lnTo>
                  <a:pt x="16560" y="1178"/>
                </a:lnTo>
                <a:lnTo>
                  <a:pt x="16565" y="1165"/>
                </a:lnTo>
                <a:lnTo>
                  <a:pt x="16570" y="1153"/>
                </a:lnTo>
                <a:lnTo>
                  <a:pt x="16576" y="1140"/>
                </a:lnTo>
                <a:lnTo>
                  <a:pt x="16583" y="1130"/>
                </a:lnTo>
                <a:lnTo>
                  <a:pt x="16591" y="1119"/>
                </a:lnTo>
                <a:lnTo>
                  <a:pt x="16601" y="1110"/>
                </a:lnTo>
                <a:lnTo>
                  <a:pt x="16612" y="1102"/>
                </a:lnTo>
                <a:lnTo>
                  <a:pt x="16625" y="1095"/>
                </a:lnTo>
                <a:lnTo>
                  <a:pt x="16637" y="1089"/>
                </a:lnTo>
                <a:lnTo>
                  <a:pt x="16653" y="1084"/>
                </a:lnTo>
                <a:lnTo>
                  <a:pt x="16669" y="1081"/>
                </a:lnTo>
                <a:lnTo>
                  <a:pt x="16688" y="1079"/>
                </a:lnTo>
                <a:lnTo>
                  <a:pt x="16706" y="1077"/>
                </a:lnTo>
                <a:lnTo>
                  <a:pt x="16706" y="1077"/>
                </a:lnTo>
                <a:lnTo>
                  <a:pt x="16717" y="1079"/>
                </a:lnTo>
                <a:lnTo>
                  <a:pt x="16727" y="1080"/>
                </a:lnTo>
                <a:lnTo>
                  <a:pt x="16747" y="1083"/>
                </a:lnTo>
                <a:lnTo>
                  <a:pt x="16766" y="1090"/>
                </a:lnTo>
                <a:lnTo>
                  <a:pt x="16781" y="1097"/>
                </a:lnTo>
                <a:lnTo>
                  <a:pt x="16752" y="1168"/>
                </a:lnTo>
                <a:lnTo>
                  <a:pt x="16752" y="1168"/>
                </a:lnTo>
                <a:lnTo>
                  <a:pt x="16744" y="1163"/>
                </a:lnTo>
                <a:lnTo>
                  <a:pt x="16733" y="1158"/>
                </a:lnTo>
                <a:lnTo>
                  <a:pt x="16720" y="1154"/>
                </a:lnTo>
                <a:lnTo>
                  <a:pt x="16713" y="1153"/>
                </a:lnTo>
                <a:lnTo>
                  <a:pt x="16705" y="1152"/>
                </a:lnTo>
                <a:lnTo>
                  <a:pt x="16705" y="1152"/>
                </a:lnTo>
                <a:lnTo>
                  <a:pt x="16696" y="1153"/>
                </a:lnTo>
                <a:lnTo>
                  <a:pt x="16687" y="1157"/>
                </a:lnTo>
                <a:lnTo>
                  <a:pt x="16680" y="1163"/>
                </a:lnTo>
                <a:lnTo>
                  <a:pt x="16674" y="1170"/>
                </a:lnTo>
                <a:lnTo>
                  <a:pt x="16669" y="1180"/>
                </a:lnTo>
                <a:lnTo>
                  <a:pt x="16666" y="1192"/>
                </a:lnTo>
                <a:lnTo>
                  <a:pt x="16663" y="1205"/>
                </a:lnTo>
                <a:lnTo>
                  <a:pt x="16663" y="1221"/>
                </a:lnTo>
                <a:lnTo>
                  <a:pt x="16663" y="1264"/>
                </a:lnTo>
                <a:lnTo>
                  <a:pt x="16727" y="1264"/>
                </a:lnTo>
                <a:lnTo>
                  <a:pt x="16727" y="1264"/>
                </a:lnTo>
                <a:lnTo>
                  <a:pt x="16727" y="1264"/>
                </a:lnTo>
                <a:lnTo>
                  <a:pt x="16734" y="1265"/>
                </a:lnTo>
                <a:lnTo>
                  <a:pt x="16740" y="1268"/>
                </a:lnTo>
                <a:lnTo>
                  <a:pt x="16746" y="1271"/>
                </a:lnTo>
                <a:lnTo>
                  <a:pt x="16752" y="1276"/>
                </a:lnTo>
                <a:lnTo>
                  <a:pt x="16757" y="1282"/>
                </a:lnTo>
                <a:lnTo>
                  <a:pt x="16759" y="1287"/>
                </a:lnTo>
                <a:lnTo>
                  <a:pt x="16761" y="1293"/>
                </a:lnTo>
                <a:lnTo>
                  <a:pt x="16762" y="1300"/>
                </a:lnTo>
                <a:lnTo>
                  <a:pt x="16762" y="1300"/>
                </a:lnTo>
                <a:lnTo>
                  <a:pt x="16761" y="1307"/>
                </a:lnTo>
                <a:lnTo>
                  <a:pt x="16759" y="1314"/>
                </a:lnTo>
                <a:lnTo>
                  <a:pt x="16755" y="1320"/>
                </a:lnTo>
                <a:lnTo>
                  <a:pt x="16751" y="1326"/>
                </a:lnTo>
                <a:lnTo>
                  <a:pt x="16746" y="1331"/>
                </a:lnTo>
                <a:lnTo>
                  <a:pt x="16740" y="1334"/>
                </a:lnTo>
                <a:lnTo>
                  <a:pt x="16733" y="1336"/>
                </a:lnTo>
                <a:lnTo>
                  <a:pt x="16727" y="1336"/>
                </a:lnTo>
                <a:lnTo>
                  <a:pt x="16727" y="1338"/>
                </a:lnTo>
                <a:lnTo>
                  <a:pt x="16663" y="1338"/>
                </a:lnTo>
                <a:lnTo>
                  <a:pt x="16663" y="1689"/>
                </a:lnTo>
                <a:lnTo>
                  <a:pt x="17280" y="1689"/>
                </a:lnTo>
                <a:lnTo>
                  <a:pt x="17280" y="286"/>
                </a:lnTo>
                <a:lnTo>
                  <a:pt x="17280" y="286"/>
                </a:lnTo>
                <a:close/>
                <a:moveTo>
                  <a:pt x="16379" y="1224"/>
                </a:moveTo>
                <a:lnTo>
                  <a:pt x="16379" y="1224"/>
                </a:lnTo>
                <a:lnTo>
                  <a:pt x="16368" y="1222"/>
                </a:lnTo>
                <a:lnTo>
                  <a:pt x="16356" y="1219"/>
                </a:lnTo>
                <a:lnTo>
                  <a:pt x="16347" y="1214"/>
                </a:lnTo>
                <a:lnTo>
                  <a:pt x="16337" y="1206"/>
                </a:lnTo>
                <a:lnTo>
                  <a:pt x="16329" y="1196"/>
                </a:lnTo>
                <a:lnTo>
                  <a:pt x="16323" y="1186"/>
                </a:lnTo>
                <a:lnTo>
                  <a:pt x="16320" y="1174"/>
                </a:lnTo>
                <a:lnTo>
                  <a:pt x="16317" y="1161"/>
                </a:lnTo>
                <a:lnTo>
                  <a:pt x="16317" y="1161"/>
                </a:lnTo>
                <a:lnTo>
                  <a:pt x="16320" y="1150"/>
                </a:lnTo>
                <a:lnTo>
                  <a:pt x="16323" y="1138"/>
                </a:lnTo>
                <a:lnTo>
                  <a:pt x="16329" y="1128"/>
                </a:lnTo>
                <a:lnTo>
                  <a:pt x="16336" y="1118"/>
                </a:lnTo>
                <a:lnTo>
                  <a:pt x="16345" y="1111"/>
                </a:lnTo>
                <a:lnTo>
                  <a:pt x="16356" y="1105"/>
                </a:lnTo>
                <a:lnTo>
                  <a:pt x="16366" y="1102"/>
                </a:lnTo>
                <a:lnTo>
                  <a:pt x="16379" y="1101"/>
                </a:lnTo>
                <a:lnTo>
                  <a:pt x="16379" y="1101"/>
                </a:lnTo>
                <a:lnTo>
                  <a:pt x="16391" y="1102"/>
                </a:lnTo>
                <a:lnTo>
                  <a:pt x="16402" y="1105"/>
                </a:lnTo>
                <a:lnTo>
                  <a:pt x="16412" y="1111"/>
                </a:lnTo>
                <a:lnTo>
                  <a:pt x="16421" y="1119"/>
                </a:lnTo>
                <a:lnTo>
                  <a:pt x="16430" y="1129"/>
                </a:lnTo>
                <a:lnTo>
                  <a:pt x="16435" y="1139"/>
                </a:lnTo>
                <a:lnTo>
                  <a:pt x="16439" y="1150"/>
                </a:lnTo>
                <a:lnTo>
                  <a:pt x="16440" y="1161"/>
                </a:lnTo>
                <a:lnTo>
                  <a:pt x="16440" y="1161"/>
                </a:lnTo>
                <a:lnTo>
                  <a:pt x="16440" y="1168"/>
                </a:lnTo>
                <a:lnTo>
                  <a:pt x="16439" y="1174"/>
                </a:lnTo>
                <a:lnTo>
                  <a:pt x="16434" y="1186"/>
                </a:lnTo>
                <a:lnTo>
                  <a:pt x="16428" y="1196"/>
                </a:lnTo>
                <a:lnTo>
                  <a:pt x="16420" y="1206"/>
                </a:lnTo>
                <a:lnTo>
                  <a:pt x="16411" y="1214"/>
                </a:lnTo>
                <a:lnTo>
                  <a:pt x="16400" y="1219"/>
                </a:lnTo>
                <a:lnTo>
                  <a:pt x="16390" y="1222"/>
                </a:lnTo>
                <a:lnTo>
                  <a:pt x="16379" y="1224"/>
                </a:lnTo>
                <a:lnTo>
                  <a:pt x="16379" y="1224"/>
                </a:lnTo>
                <a:close/>
              </a:path>
            </a:pathLst>
          </a:custGeom>
          <a:gradFill flip="none" rotWithShape="1">
            <a:gsLst>
              <a:gs pos="0">
                <a:srgbClr val="47D5CD">
                  <a:shade val="30000"/>
                  <a:satMod val="115000"/>
                </a:srgbClr>
              </a:gs>
              <a:gs pos="50000">
                <a:srgbClr val="47D5CD">
                  <a:shade val="67500"/>
                  <a:satMod val="115000"/>
                </a:srgbClr>
              </a:gs>
              <a:gs pos="100000">
                <a:srgbClr val="47D5CD">
                  <a:shade val="100000"/>
                  <a:satMod val="115000"/>
                </a:srgbClr>
              </a:gs>
            </a:gsLst>
            <a:lin ang="8100000" scaled="1"/>
            <a:tileRect/>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 name="Rectangle 14"/>
          <p:cNvSpPr>
            <a:spLocks noChangeArrowheads="1"/>
          </p:cNvSpPr>
          <p:nvPr/>
        </p:nvSpPr>
        <p:spPr bwMode="auto">
          <a:xfrm>
            <a:off x="8695679" y="6672262"/>
            <a:ext cx="66675" cy="185738"/>
          </a:xfrm>
          <a:prstGeom prst="rect">
            <a:avLst/>
          </a:prstGeom>
          <a:solidFill>
            <a:srgbClr val="00AAAB"/>
          </a:solidFill>
          <a:ln w="9525">
            <a:noFill/>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12" name="Freeform 9"/>
          <p:cNvSpPr>
            <a:spLocks/>
          </p:cNvSpPr>
          <p:nvPr/>
        </p:nvSpPr>
        <p:spPr bwMode="white">
          <a:xfrm>
            <a:off x="-5273" y="5828443"/>
            <a:ext cx="9149038" cy="726694"/>
          </a:xfrm>
          <a:custGeom>
            <a:avLst/>
            <a:gdLst>
              <a:gd name="connsiteX0" fmla="*/ 19014 w 20553"/>
              <a:gd name="connsiteY0" fmla="*/ 10 h 10010"/>
              <a:gd name="connsiteX1" fmla="*/ 0 w 20553"/>
              <a:gd name="connsiteY1" fmla="*/ 0 h 10010"/>
              <a:gd name="connsiteX2" fmla="*/ 10553 w 20553"/>
              <a:gd name="connsiteY2" fmla="*/ 3843 h 10010"/>
              <a:gd name="connsiteX3" fmla="*/ 10553 w 20553"/>
              <a:gd name="connsiteY3" fmla="*/ 5871 h 10010"/>
              <a:gd name="connsiteX4" fmla="*/ 18188 w 20553"/>
              <a:gd name="connsiteY4" fmla="*/ 5855 h 10010"/>
              <a:gd name="connsiteX5" fmla="*/ 18188 w 20553"/>
              <a:gd name="connsiteY5" fmla="*/ 5855 h 10010"/>
              <a:gd name="connsiteX6" fmla="*/ 18399 w 20553"/>
              <a:gd name="connsiteY6" fmla="*/ 5892 h 10010"/>
              <a:gd name="connsiteX7" fmla="*/ 18595 w 20553"/>
              <a:gd name="connsiteY7" fmla="*/ 5923 h 10010"/>
              <a:gd name="connsiteX8" fmla="*/ 18773 w 20553"/>
              <a:gd name="connsiteY8" fmla="*/ 5976 h 10010"/>
              <a:gd name="connsiteX9" fmla="*/ 18855 w 20553"/>
              <a:gd name="connsiteY9" fmla="*/ 6013 h 10010"/>
              <a:gd name="connsiteX10" fmla="*/ 18934 w 20553"/>
              <a:gd name="connsiteY10" fmla="*/ 6050 h 10010"/>
              <a:gd name="connsiteX11" fmla="*/ 19007 w 20553"/>
              <a:gd name="connsiteY11" fmla="*/ 6087 h 10010"/>
              <a:gd name="connsiteX12" fmla="*/ 19076 w 20553"/>
              <a:gd name="connsiteY12" fmla="*/ 6140 h 10010"/>
              <a:gd name="connsiteX13" fmla="*/ 19142 w 20553"/>
              <a:gd name="connsiteY13" fmla="*/ 6193 h 10010"/>
              <a:gd name="connsiteX14" fmla="*/ 19203 w 20553"/>
              <a:gd name="connsiteY14" fmla="*/ 6251 h 10010"/>
              <a:gd name="connsiteX15" fmla="*/ 19261 w 20553"/>
              <a:gd name="connsiteY15" fmla="*/ 6325 h 10010"/>
              <a:gd name="connsiteX16" fmla="*/ 19314 w 20553"/>
              <a:gd name="connsiteY16" fmla="*/ 6393 h 10010"/>
              <a:gd name="connsiteX17" fmla="*/ 19362 w 20553"/>
              <a:gd name="connsiteY17" fmla="*/ 6483 h 10010"/>
              <a:gd name="connsiteX18" fmla="*/ 19405 w 20553"/>
              <a:gd name="connsiteY18" fmla="*/ 6583 h 10010"/>
              <a:gd name="connsiteX19" fmla="*/ 19446 w 20553"/>
              <a:gd name="connsiteY19" fmla="*/ 6689 h 10010"/>
              <a:gd name="connsiteX20" fmla="*/ 19464 w 20553"/>
              <a:gd name="connsiteY20" fmla="*/ 6747 h 10010"/>
              <a:gd name="connsiteX21" fmla="*/ 19481 w 20553"/>
              <a:gd name="connsiteY21" fmla="*/ 6810 h 10010"/>
              <a:gd name="connsiteX22" fmla="*/ 19497 w 20553"/>
              <a:gd name="connsiteY22" fmla="*/ 6874 h 10010"/>
              <a:gd name="connsiteX23" fmla="*/ 19513 w 20553"/>
              <a:gd name="connsiteY23" fmla="*/ 6942 h 10010"/>
              <a:gd name="connsiteX24" fmla="*/ 19526 w 20553"/>
              <a:gd name="connsiteY24" fmla="*/ 7016 h 10010"/>
              <a:gd name="connsiteX25" fmla="*/ 19540 w 20553"/>
              <a:gd name="connsiteY25" fmla="*/ 7085 h 10010"/>
              <a:gd name="connsiteX26" fmla="*/ 19551 w 20553"/>
              <a:gd name="connsiteY26" fmla="*/ 7159 h 10010"/>
              <a:gd name="connsiteX27" fmla="*/ 19563 w 20553"/>
              <a:gd name="connsiteY27" fmla="*/ 7238 h 10010"/>
              <a:gd name="connsiteX28" fmla="*/ 19571 w 20553"/>
              <a:gd name="connsiteY28" fmla="*/ 7323 h 10010"/>
              <a:gd name="connsiteX29" fmla="*/ 19581 w 20553"/>
              <a:gd name="connsiteY29" fmla="*/ 7412 h 10010"/>
              <a:gd name="connsiteX30" fmla="*/ 19589 w 20553"/>
              <a:gd name="connsiteY30" fmla="*/ 7502 h 10010"/>
              <a:gd name="connsiteX31" fmla="*/ 19595 w 20553"/>
              <a:gd name="connsiteY31" fmla="*/ 7592 h 10010"/>
              <a:gd name="connsiteX32" fmla="*/ 19601 w 20553"/>
              <a:gd name="connsiteY32" fmla="*/ 7687 h 10010"/>
              <a:gd name="connsiteX33" fmla="*/ 19605 w 20553"/>
              <a:gd name="connsiteY33" fmla="*/ 7792 h 10010"/>
              <a:gd name="connsiteX34" fmla="*/ 19608 w 20553"/>
              <a:gd name="connsiteY34" fmla="*/ 7898 h 10010"/>
              <a:gd name="connsiteX35" fmla="*/ 19609 w 20553"/>
              <a:gd name="connsiteY35" fmla="*/ 8009 h 10010"/>
              <a:gd name="connsiteX36" fmla="*/ 19611 w 20553"/>
              <a:gd name="connsiteY36" fmla="*/ 8120 h 10010"/>
              <a:gd name="connsiteX37" fmla="*/ 19611 w 20553"/>
              <a:gd name="connsiteY37" fmla="*/ 8236 h 10010"/>
              <a:gd name="connsiteX38" fmla="*/ 19611 w 20553"/>
              <a:gd name="connsiteY38" fmla="*/ 8363 h 10010"/>
              <a:gd name="connsiteX39" fmla="*/ 19608 w 20553"/>
              <a:gd name="connsiteY39" fmla="*/ 8484 h 10010"/>
              <a:gd name="connsiteX40" fmla="*/ 19605 w 20553"/>
              <a:gd name="connsiteY40" fmla="*/ 8616 h 10010"/>
              <a:gd name="connsiteX41" fmla="*/ 19601 w 20553"/>
              <a:gd name="connsiteY41" fmla="*/ 8748 h 10010"/>
              <a:gd name="connsiteX42" fmla="*/ 19589 w 20553"/>
              <a:gd name="connsiteY42" fmla="*/ 9033 h 10010"/>
              <a:gd name="connsiteX43" fmla="*/ 19573 w 20553"/>
              <a:gd name="connsiteY43" fmla="*/ 9345 h 10010"/>
              <a:gd name="connsiteX44" fmla="*/ 19553 w 20553"/>
              <a:gd name="connsiteY44" fmla="*/ 9662 h 10010"/>
              <a:gd name="connsiteX45" fmla="*/ 19528 w 20553"/>
              <a:gd name="connsiteY45" fmla="*/ 10010 h 10010"/>
              <a:gd name="connsiteX46" fmla="*/ 20050 w 20553"/>
              <a:gd name="connsiteY46" fmla="*/ 5554 h 10010"/>
              <a:gd name="connsiteX47" fmla="*/ 20272 w 20553"/>
              <a:gd name="connsiteY47" fmla="*/ 3843 h 10010"/>
              <a:gd name="connsiteX48" fmla="*/ 20553 w 20553"/>
              <a:gd name="connsiteY48" fmla="*/ 1673 h 10010"/>
              <a:gd name="connsiteX49" fmla="*/ 20553 w 20553"/>
              <a:gd name="connsiteY49" fmla="*/ 353 h 10010"/>
              <a:gd name="connsiteX50" fmla="*/ 20553 w 20553"/>
              <a:gd name="connsiteY50" fmla="*/ 10 h 10010"/>
              <a:gd name="connsiteX51" fmla="*/ 19014 w 20553"/>
              <a:gd name="connsiteY51" fmla="*/ 10 h 10010"/>
              <a:gd name="connsiteX0" fmla="*/ 19014 w 20553"/>
              <a:gd name="connsiteY0" fmla="*/ 10 h 10010"/>
              <a:gd name="connsiteX1" fmla="*/ 0 w 20553"/>
              <a:gd name="connsiteY1" fmla="*/ 0 h 10010"/>
              <a:gd name="connsiteX2" fmla="*/ 10553 w 20553"/>
              <a:gd name="connsiteY2" fmla="*/ 5871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050 w 20553"/>
              <a:gd name="connsiteY45" fmla="*/ 5554 h 10010"/>
              <a:gd name="connsiteX46" fmla="*/ 20272 w 20553"/>
              <a:gd name="connsiteY46" fmla="*/ 3843 h 10010"/>
              <a:gd name="connsiteX47" fmla="*/ 20553 w 20553"/>
              <a:gd name="connsiteY47" fmla="*/ 1673 h 10010"/>
              <a:gd name="connsiteX48" fmla="*/ 20553 w 20553"/>
              <a:gd name="connsiteY48" fmla="*/ 353 h 10010"/>
              <a:gd name="connsiteX49" fmla="*/ 20553 w 20553"/>
              <a:gd name="connsiteY49" fmla="*/ 10 h 10010"/>
              <a:gd name="connsiteX50" fmla="*/ 19014 w 20553"/>
              <a:gd name="connsiteY50" fmla="*/ 10 h 10010"/>
              <a:gd name="connsiteX0" fmla="*/ 19014 w 20553"/>
              <a:gd name="connsiteY0" fmla="*/ 10 h 10010"/>
              <a:gd name="connsiteX1" fmla="*/ 0 w 20553"/>
              <a:gd name="connsiteY1" fmla="*/ 0 h 10010"/>
              <a:gd name="connsiteX2" fmla="*/ 0 w 20553"/>
              <a:gd name="connsiteY2" fmla="*/ 5990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050 w 20553"/>
              <a:gd name="connsiteY45" fmla="*/ 5554 h 10010"/>
              <a:gd name="connsiteX46" fmla="*/ 20272 w 20553"/>
              <a:gd name="connsiteY46" fmla="*/ 3843 h 10010"/>
              <a:gd name="connsiteX47" fmla="*/ 20553 w 20553"/>
              <a:gd name="connsiteY47" fmla="*/ 1673 h 10010"/>
              <a:gd name="connsiteX48" fmla="*/ 20553 w 20553"/>
              <a:gd name="connsiteY48" fmla="*/ 353 h 10010"/>
              <a:gd name="connsiteX49" fmla="*/ 20553 w 20553"/>
              <a:gd name="connsiteY49" fmla="*/ 10 h 10010"/>
              <a:gd name="connsiteX50" fmla="*/ 19014 w 20553"/>
              <a:gd name="connsiteY50" fmla="*/ 10 h 10010"/>
              <a:gd name="connsiteX0" fmla="*/ 20553 w 20553"/>
              <a:gd name="connsiteY0" fmla="*/ 10 h 10010"/>
              <a:gd name="connsiteX1" fmla="*/ 0 w 20553"/>
              <a:gd name="connsiteY1" fmla="*/ 0 h 10010"/>
              <a:gd name="connsiteX2" fmla="*/ 0 w 20553"/>
              <a:gd name="connsiteY2" fmla="*/ 5990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050 w 20553"/>
              <a:gd name="connsiteY45" fmla="*/ 5554 h 10010"/>
              <a:gd name="connsiteX46" fmla="*/ 20272 w 20553"/>
              <a:gd name="connsiteY46" fmla="*/ 3843 h 10010"/>
              <a:gd name="connsiteX47" fmla="*/ 20553 w 20553"/>
              <a:gd name="connsiteY47" fmla="*/ 1673 h 10010"/>
              <a:gd name="connsiteX48" fmla="*/ 20553 w 20553"/>
              <a:gd name="connsiteY48" fmla="*/ 353 h 10010"/>
              <a:gd name="connsiteX49" fmla="*/ 20553 w 20553"/>
              <a:gd name="connsiteY49" fmla="*/ 10 h 10010"/>
              <a:gd name="connsiteX0" fmla="*/ 20553 w 20553"/>
              <a:gd name="connsiteY0" fmla="*/ 10 h 10010"/>
              <a:gd name="connsiteX1" fmla="*/ 0 w 20553"/>
              <a:gd name="connsiteY1" fmla="*/ 0 h 10010"/>
              <a:gd name="connsiteX2" fmla="*/ 0 w 20553"/>
              <a:gd name="connsiteY2" fmla="*/ 5990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050 w 20553"/>
              <a:gd name="connsiteY45" fmla="*/ 5554 h 10010"/>
              <a:gd name="connsiteX46" fmla="*/ 20272 w 20553"/>
              <a:gd name="connsiteY46" fmla="*/ 3843 h 10010"/>
              <a:gd name="connsiteX47" fmla="*/ 20553 w 20553"/>
              <a:gd name="connsiteY47" fmla="*/ 1673 h 10010"/>
              <a:gd name="connsiteX48" fmla="*/ 20553 w 20553"/>
              <a:gd name="connsiteY48" fmla="*/ 10 h 10010"/>
              <a:gd name="connsiteX0" fmla="*/ 20553 w 20553"/>
              <a:gd name="connsiteY0" fmla="*/ 10 h 10010"/>
              <a:gd name="connsiteX1" fmla="*/ 0 w 20553"/>
              <a:gd name="connsiteY1" fmla="*/ 0 h 10010"/>
              <a:gd name="connsiteX2" fmla="*/ 0 w 20553"/>
              <a:gd name="connsiteY2" fmla="*/ 5990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050 w 20553"/>
              <a:gd name="connsiteY45" fmla="*/ 5554 h 10010"/>
              <a:gd name="connsiteX46" fmla="*/ 20553 w 20553"/>
              <a:gd name="connsiteY46" fmla="*/ 1673 h 10010"/>
              <a:gd name="connsiteX47" fmla="*/ 20553 w 20553"/>
              <a:gd name="connsiteY47" fmla="*/ 10 h 10010"/>
              <a:gd name="connsiteX0" fmla="*/ 20553 w 20553"/>
              <a:gd name="connsiteY0" fmla="*/ 10 h 10010"/>
              <a:gd name="connsiteX1" fmla="*/ 0 w 20553"/>
              <a:gd name="connsiteY1" fmla="*/ 0 h 10010"/>
              <a:gd name="connsiteX2" fmla="*/ 0 w 20553"/>
              <a:gd name="connsiteY2" fmla="*/ 5990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553 w 20553"/>
              <a:gd name="connsiteY45" fmla="*/ 1673 h 10010"/>
              <a:gd name="connsiteX46" fmla="*/ 20553 w 20553"/>
              <a:gd name="connsiteY46" fmla="*/ 10 h 10010"/>
              <a:gd name="connsiteX0" fmla="*/ 20510 w 20553"/>
              <a:gd name="connsiteY0" fmla="*/ 75 h 10010"/>
              <a:gd name="connsiteX1" fmla="*/ 0 w 20553"/>
              <a:gd name="connsiteY1" fmla="*/ 0 h 10010"/>
              <a:gd name="connsiteX2" fmla="*/ 0 w 20553"/>
              <a:gd name="connsiteY2" fmla="*/ 5990 h 10010"/>
              <a:gd name="connsiteX3" fmla="*/ 18188 w 20553"/>
              <a:gd name="connsiteY3" fmla="*/ 5855 h 10010"/>
              <a:gd name="connsiteX4" fmla="*/ 18188 w 20553"/>
              <a:gd name="connsiteY4" fmla="*/ 5855 h 10010"/>
              <a:gd name="connsiteX5" fmla="*/ 18399 w 20553"/>
              <a:gd name="connsiteY5" fmla="*/ 5892 h 10010"/>
              <a:gd name="connsiteX6" fmla="*/ 18595 w 20553"/>
              <a:gd name="connsiteY6" fmla="*/ 5923 h 10010"/>
              <a:gd name="connsiteX7" fmla="*/ 18773 w 20553"/>
              <a:gd name="connsiteY7" fmla="*/ 5976 h 10010"/>
              <a:gd name="connsiteX8" fmla="*/ 18855 w 20553"/>
              <a:gd name="connsiteY8" fmla="*/ 6013 h 10010"/>
              <a:gd name="connsiteX9" fmla="*/ 18934 w 20553"/>
              <a:gd name="connsiteY9" fmla="*/ 6050 h 10010"/>
              <a:gd name="connsiteX10" fmla="*/ 19007 w 20553"/>
              <a:gd name="connsiteY10" fmla="*/ 6087 h 10010"/>
              <a:gd name="connsiteX11" fmla="*/ 19076 w 20553"/>
              <a:gd name="connsiteY11" fmla="*/ 6140 h 10010"/>
              <a:gd name="connsiteX12" fmla="*/ 19142 w 20553"/>
              <a:gd name="connsiteY12" fmla="*/ 6193 h 10010"/>
              <a:gd name="connsiteX13" fmla="*/ 19203 w 20553"/>
              <a:gd name="connsiteY13" fmla="*/ 6251 h 10010"/>
              <a:gd name="connsiteX14" fmla="*/ 19261 w 20553"/>
              <a:gd name="connsiteY14" fmla="*/ 6325 h 10010"/>
              <a:gd name="connsiteX15" fmla="*/ 19314 w 20553"/>
              <a:gd name="connsiteY15" fmla="*/ 6393 h 10010"/>
              <a:gd name="connsiteX16" fmla="*/ 19362 w 20553"/>
              <a:gd name="connsiteY16" fmla="*/ 6483 h 10010"/>
              <a:gd name="connsiteX17" fmla="*/ 19405 w 20553"/>
              <a:gd name="connsiteY17" fmla="*/ 6583 h 10010"/>
              <a:gd name="connsiteX18" fmla="*/ 19446 w 20553"/>
              <a:gd name="connsiteY18" fmla="*/ 6689 h 10010"/>
              <a:gd name="connsiteX19" fmla="*/ 19464 w 20553"/>
              <a:gd name="connsiteY19" fmla="*/ 6747 h 10010"/>
              <a:gd name="connsiteX20" fmla="*/ 19481 w 20553"/>
              <a:gd name="connsiteY20" fmla="*/ 6810 h 10010"/>
              <a:gd name="connsiteX21" fmla="*/ 19497 w 20553"/>
              <a:gd name="connsiteY21" fmla="*/ 6874 h 10010"/>
              <a:gd name="connsiteX22" fmla="*/ 19513 w 20553"/>
              <a:gd name="connsiteY22" fmla="*/ 6942 h 10010"/>
              <a:gd name="connsiteX23" fmla="*/ 19526 w 20553"/>
              <a:gd name="connsiteY23" fmla="*/ 7016 h 10010"/>
              <a:gd name="connsiteX24" fmla="*/ 19540 w 20553"/>
              <a:gd name="connsiteY24" fmla="*/ 7085 h 10010"/>
              <a:gd name="connsiteX25" fmla="*/ 19551 w 20553"/>
              <a:gd name="connsiteY25" fmla="*/ 7159 h 10010"/>
              <a:gd name="connsiteX26" fmla="*/ 19563 w 20553"/>
              <a:gd name="connsiteY26" fmla="*/ 7238 h 10010"/>
              <a:gd name="connsiteX27" fmla="*/ 19571 w 20553"/>
              <a:gd name="connsiteY27" fmla="*/ 7323 h 10010"/>
              <a:gd name="connsiteX28" fmla="*/ 19581 w 20553"/>
              <a:gd name="connsiteY28" fmla="*/ 7412 h 10010"/>
              <a:gd name="connsiteX29" fmla="*/ 19589 w 20553"/>
              <a:gd name="connsiteY29" fmla="*/ 7502 h 10010"/>
              <a:gd name="connsiteX30" fmla="*/ 19595 w 20553"/>
              <a:gd name="connsiteY30" fmla="*/ 7592 h 10010"/>
              <a:gd name="connsiteX31" fmla="*/ 19601 w 20553"/>
              <a:gd name="connsiteY31" fmla="*/ 7687 h 10010"/>
              <a:gd name="connsiteX32" fmla="*/ 19605 w 20553"/>
              <a:gd name="connsiteY32" fmla="*/ 7792 h 10010"/>
              <a:gd name="connsiteX33" fmla="*/ 19608 w 20553"/>
              <a:gd name="connsiteY33" fmla="*/ 7898 h 10010"/>
              <a:gd name="connsiteX34" fmla="*/ 19609 w 20553"/>
              <a:gd name="connsiteY34" fmla="*/ 8009 h 10010"/>
              <a:gd name="connsiteX35" fmla="*/ 19611 w 20553"/>
              <a:gd name="connsiteY35" fmla="*/ 8120 h 10010"/>
              <a:gd name="connsiteX36" fmla="*/ 19611 w 20553"/>
              <a:gd name="connsiteY36" fmla="*/ 8236 h 10010"/>
              <a:gd name="connsiteX37" fmla="*/ 19611 w 20553"/>
              <a:gd name="connsiteY37" fmla="*/ 8363 h 10010"/>
              <a:gd name="connsiteX38" fmla="*/ 19608 w 20553"/>
              <a:gd name="connsiteY38" fmla="*/ 8484 h 10010"/>
              <a:gd name="connsiteX39" fmla="*/ 19605 w 20553"/>
              <a:gd name="connsiteY39" fmla="*/ 8616 h 10010"/>
              <a:gd name="connsiteX40" fmla="*/ 19601 w 20553"/>
              <a:gd name="connsiteY40" fmla="*/ 8748 h 10010"/>
              <a:gd name="connsiteX41" fmla="*/ 19589 w 20553"/>
              <a:gd name="connsiteY41" fmla="*/ 9033 h 10010"/>
              <a:gd name="connsiteX42" fmla="*/ 19573 w 20553"/>
              <a:gd name="connsiteY42" fmla="*/ 9345 h 10010"/>
              <a:gd name="connsiteX43" fmla="*/ 19553 w 20553"/>
              <a:gd name="connsiteY43" fmla="*/ 9662 h 10010"/>
              <a:gd name="connsiteX44" fmla="*/ 19528 w 20553"/>
              <a:gd name="connsiteY44" fmla="*/ 10010 h 10010"/>
              <a:gd name="connsiteX45" fmla="*/ 20553 w 20553"/>
              <a:gd name="connsiteY45" fmla="*/ 1673 h 10010"/>
              <a:gd name="connsiteX46" fmla="*/ 20510 w 20553"/>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10 w 20524"/>
              <a:gd name="connsiteY0" fmla="*/ 75 h 10010"/>
              <a:gd name="connsiteX1" fmla="*/ 0 w 20524"/>
              <a:gd name="connsiteY1" fmla="*/ 0 h 10010"/>
              <a:gd name="connsiteX2" fmla="*/ 0 w 20524"/>
              <a:gd name="connsiteY2" fmla="*/ 5990 h 10010"/>
              <a:gd name="connsiteX3" fmla="*/ 18188 w 20524"/>
              <a:gd name="connsiteY3" fmla="*/ 5855 h 10010"/>
              <a:gd name="connsiteX4" fmla="*/ 18188 w 20524"/>
              <a:gd name="connsiteY4" fmla="*/ 5855 h 10010"/>
              <a:gd name="connsiteX5" fmla="*/ 18399 w 20524"/>
              <a:gd name="connsiteY5" fmla="*/ 5892 h 10010"/>
              <a:gd name="connsiteX6" fmla="*/ 18595 w 20524"/>
              <a:gd name="connsiteY6" fmla="*/ 5923 h 10010"/>
              <a:gd name="connsiteX7" fmla="*/ 18773 w 20524"/>
              <a:gd name="connsiteY7" fmla="*/ 5976 h 10010"/>
              <a:gd name="connsiteX8" fmla="*/ 18855 w 20524"/>
              <a:gd name="connsiteY8" fmla="*/ 6013 h 10010"/>
              <a:gd name="connsiteX9" fmla="*/ 18934 w 20524"/>
              <a:gd name="connsiteY9" fmla="*/ 6050 h 10010"/>
              <a:gd name="connsiteX10" fmla="*/ 19007 w 20524"/>
              <a:gd name="connsiteY10" fmla="*/ 6087 h 10010"/>
              <a:gd name="connsiteX11" fmla="*/ 19076 w 20524"/>
              <a:gd name="connsiteY11" fmla="*/ 6140 h 10010"/>
              <a:gd name="connsiteX12" fmla="*/ 19142 w 20524"/>
              <a:gd name="connsiteY12" fmla="*/ 6193 h 10010"/>
              <a:gd name="connsiteX13" fmla="*/ 19203 w 20524"/>
              <a:gd name="connsiteY13" fmla="*/ 6251 h 10010"/>
              <a:gd name="connsiteX14" fmla="*/ 19261 w 20524"/>
              <a:gd name="connsiteY14" fmla="*/ 6325 h 10010"/>
              <a:gd name="connsiteX15" fmla="*/ 19314 w 20524"/>
              <a:gd name="connsiteY15" fmla="*/ 6393 h 10010"/>
              <a:gd name="connsiteX16" fmla="*/ 19362 w 20524"/>
              <a:gd name="connsiteY16" fmla="*/ 6483 h 10010"/>
              <a:gd name="connsiteX17" fmla="*/ 19405 w 20524"/>
              <a:gd name="connsiteY17" fmla="*/ 6583 h 10010"/>
              <a:gd name="connsiteX18" fmla="*/ 19446 w 20524"/>
              <a:gd name="connsiteY18" fmla="*/ 6689 h 10010"/>
              <a:gd name="connsiteX19" fmla="*/ 19464 w 20524"/>
              <a:gd name="connsiteY19" fmla="*/ 6747 h 10010"/>
              <a:gd name="connsiteX20" fmla="*/ 19481 w 20524"/>
              <a:gd name="connsiteY20" fmla="*/ 6810 h 10010"/>
              <a:gd name="connsiteX21" fmla="*/ 19497 w 20524"/>
              <a:gd name="connsiteY21" fmla="*/ 6874 h 10010"/>
              <a:gd name="connsiteX22" fmla="*/ 19513 w 20524"/>
              <a:gd name="connsiteY22" fmla="*/ 6942 h 10010"/>
              <a:gd name="connsiteX23" fmla="*/ 19526 w 20524"/>
              <a:gd name="connsiteY23" fmla="*/ 7016 h 10010"/>
              <a:gd name="connsiteX24" fmla="*/ 19540 w 20524"/>
              <a:gd name="connsiteY24" fmla="*/ 7085 h 10010"/>
              <a:gd name="connsiteX25" fmla="*/ 19551 w 20524"/>
              <a:gd name="connsiteY25" fmla="*/ 7159 h 10010"/>
              <a:gd name="connsiteX26" fmla="*/ 19563 w 20524"/>
              <a:gd name="connsiteY26" fmla="*/ 7238 h 10010"/>
              <a:gd name="connsiteX27" fmla="*/ 19571 w 20524"/>
              <a:gd name="connsiteY27" fmla="*/ 7323 h 10010"/>
              <a:gd name="connsiteX28" fmla="*/ 19581 w 20524"/>
              <a:gd name="connsiteY28" fmla="*/ 7412 h 10010"/>
              <a:gd name="connsiteX29" fmla="*/ 19589 w 20524"/>
              <a:gd name="connsiteY29" fmla="*/ 7502 h 10010"/>
              <a:gd name="connsiteX30" fmla="*/ 19595 w 20524"/>
              <a:gd name="connsiteY30" fmla="*/ 7592 h 10010"/>
              <a:gd name="connsiteX31" fmla="*/ 19601 w 20524"/>
              <a:gd name="connsiteY31" fmla="*/ 7687 h 10010"/>
              <a:gd name="connsiteX32" fmla="*/ 19605 w 20524"/>
              <a:gd name="connsiteY32" fmla="*/ 7792 h 10010"/>
              <a:gd name="connsiteX33" fmla="*/ 19608 w 20524"/>
              <a:gd name="connsiteY33" fmla="*/ 7898 h 10010"/>
              <a:gd name="connsiteX34" fmla="*/ 19609 w 20524"/>
              <a:gd name="connsiteY34" fmla="*/ 8009 h 10010"/>
              <a:gd name="connsiteX35" fmla="*/ 19611 w 20524"/>
              <a:gd name="connsiteY35" fmla="*/ 8120 h 10010"/>
              <a:gd name="connsiteX36" fmla="*/ 19611 w 20524"/>
              <a:gd name="connsiteY36" fmla="*/ 8236 h 10010"/>
              <a:gd name="connsiteX37" fmla="*/ 19611 w 20524"/>
              <a:gd name="connsiteY37" fmla="*/ 8363 h 10010"/>
              <a:gd name="connsiteX38" fmla="*/ 19608 w 20524"/>
              <a:gd name="connsiteY38" fmla="*/ 8484 h 10010"/>
              <a:gd name="connsiteX39" fmla="*/ 19605 w 20524"/>
              <a:gd name="connsiteY39" fmla="*/ 8616 h 10010"/>
              <a:gd name="connsiteX40" fmla="*/ 19601 w 20524"/>
              <a:gd name="connsiteY40" fmla="*/ 8748 h 10010"/>
              <a:gd name="connsiteX41" fmla="*/ 19589 w 20524"/>
              <a:gd name="connsiteY41" fmla="*/ 9033 h 10010"/>
              <a:gd name="connsiteX42" fmla="*/ 19573 w 20524"/>
              <a:gd name="connsiteY42" fmla="*/ 9345 h 10010"/>
              <a:gd name="connsiteX43" fmla="*/ 19553 w 20524"/>
              <a:gd name="connsiteY43" fmla="*/ 9662 h 10010"/>
              <a:gd name="connsiteX44" fmla="*/ 19528 w 20524"/>
              <a:gd name="connsiteY44" fmla="*/ 10010 h 10010"/>
              <a:gd name="connsiteX45" fmla="*/ 20510 w 20524"/>
              <a:gd name="connsiteY45" fmla="*/ 1999 h 10010"/>
              <a:gd name="connsiteX46" fmla="*/ 20510 w 20524"/>
              <a:gd name="connsiteY46" fmla="*/ 75 h 10010"/>
              <a:gd name="connsiteX0" fmla="*/ 20553 w 20567"/>
              <a:gd name="connsiteY0" fmla="*/ 108 h 10043"/>
              <a:gd name="connsiteX1" fmla="*/ 0 w 20567"/>
              <a:gd name="connsiteY1" fmla="*/ 0 h 10043"/>
              <a:gd name="connsiteX2" fmla="*/ 43 w 20567"/>
              <a:gd name="connsiteY2" fmla="*/ 6023 h 10043"/>
              <a:gd name="connsiteX3" fmla="*/ 18231 w 20567"/>
              <a:gd name="connsiteY3" fmla="*/ 5888 h 10043"/>
              <a:gd name="connsiteX4" fmla="*/ 18231 w 20567"/>
              <a:gd name="connsiteY4" fmla="*/ 5888 h 10043"/>
              <a:gd name="connsiteX5" fmla="*/ 18442 w 20567"/>
              <a:gd name="connsiteY5" fmla="*/ 5925 h 10043"/>
              <a:gd name="connsiteX6" fmla="*/ 18638 w 20567"/>
              <a:gd name="connsiteY6" fmla="*/ 5956 h 10043"/>
              <a:gd name="connsiteX7" fmla="*/ 18816 w 20567"/>
              <a:gd name="connsiteY7" fmla="*/ 6009 h 10043"/>
              <a:gd name="connsiteX8" fmla="*/ 18898 w 20567"/>
              <a:gd name="connsiteY8" fmla="*/ 6046 h 10043"/>
              <a:gd name="connsiteX9" fmla="*/ 18977 w 20567"/>
              <a:gd name="connsiteY9" fmla="*/ 6083 h 10043"/>
              <a:gd name="connsiteX10" fmla="*/ 19050 w 20567"/>
              <a:gd name="connsiteY10" fmla="*/ 6120 h 10043"/>
              <a:gd name="connsiteX11" fmla="*/ 19119 w 20567"/>
              <a:gd name="connsiteY11" fmla="*/ 6173 h 10043"/>
              <a:gd name="connsiteX12" fmla="*/ 19185 w 20567"/>
              <a:gd name="connsiteY12" fmla="*/ 6226 h 10043"/>
              <a:gd name="connsiteX13" fmla="*/ 19246 w 20567"/>
              <a:gd name="connsiteY13" fmla="*/ 6284 h 10043"/>
              <a:gd name="connsiteX14" fmla="*/ 19304 w 20567"/>
              <a:gd name="connsiteY14" fmla="*/ 6358 h 10043"/>
              <a:gd name="connsiteX15" fmla="*/ 19357 w 20567"/>
              <a:gd name="connsiteY15" fmla="*/ 6426 h 10043"/>
              <a:gd name="connsiteX16" fmla="*/ 19405 w 20567"/>
              <a:gd name="connsiteY16" fmla="*/ 6516 h 10043"/>
              <a:gd name="connsiteX17" fmla="*/ 19448 w 20567"/>
              <a:gd name="connsiteY17" fmla="*/ 6616 h 10043"/>
              <a:gd name="connsiteX18" fmla="*/ 19489 w 20567"/>
              <a:gd name="connsiteY18" fmla="*/ 6722 h 10043"/>
              <a:gd name="connsiteX19" fmla="*/ 19507 w 20567"/>
              <a:gd name="connsiteY19" fmla="*/ 6780 h 10043"/>
              <a:gd name="connsiteX20" fmla="*/ 19524 w 20567"/>
              <a:gd name="connsiteY20" fmla="*/ 6843 h 10043"/>
              <a:gd name="connsiteX21" fmla="*/ 19540 w 20567"/>
              <a:gd name="connsiteY21" fmla="*/ 6907 h 10043"/>
              <a:gd name="connsiteX22" fmla="*/ 19556 w 20567"/>
              <a:gd name="connsiteY22" fmla="*/ 6975 h 10043"/>
              <a:gd name="connsiteX23" fmla="*/ 19569 w 20567"/>
              <a:gd name="connsiteY23" fmla="*/ 7049 h 10043"/>
              <a:gd name="connsiteX24" fmla="*/ 19583 w 20567"/>
              <a:gd name="connsiteY24" fmla="*/ 7118 h 10043"/>
              <a:gd name="connsiteX25" fmla="*/ 19594 w 20567"/>
              <a:gd name="connsiteY25" fmla="*/ 7192 h 10043"/>
              <a:gd name="connsiteX26" fmla="*/ 19606 w 20567"/>
              <a:gd name="connsiteY26" fmla="*/ 7271 h 10043"/>
              <a:gd name="connsiteX27" fmla="*/ 19614 w 20567"/>
              <a:gd name="connsiteY27" fmla="*/ 7356 h 10043"/>
              <a:gd name="connsiteX28" fmla="*/ 19624 w 20567"/>
              <a:gd name="connsiteY28" fmla="*/ 7445 h 10043"/>
              <a:gd name="connsiteX29" fmla="*/ 19632 w 20567"/>
              <a:gd name="connsiteY29" fmla="*/ 7535 h 10043"/>
              <a:gd name="connsiteX30" fmla="*/ 19638 w 20567"/>
              <a:gd name="connsiteY30" fmla="*/ 7625 h 10043"/>
              <a:gd name="connsiteX31" fmla="*/ 19644 w 20567"/>
              <a:gd name="connsiteY31" fmla="*/ 7720 h 10043"/>
              <a:gd name="connsiteX32" fmla="*/ 19648 w 20567"/>
              <a:gd name="connsiteY32" fmla="*/ 7825 h 10043"/>
              <a:gd name="connsiteX33" fmla="*/ 19651 w 20567"/>
              <a:gd name="connsiteY33" fmla="*/ 7931 h 10043"/>
              <a:gd name="connsiteX34" fmla="*/ 19652 w 20567"/>
              <a:gd name="connsiteY34" fmla="*/ 8042 h 10043"/>
              <a:gd name="connsiteX35" fmla="*/ 19654 w 20567"/>
              <a:gd name="connsiteY35" fmla="*/ 8153 h 10043"/>
              <a:gd name="connsiteX36" fmla="*/ 19654 w 20567"/>
              <a:gd name="connsiteY36" fmla="*/ 8269 h 10043"/>
              <a:gd name="connsiteX37" fmla="*/ 19654 w 20567"/>
              <a:gd name="connsiteY37" fmla="*/ 8396 h 10043"/>
              <a:gd name="connsiteX38" fmla="*/ 19651 w 20567"/>
              <a:gd name="connsiteY38" fmla="*/ 8517 h 10043"/>
              <a:gd name="connsiteX39" fmla="*/ 19648 w 20567"/>
              <a:gd name="connsiteY39" fmla="*/ 8649 h 10043"/>
              <a:gd name="connsiteX40" fmla="*/ 19644 w 20567"/>
              <a:gd name="connsiteY40" fmla="*/ 8781 h 10043"/>
              <a:gd name="connsiteX41" fmla="*/ 19632 w 20567"/>
              <a:gd name="connsiteY41" fmla="*/ 9066 h 10043"/>
              <a:gd name="connsiteX42" fmla="*/ 19616 w 20567"/>
              <a:gd name="connsiteY42" fmla="*/ 9378 h 10043"/>
              <a:gd name="connsiteX43" fmla="*/ 19596 w 20567"/>
              <a:gd name="connsiteY43" fmla="*/ 9695 h 10043"/>
              <a:gd name="connsiteX44" fmla="*/ 19571 w 20567"/>
              <a:gd name="connsiteY44" fmla="*/ 10043 h 10043"/>
              <a:gd name="connsiteX45" fmla="*/ 20553 w 20567"/>
              <a:gd name="connsiteY45" fmla="*/ 2032 h 10043"/>
              <a:gd name="connsiteX46" fmla="*/ 20553 w 20567"/>
              <a:gd name="connsiteY46" fmla="*/ 108 h 10043"/>
              <a:gd name="connsiteX0" fmla="*/ 20567 w 20581"/>
              <a:gd name="connsiteY0" fmla="*/ 108 h 10043"/>
              <a:gd name="connsiteX1" fmla="*/ 14 w 20581"/>
              <a:gd name="connsiteY1" fmla="*/ 0 h 10043"/>
              <a:gd name="connsiteX2" fmla="*/ 14 w 20581"/>
              <a:gd name="connsiteY2" fmla="*/ 6023 h 10043"/>
              <a:gd name="connsiteX3" fmla="*/ 18245 w 20581"/>
              <a:gd name="connsiteY3" fmla="*/ 5888 h 10043"/>
              <a:gd name="connsiteX4" fmla="*/ 18245 w 20581"/>
              <a:gd name="connsiteY4" fmla="*/ 5888 h 10043"/>
              <a:gd name="connsiteX5" fmla="*/ 18456 w 20581"/>
              <a:gd name="connsiteY5" fmla="*/ 5925 h 10043"/>
              <a:gd name="connsiteX6" fmla="*/ 18652 w 20581"/>
              <a:gd name="connsiteY6" fmla="*/ 5956 h 10043"/>
              <a:gd name="connsiteX7" fmla="*/ 18830 w 20581"/>
              <a:gd name="connsiteY7" fmla="*/ 6009 h 10043"/>
              <a:gd name="connsiteX8" fmla="*/ 18912 w 20581"/>
              <a:gd name="connsiteY8" fmla="*/ 6046 h 10043"/>
              <a:gd name="connsiteX9" fmla="*/ 18991 w 20581"/>
              <a:gd name="connsiteY9" fmla="*/ 6083 h 10043"/>
              <a:gd name="connsiteX10" fmla="*/ 19064 w 20581"/>
              <a:gd name="connsiteY10" fmla="*/ 6120 h 10043"/>
              <a:gd name="connsiteX11" fmla="*/ 19133 w 20581"/>
              <a:gd name="connsiteY11" fmla="*/ 6173 h 10043"/>
              <a:gd name="connsiteX12" fmla="*/ 19199 w 20581"/>
              <a:gd name="connsiteY12" fmla="*/ 6226 h 10043"/>
              <a:gd name="connsiteX13" fmla="*/ 19260 w 20581"/>
              <a:gd name="connsiteY13" fmla="*/ 6284 h 10043"/>
              <a:gd name="connsiteX14" fmla="*/ 19318 w 20581"/>
              <a:gd name="connsiteY14" fmla="*/ 6358 h 10043"/>
              <a:gd name="connsiteX15" fmla="*/ 19371 w 20581"/>
              <a:gd name="connsiteY15" fmla="*/ 6426 h 10043"/>
              <a:gd name="connsiteX16" fmla="*/ 19419 w 20581"/>
              <a:gd name="connsiteY16" fmla="*/ 6516 h 10043"/>
              <a:gd name="connsiteX17" fmla="*/ 19462 w 20581"/>
              <a:gd name="connsiteY17" fmla="*/ 6616 h 10043"/>
              <a:gd name="connsiteX18" fmla="*/ 19503 w 20581"/>
              <a:gd name="connsiteY18" fmla="*/ 6722 h 10043"/>
              <a:gd name="connsiteX19" fmla="*/ 19521 w 20581"/>
              <a:gd name="connsiteY19" fmla="*/ 6780 h 10043"/>
              <a:gd name="connsiteX20" fmla="*/ 19538 w 20581"/>
              <a:gd name="connsiteY20" fmla="*/ 6843 h 10043"/>
              <a:gd name="connsiteX21" fmla="*/ 19554 w 20581"/>
              <a:gd name="connsiteY21" fmla="*/ 6907 h 10043"/>
              <a:gd name="connsiteX22" fmla="*/ 19570 w 20581"/>
              <a:gd name="connsiteY22" fmla="*/ 6975 h 10043"/>
              <a:gd name="connsiteX23" fmla="*/ 19583 w 20581"/>
              <a:gd name="connsiteY23" fmla="*/ 7049 h 10043"/>
              <a:gd name="connsiteX24" fmla="*/ 19597 w 20581"/>
              <a:gd name="connsiteY24" fmla="*/ 7118 h 10043"/>
              <a:gd name="connsiteX25" fmla="*/ 19608 w 20581"/>
              <a:gd name="connsiteY25" fmla="*/ 7192 h 10043"/>
              <a:gd name="connsiteX26" fmla="*/ 19620 w 20581"/>
              <a:gd name="connsiteY26" fmla="*/ 7271 h 10043"/>
              <a:gd name="connsiteX27" fmla="*/ 19628 w 20581"/>
              <a:gd name="connsiteY27" fmla="*/ 7356 h 10043"/>
              <a:gd name="connsiteX28" fmla="*/ 19638 w 20581"/>
              <a:gd name="connsiteY28" fmla="*/ 7445 h 10043"/>
              <a:gd name="connsiteX29" fmla="*/ 19646 w 20581"/>
              <a:gd name="connsiteY29" fmla="*/ 7535 h 10043"/>
              <a:gd name="connsiteX30" fmla="*/ 19652 w 20581"/>
              <a:gd name="connsiteY30" fmla="*/ 7625 h 10043"/>
              <a:gd name="connsiteX31" fmla="*/ 19658 w 20581"/>
              <a:gd name="connsiteY31" fmla="*/ 7720 h 10043"/>
              <a:gd name="connsiteX32" fmla="*/ 19662 w 20581"/>
              <a:gd name="connsiteY32" fmla="*/ 7825 h 10043"/>
              <a:gd name="connsiteX33" fmla="*/ 19665 w 20581"/>
              <a:gd name="connsiteY33" fmla="*/ 7931 h 10043"/>
              <a:gd name="connsiteX34" fmla="*/ 19666 w 20581"/>
              <a:gd name="connsiteY34" fmla="*/ 8042 h 10043"/>
              <a:gd name="connsiteX35" fmla="*/ 19668 w 20581"/>
              <a:gd name="connsiteY35" fmla="*/ 8153 h 10043"/>
              <a:gd name="connsiteX36" fmla="*/ 19668 w 20581"/>
              <a:gd name="connsiteY36" fmla="*/ 8269 h 10043"/>
              <a:gd name="connsiteX37" fmla="*/ 19668 w 20581"/>
              <a:gd name="connsiteY37" fmla="*/ 8396 h 10043"/>
              <a:gd name="connsiteX38" fmla="*/ 19665 w 20581"/>
              <a:gd name="connsiteY38" fmla="*/ 8517 h 10043"/>
              <a:gd name="connsiteX39" fmla="*/ 19662 w 20581"/>
              <a:gd name="connsiteY39" fmla="*/ 8649 h 10043"/>
              <a:gd name="connsiteX40" fmla="*/ 19658 w 20581"/>
              <a:gd name="connsiteY40" fmla="*/ 8781 h 10043"/>
              <a:gd name="connsiteX41" fmla="*/ 19646 w 20581"/>
              <a:gd name="connsiteY41" fmla="*/ 9066 h 10043"/>
              <a:gd name="connsiteX42" fmla="*/ 19630 w 20581"/>
              <a:gd name="connsiteY42" fmla="*/ 9378 h 10043"/>
              <a:gd name="connsiteX43" fmla="*/ 19610 w 20581"/>
              <a:gd name="connsiteY43" fmla="*/ 9695 h 10043"/>
              <a:gd name="connsiteX44" fmla="*/ 19585 w 20581"/>
              <a:gd name="connsiteY44" fmla="*/ 10043 h 10043"/>
              <a:gd name="connsiteX45" fmla="*/ 20567 w 20581"/>
              <a:gd name="connsiteY45" fmla="*/ 2032 h 10043"/>
              <a:gd name="connsiteX46" fmla="*/ 20567 w 20581"/>
              <a:gd name="connsiteY46" fmla="*/ 108 h 10043"/>
              <a:gd name="connsiteX0" fmla="*/ 20567 w 20581"/>
              <a:gd name="connsiteY0" fmla="*/ 0 h 9935"/>
              <a:gd name="connsiteX1" fmla="*/ 14 w 20581"/>
              <a:gd name="connsiteY1" fmla="*/ 22 h 9935"/>
              <a:gd name="connsiteX2" fmla="*/ 14 w 20581"/>
              <a:gd name="connsiteY2" fmla="*/ 5915 h 9935"/>
              <a:gd name="connsiteX3" fmla="*/ 18245 w 20581"/>
              <a:gd name="connsiteY3" fmla="*/ 5780 h 9935"/>
              <a:gd name="connsiteX4" fmla="*/ 18245 w 20581"/>
              <a:gd name="connsiteY4" fmla="*/ 5780 h 9935"/>
              <a:gd name="connsiteX5" fmla="*/ 18456 w 20581"/>
              <a:gd name="connsiteY5" fmla="*/ 5817 h 9935"/>
              <a:gd name="connsiteX6" fmla="*/ 18652 w 20581"/>
              <a:gd name="connsiteY6" fmla="*/ 5848 h 9935"/>
              <a:gd name="connsiteX7" fmla="*/ 18830 w 20581"/>
              <a:gd name="connsiteY7" fmla="*/ 5901 h 9935"/>
              <a:gd name="connsiteX8" fmla="*/ 18912 w 20581"/>
              <a:gd name="connsiteY8" fmla="*/ 5938 h 9935"/>
              <a:gd name="connsiteX9" fmla="*/ 18991 w 20581"/>
              <a:gd name="connsiteY9" fmla="*/ 5975 h 9935"/>
              <a:gd name="connsiteX10" fmla="*/ 19064 w 20581"/>
              <a:gd name="connsiteY10" fmla="*/ 6012 h 9935"/>
              <a:gd name="connsiteX11" fmla="*/ 19133 w 20581"/>
              <a:gd name="connsiteY11" fmla="*/ 6065 h 9935"/>
              <a:gd name="connsiteX12" fmla="*/ 19199 w 20581"/>
              <a:gd name="connsiteY12" fmla="*/ 6118 h 9935"/>
              <a:gd name="connsiteX13" fmla="*/ 19260 w 20581"/>
              <a:gd name="connsiteY13" fmla="*/ 6176 h 9935"/>
              <a:gd name="connsiteX14" fmla="*/ 19318 w 20581"/>
              <a:gd name="connsiteY14" fmla="*/ 6250 h 9935"/>
              <a:gd name="connsiteX15" fmla="*/ 19371 w 20581"/>
              <a:gd name="connsiteY15" fmla="*/ 6318 h 9935"/>
              <a:gd name="connsiteX16" fmla="*/ 19419 w 20581"/>
              <a:gd name="connsiteY16" fmla="*/ 6408 h 9935"/>
              <a:gd name="connsiteX17" fmla="*/ 19462 w 20581"/>
              <a:gd name="connsiteY17" fmla="*/ 6508 h 9935"/>
              <a:gd name="connsiteX18" fmla="*/ 19503 w 20581"/>
              <a:gd name="connsiteY18" fmla="*/ 6614 h 9935"/>
              <a:gd name="connsiteX19" fmla="*/ 19521 w 20581"/>
              <a:gd name="connsiteY19" fmla="*/ 6672 h 9935"/>
              <a:gd name="connsiteX20" fmla="*/ 19538 w 20581"/>
              <a:gd name="connsiteY20" fmla="*/ 6735 h 9935"/>
              <a:gd name="connsiteX21" fmla="*/ 19554 w 20581"/>
              <a:gd name="connsiteY21" fmla="*/ 6799 h 9935"/>
              <a:gd name="connsiteX22" fmla="*/ 19570 w 20581"/>
              <a:gd name="connsiteY22" fmla="*/ 6867 h 9935"/>
              <a:gd name="connsiteX23" fmla="*/ 19583 w 20581"/>
              <a:gd name="connsiteY23" fmla="*/ 6941 h 9935"/>
              <a:gd name="connsiteX24" fmla="*/ 19597 w 20581"/>
              <a:gd name="connsiteY24" fmla="*/ 7010 h 9935"/>
              <a:gd name="connsiteX25" fmla="*/ 19608 w 20581"/>
              <a:gd name="connsiteY25" fmla="*/ 7084 h 9935"/>
              <a:gd name="connsiteX26" fmla="*/ 19620 w 20581"/>
              <a:gd name="connsiteY26" fmla="*/ 7163 h 9935"/>
              <a:gd name="connsiteX27" fmla="*/ 19628 w 20581"/>
              <a:gd name="connsiteY27" fmla="*/ 7248 h 9935"/>
              <a:gd name="connsiteX28" fmla="*/ 19638 w 20581"/>
              <a:gd name="connsiteY28" fmla="*/ 7337 h 9935"/>
              <a:gd name="connsiteX29" fmla="*/ 19646 w 20581"/>
              <a:gd name="connsiteY29" fmla="*/ 7427 h 9935"/>
              <a:gd name="connsiteX30" fmla="*/ 19652 w 20581"/>
              <a:gd name="connsiteY30" fmla="*/ 7517 h 9935"/>
              <a:gd name="connsiteX31" fmla="*/ 19658 w 20581"/>
              <a:gd name="connsiteY31" fmla="*/ 7612 h 9935"/>
              <a:gd name="connsiteX32" fmla="*/ 19662 w 20581"/>
              <a:gd name="connsiteY32" fmla="*/ 7717 h 9935"/>
              <a:gd name="connsiteX33" fmla="*/ 19665 w 20581"/>
              <a:gd name="connsiteY33" fmla="*/ 7823 h 9935"/>
              <a:gd name="connsiteX34" fmla="*/ 19666 w 20581"/>
              <a:gd name="connsiteY34" fmla="*/ 7934 h 9935"/>
              <a:gd name="connsiteX35" fmla="*/ 19668 w 20581"/>
              <a:gd name="connsiteY35" fmla="*/ 8045 h 9935"/>
              <a:gd name="connsiteX36" fmla="*/ 19668 w 20581"/>
              <a:gd name="connsiteY36" fmla="*/ 8161 h 9935"/>
              <a:gd name="connsiteX37" fmla="*/ 19668 w 20581"/>
              <a:gd name="connsiteY37" fmla="*/ 8288 h 9935"/>
              <a:gd name="connsiteX38" fmla="*/ 19665 w 20581"/>
              <a:gd name="connsiteY38" fmla="*/ 8409 h 9935"/>
              <a:gd name="connsiteX39" fmla="*/ 19662 w 20581"/>
              <a:gd name="connsiteY39" fmla="*/ 8541 h 9935"/>
              <a:gd name="connsiteX40" fmla="*/ 19658 w 20581"/>
              <a:gd name="connsiteY40" fmla="*/ 8673 h 9935"/>
              <a:gd name="connsiteX41" fmla="*/ 19646 w 20581"/>
              <a:gd name="connsiteY41" fmla="*/ 8958 h 9935"/>
              <a:gd name="connsiteX42" fmla="*/ 19630 w 20581"/>
              <a:gd name="connsiteY42" fmla="*/ 9270 h 9935"/>
              <a:gd name="connsiteX43" fmla="*/ 19610 w 20581"/>
              <a:gd name="connsiteY43" fmla="*/ 9587 h 9935"/>
              <a:gd name="connsiteX44" fmla="*/ 19585 w 20581"/>
              <a:gd name="connsiteY44" fmla="*/ 9935 h 9935"/>
              <a:gd name="connsiteX45" fmla="*/ 20567 w 20581"/>
              <a:gd name="connsiteY45" fmla="*/ 1924 h 9935"/>
              <a:gd name="connsiteX46" fmla="*/ 20567 w 20581"/>
              <a:gd name="connsiteY46" fmla="*/ 0 h 9935"/>
              <a:gd name="connsiteX0" fmla="*/ 9993 w 10000"/>
              <a:gd name="connsiteY0" fmla="*/ 0 h 10000"/>
              <a:gd name="connsiteX1" fmla="*/ 7 w 10000"/>
              <a:gd name="connsiteY1" fmla="*/ 22 h 10000"/>
              <a:gd name="connsiteX2" fmla="*/ 7 w 10000"/>
              <a:gd name="connsiteY2" fmla="*/ 5954 h 10000"/>
              <a:gd name="connsiteX3" fmla="*/ 8865 w 10000"/>
              <a:gd name="connsiteY3" fmla="*/ 5818 h 10000"/>
              <a:gd name="connsiteX4" fmla="*/ 8865 w 10000"/>
              <a:gd name="connsiteY4" fmla="*/ 5818 h 10000"/>
              <a:gd name="connsiteX5" fmla="*/ 8967 w 10000"/>
              <a:gd name="connsiteY5" fmla="*/ 5855 h 10000"/>
              <a:gd name="connsiteX6" fmla="*/ 9063 w 10000"/>
              <a:gd name="connsiteY6" fmla="*/ 5886 h 10000"/>
              <a:gd name="connsiteX7" fmla="*/ 9149 w 10000"/>
              <a:gd name="connsiteY7" fmla="*/ 5940 h 10000"/>
              <a:gd name="connsiteX8" fmla="*/ 9189 w 10000"/>
              <a:gd name="connsiteY8" fmla="*/ 5977 h 10000"/>
              <a:gd name="connsiteX9" fmla="*/ 9227 w 10000"/>
              <a:gd name="connsiteY9" fmla="*/ 6014 h 10000"/>
              <a:gd name="connsiteX10" fmla="*/ 9263 w 10000"/>
              <a:gd name="connsiteY10" fmla="*/ 6051 h 10000"/>
              <a:gd name="connsiteX11" fmla="*/ 9296 w 10000"/>
              <a:gd name="connsiteY11" fmla="*/ 6105 h 10000"/>
              <a:gd name="connsiteX12" fmla="*/ 9329 w 10000"/>
              <a:gd name="connsiteY12" fmla="*/ 6158 h 10000"/>
              <a:gd name="connsiteX13" fmla="*/ 9358 w 10000"/>
              <a:gd name="connsiteY13" fmla="*/ 6216 h 10000"/>
              <a:gd name="connsiteX14" fmla="*/ 9386 w 10000"/>
              <a:gd name="connsiteY14" fmla="*/ 6291 h 10000"/>
              <a:gd name="connsiteX15" fmla="*/ 9412 w 10000"/>
              <a:gd name="connsiteY15" fmla="*/ 6359 h 10000"/>
              <a:gd name="connsiteX16" fmla="*/ 9435 w 10000"/>
              <a:gd name="connsiteY16" fmla="*/ 6450 h 10000"/>
              <a:gd name="connsiteX17" fmla="*/ 9456 w 10000"/>
              <a:gd name="connsiteY17" fmla="*/ 6551 h 10000"/>
              <a:gd name="connsiteX18" fmla="*/ 9476 w 10000"/>
              <a:gd name="connsiteY18" fmla="*/ 6657 h 10000"/>
              <a:gd name="connsiteX19" fmla="*/ 9485 w 10000"/>
              <a:gd name="connsiteY19" fmla="*/ 6716 h 10000"/>
              <a:gd name="connsiteX20" fmla="*/ 9493 w 10000"/>
              <a:gd name="connsiteY20" fmla="*/ 6779 h 10000"/>
              <a:gd name="connsiteX21" fmla="*/ 9501 w 10000"/>
              <a:gd name="connsiteY21" fmla="*/ 6843 h 10000"/>
              <a:gd name="connsiteX22" fmla="*/ 9509 w 10000"/>
              <a:gd name="connsiteY22" fmla="*/ 6912 h 10000"/>
              <a:gd name="connsiteX23" fmla="*/ 9515 w 10000"/>
              <a:gd name="connsiteY23" fmla="*/ 6986 h 10000"/>
              <a:gd name="connsiteX24" fmla="*/ 9522 w 10000"/>
              <a:gd name="connsiteY24" fmla="*/ 7056 h 10000"/>
              <a:gd name="connsiteX25" fmla="*/ 9527 w 10000"/>
              <a:gd name="connsiteY25" fmla="*/ 7130 h 10000"/>
              <a:gd name="connsiteX26" fmla="*/ 9533 w 10000"/>
              <a:gd name="connsiteY26" fmla="*/ 7210 h 10000"/>
              <a:gd name="connsiteX27" fmla="*/ 9537 w 10000"/>
              <a:gd name="connsiteY27" fmla="*/ 7295 h 10000"/>
              <a:gd name="connsiteX28" fmla="*/ 9542 w 10000"/>
              <a:gd name="connsiteY28" fmla="*/ 7385 h 10000"/>
              <a:gd name="connsiteX29" fmla="*/ 9546 w 10000"/>
              <a:gd name="connsiteY29" fmla="*/ 7476 h 10000"/>
              <a:gd name="connsiteX30" fmla="*/ 9549 w 10000"/>
              <a:gd name="connsiteY30" fmla="*/ 7566 h 10000"/>
              <a:gd name="connsiteX31" fmla="*/ 9552 w 10000"/>
              <a:gd name="connsiteY31" fmla="*/ 7662 h 10000"/>
              <a:gd name="connsiteX32" fmla="*/ 9553 w 10000"/>
              <a:gd name="connsiteY32" fmla="*/ 7767 h 10000"/>
              <a:gd name="connsiteX33" fmla="*/ 9555 w 10000"/>
              <a:gd name="connsiteY33" fmla="*/ 7874 h 10000"/>
              <a:gd name="connsiteX34" fmla="*/ 9555 w 10000"/>
              <a:gd name="connsiteY34" fmla="*/ 7986 h 10000"/>
              <a:gd name="connsiteX35" fmla="*/ 9556 w 10000"/>
              <a:gd name="connsiteY35" fmla="*/ 8098 h 10000"/>
              <a:gd name="connsiteX36" fmla="*/ 9556 w 10000"/>
              <a:gd name="connsiteY36" fmla="*/ 8214 h 10000"/>
              <a:gd name="connsiteX37" fmla="*/ 9556 w 10000"/>
              <a:gd name="connsiteY37" fmla="*/ 8342 h 10000"/>
              <a:gd name="connsiteX38" fmla="*/ 9555 w 10000"/>
              <a:gd name="connsiteY38" fmla="*/ 8464 h 10000"/>
              <a:gd name="connsiteX39" fmla="*/ 9553 w 10000"/>
              <a:gd name="connsiteY39" fmla="*/ 8597 h 10000"/>
              <a:gd name="connsiteX40" fmla="*/ 9552 w 10000"/>
              <a:gd name="connsiteY40" fmla="*/ 8730 h 10000"/>
              <a:gd name="connsiteX41" fmla="*/ 9546 w 10000"/>
              <a:gd name="connsiteY41" fmla="*/ 9017 h 10000"/>
              <a:gd name="connsiteX42" fmla="*/ 9538 w 10000"/>
              <a:gd name="connsiteY42" fmla="*/ 9331 h 10000"/>
              <a:gd name="connsiteX43" fmla="*/ 9528 w 10000"/>
              <a:gd name="connsiteY43" fmla="*/ 9650 h 10000"/>
              <a:gd name="connsiteX44" fmla="*/ 9516 w 10000"/>
              <a:gd name="connsiteY44" fmla="*/ 10000 h 10000"/>
              <a:gd name="connsiteX45" fmla="*/ 9993 w 10000"/>
              <a:gd name="connsiteY45" fmla="*/ 1937 h 10000"/>
              <a:gd name="connsiteX46" fmla="*/ 9993 w 10000"/>
              <a:gd name="connsiteY46" fmla="*/ 0 h 10000"/>
              <a:gd name="connsiteX0" fmla="*/ 9992 w 9999"/>
              <a:gd name="connsiteY0" fmla="*/ 0 h 10000"/>
              <a:gd name="connsiteX1" fmla="*/ 7 w 9999"/>
              <a:gd name="connsiteY1" fmla="*/ 22 h 10000"/>
              <a:gd name="connsiteX2" fmla="*/ 7 w 9999"/>
              <a:gd name="connsiteY2" fmla="*/ 5954 h 10000"/>
              <a:gd name="connsiteX3" fmla="*/ 8865 w 9999"/>
              <a:gd name="connsiteY3" fmla="*/ 5818 h 10000"/>
              <a:gd name="connsiteX4" fmla="*/ 8865 w 9999"/>
              <a:gd name="connsiteY4" fmla="*/ 5818 h 10000"/>
              <a:gd name="connsiteX5" fmla="*/ 8967 w 9999"/>
              <a:gd name="connsiteY5" fmla="*/ 5855 h 10000"/>
              <a:gd name="connsiteX6" fmla="*/ 9063 w 9999"/>
              <a:gd name="connsiteY6" fmla="*/ 5886 h 10000"/>
              <a:gd name="connsiteX7" fmla="*/ 9149 w 9999"/>
              <a:gd name="connsiteY7" fmla="*/ 5940 h 10000"/>
              <a:gd name="connsiteX8" fmla="*/ 9189 w 9999"/>
              <a:gd name="connsiteY8" fmla="*/ 5977 h 10000"/>
              <a:gd name="connsiteX9" fmla="*/ 9227 w 9999"/>
              <a:gd name="connsiteY9" fmla="*/ 6014 h 10000"/>
              <a:gd name="connsiteX10" fmla="*/ 9263 w 9999"/>
              <a:gd name="connsiteY10" fmla="*/ 6051 h 10000"/>
              <a:gd name="connsiteX11" fmla="*/ 9296 w 9999"/>
              <a:gd name="connsiteY11" fmla="*/ 6105 h 10000"/>
              <a:gd name="connsiteX12" fmla="*/ 9329 w 9999"/>
              <a:gd name="connsiteY12" fmla="*/ 6158 h 10000"/>
              <a:gd name="connsiteX13" fmla="*/ 9358 w 9999"/>
              <a:gd name="connsiteY13" fmla="*/ 6216 h 10000"/>
              <a:gd name="connsiteX14" fmla="*/ 9386 w 9999"/>
              <a:gd name="connsiteY14" fmla="*/ 6291 h 10000"/>
              <a:gd name="connsiteX15" fmla="*/ 9412 w 9999"/>
              <a:gd name="connsiteY15" fmla="*/ 6359 h 10000"/>
              <a:gd name="connsiteX16" fmla="*/ 9435 w 9999"/>
              <a:gd name="connsiteY16" fmla="*/ 6450 h 10000"/>
              <a:gd name="connsiteX17" fmla="*/ 9456 w 9999"/>
              <a:gd name="connsiteY17" fmla="*/ 6551 h 10000"/>
              <a:gd name="connsiteX18" fmla="*/ 9476 w 9999"/>
              <a:gd name="connsiteY18" fmla="*/ 6657 h 10000"/>
              <a:gd name="connsiteX19" fmla="*/ 9485 w 9999"/>
              <a:gd name="connsiteY19" fmla="*/ 6716 h 10000"/>
              <a:gd name="connsiteX20" fmla="*/ 9493 w 9999"/>
              <a:gd name="connsiteY20" fmla="*/ 6779 h 10000"/>
              <a:gd name="connsiteX21" fmla="*/ 9501 w 9999"/>
              <a:gd name="connsiteY21" fmla="*/ 6843 h 10000"/>
              <a:gd name="connsiteX22" fmla="*/ 9509 w 9999"/>
              <a:gd name="connsiteY22" fmla="*/ 6912 h 10000"/>
              <a:gd name="connsiteX23" fmla="*/ 9515 w 9999"/>
              <a:gd name="connsiteY23" fmla="*/ 6986 h 10000"/>
              <a:gd name="connsiteX24" fmla="*/ 9522 w 9999"/>
              <a:gd name="connsiteY24" fmla="*/ 7056 h 10000"/>
              <a:gd name="connsiteX25" fmla="*/ 9527 w 9999"/>
              <a:gd name="connsiteY25" fmla="*/ 7130 h 10000"/>
              <a:gd name="connsiteX26" fmla="*/ 9533 w 9999"/>
              <a:gd name="connsiteY26" fmla="*/ 7210 h 10000"/>
              <a:gd name="connsiteX27" fmla="*/ 9537 w 9999"/>
              <a:gd name="connsiteY27" fmla="*/ 7295 h 10000"/>
              <a:gd name="connsiteX28" fmla="*/ 9542 w 9999"/>
              <a:gd name="connsiteY28" fmla="*/ 7385 h 10000"/>
              <a:gd name="connsiteX29" fmla="*/ 9546 w 9999"/>
              <a:gd name="connsiteY29" fmla="*/ 7476 h 10000"/>
              <a:gd name="connsiteX30" fmla="*/ 9549 w 9999"/>
              <a:gd name="connsiteY30" fmla="*/ 7566 h 10000"/>
              <a:gd name="connsiteX31" fmla="*/ 9552 w 9999"/>
              <a:gd name="connsiteY31" fmla="*/ 7662 h 10000"/>
              <a:gd name="connsiteX32" fmla="*/ 9553 w 9999"/>
              <a:gd name="connsiteY32" fmla="*/ 7767 h 10000"/>
              <a:gd name="connsiteX33" fmla="*/ 9555 w 9999"/>
              <a:gd name="connsiteY33" fmla="*/ 7874 h 10000"/>
              <a:gd name="connsiteX34" fmla="*/ 9555 w 9999"/>
              <a:gd name="connsiteY34" fmla="*/ 7986 h 10000"/>
              <a:gd name="connsiteX35" fmla="*/ 9556 w 9999"/>
              <a:gd name="connsiteY35" fmla="*/ 8098 h 10000"/>
              <a:gd name="connsiteX36" fmla="*/ 9556 w 9999"/>
              <a:gd name="connsiteY36" fmla="*/ 8214 h 10000"/>
              <a:gd name="connsiteX37" fmla="*/ 9556 w 9999"/>
              <a:gd name="connsiteY37" fmla="*/ 8342 h 10000"/>
              <a:gd name="connsiteX38" fmla="*/ 9555 w 9999"/>
              <a:gd name="connsiteY38" fmla="*/ 8464 h 10000"/>
              <a:gd name="connsiteX39" fmla="*/ 9553 w 9999"/>
              <a:gd name="connsiteY39" fmla="*/ 8597 h 10000"/>
              <a:gd name="connsiteX40" fmla="*/ 9552 w 9999"/>
              <a:gd name="connsiteY40" fmla="*/ 8730 h 10000"/>
              <a:gd name="connsiteX41" fmla="*/ 9546 w 9999"/>
              <a:gd name="connsiteY41" fmla="*/ 9017 h 10000"/>
              <a:gd name="connsiteX42" fmla="*/ 9538 w 9999"/>
              <a:gd name="connsiteY42" fmla="*/ 9331 h 10000"/>
              <a:gd name="connsiteX43" fmla="*/ 9528 w 9999"/>
              <a:gd name="connsiteY43" fmla="*/ 9650 h 10000"/>
              <a:gd name="connsiteX44" fmla="*/ 9516 w 9999"/>
              <a:gd name="connsiteY44" fmla="*/ 10000 h 10000"/>
              <a:gd name="connsiteX45" fmla="*/ 9993 w 9999"/>
              <a:gd name="connsiteY45" fmla="*/ 1937 h 10000"/>
              <a:gd name="connsiteX46" fmla="*/ 9992 w 9999"/>
              <a:gd name="connsiteY46" fmla="*/ 0 h 10000"/>
              <a:gd name="connsiteX0" fmla="*/ 9993 w 10000"/>
              <a:gd name="connsiteY0" fmla="*/ 0 h 10000"/>
              <a:gd name="connsiteX1" fmla="*/ 7 w 10000"/>
              <a:gd name="connsiteY1" fmla="*/ 22 h 10000"/>
              <a:gd name="connsiteX2" fmla="*/ 7 w 10000"/>
              <a:gd name="connsiteY2" fmla="*/ 5954 h 10000"/>
              <a:gd name="connsiteX3" fmla="*/ 8866 w 10000"/>
              <a:gd name="connsiteY3" fmla="*/ 5818 h 10000"/>
              <a:gd name="connsiteX4" fmla="*/ 8866 w 10000"/>
              <a:gd name="connsiteY4" fmla="*/ 5818 h 10000"/>
              <a:gd name="connsiteX5" fmla="*/ 8968 w 10000"/>
              <a:gd name="connsiteY5" fmla="*/ 5855 h 10000"/>
              <a:gd name="connsiteX6" fmla="*/ 9064 w 10000"/>
              <a:gd name="connsiteY6" fmla="*/ 5886 h 10000"/>
              <a:gd name="connsiteX7" fmla="*/ 9150 w 10000"/>
              <a:gd name="connsiteY7" fmla="*/ 5940 h 10000"/>
              <a:gd name="connsiteX8" fmla="*/ 9190 w 10000"/>
              <a:gd name="connsiteY8" fmla="*/ 5977 h 10000"/>
              <a:gd name="connsiteX9" fmla="*/ 9228 w 10000"/>
              <a:gd name="connsiteY9" fmla="*/ 6014 h 10000"/>
              <a:gd name="connsiteX10" fmla="*/ 9264 w 10000"/>
              <a:gd name="connsiteY10" fmla="*/ 6051 h 10000"/>
              <a:gd name="connsiteX11" fmla="*/ 9297 w 10000"/>
              <a:gd name="connsiteY11" fmla="*/ 6105 h 10000"/>
              <a:gd name="connsiteX12" fmla="*/ 9330 w 10000"/>
              <a:gd name="connsiteY12" fmla="*/ 6158 h 10000"/>
              <a:gd name="connsiteX13" fmla="*/ 9359 w 10000"/>
              <a:gd name="connsiteY13" fmla="*/ 6216 h 10000"/>
              <a:gd name="connsiteX14" fmla="*/ 9387 w 10000"/>
              <a:gd name="connsiteY14" fmla="*/ 6291 h 10000"/>
              <a:gd name="connsiteX15" fmla="*/ 9413 w 10000"/>
              <a:gd name="connsiteY15" fmla="*/ 6359 h 10000"/>
              <a:gd name="connsiteX16" fmla="*/ 9436 w 10000"/>
              <a:gd name="connsiteY16" fmla="*/ 6450 h 10000"/>
              <a:gd name="connsiteX17" fmla="*/ 9457 w 10000"/>
              <a:gd name="connsiteY17" fmla="*/ 6551 h 10000"/>
              <a:gd name="connsiteX18" fmla="*/ 9477 w 10000"/>
              <a:gd name="connsiteY18" fmla="*/ 6657 h 10000"/>
              <a:gd name="connsiteX19" fmla="*/ 9486 w 10000"/>
              <a:gd name="connsiteY19" fmla="*/ 6716 h 10000"/>
              <a:gd name="connsiteX20" fmla="*/ 9494 w 10000"/>
              <a:gd name="connsiteY20" fmla="*/ 6779 h 10000"/>
              <a:gd name="connsiteX21" fmla="*/ 9502 w 10000"/>
              <a:gd name="connsiteY21" fmla="*/ 6843 h 10000"/>
              <a:gd name="connsiteX22" fmla="*/ 9510 w 10000"/>
              <a:gd name="connsiteY22" fmla="*/ 6912 h 10000"/>
              <a:gd name="connsiteX23" fmla="*/ 9516 w 10000"/>
              <a:gd name="connsiteY23" fmla="*/ 6986 h 10000"/>
              <a:gd name="connsiteX24" fmla="*/ 9523 w 10000"/>
              <a:gd name="connsiteY24" fmla="*/ 7056 h 10000"/>
              <a:gd name="connsiteX25" fmla="*/ 9528 w 10000"/>
              <a:gd name="connsiteY25" fmla="*/ 7130 h 10000"/>
              <a:gd name="connsiteX26" fmla="*/ 9534 w 10000"/>
              <a:gd name="connsiteY26" fmla="*/ 7210 h 10000"/>
              <a:gd name="connsiteX27" fmla="*/ 9538 w 10000"/>
              <a:gd name="connsiteY27" fmla="*/ 7295 h 10000"/>
              <a:gd name="connsiteX28" fmla="*/ 9543 w 10000"/>
              <a:gd name="connsiteY28" fmla="*/ 7385 h 10000"/>
              <a:gd name="connsiteX29" fmla="*/ 9547 w 10000"/>
              <a:gd name="connsiteY29" fmla="*/ 7476 h 10000"/>
              <a:gd name="connsiteX30" fmla="*/ 9550 w 10000"/>
              <a:gd name="connsiteY30" fmla="*/ 7566 h 10000"/>
              <a:gd name="connsiteX31" fmla="*/ 9553 w 10000"/>
              <a:gd name="connsiteY31" fmla="*/ 7662 h 10000"/>
              <a:gd name="connsiteX32" fmla="*/ 9554 w 10000"/>
              <a:gd name="connsiteY32" fmla="*/ 7767 h 10000"/>
              <a:gd name="connsiteX33" fmla="*/ 9556 w 10000"/>
              <a:gd name="connsiteY33" fmla="*/ 7874 h 10000"/>
              <a:gd name="connsiteX34" fmla="*/ 9556 w 10000"/>
              <a:gd name="connsiteY34" fmla="*/ 7986 h 10000"/>
              <a:gd name="connsiteX35" fmla="*/ 9557 w 10000"/>
              <a:gd name="connsiteY35" fmla="*/ 8098 h 10000"/>
              <a:gd name="connsiteX36" fmla="*/ 9557 w 10000"/>
              <a:gd name="connsiteY36" fmla="*/ 8214 h 10000"/>
              <a:gd name="connsiteX37" fmla="*/ 9557 w 10000"/>
              <a:gd name="connsiteY37" fmla="*/ 8342 h 10000"/>
              <a:gd name="connsiteX38" fmla="*/ 9556 w 10000"/>
              <a:gd name="connsiteY38" fmla="*/ 8464 h 10000"/>
              <a:gd name="connsiteX39" fmla="*/ 9554 w 10000"/>
              <a:gd name="connsiteY39" fmla="*/ 8597 h 10000"/>
              <a:gd name="connsiteX40" fmla="*/ 9553 w 10000"/>
              <a:gd name="connsiteY40" fmla="*/ 8730 h 10000"/>
              <a:gd name="connsiteX41" fmla="*/ 9547 w 10000"/>
              <a:gd name="connsiteY41" fmla="*/ 9017 h 10000"/>
              <a:gd name="connsiteX42" fmla="*/ 9539 w 10000"/>
              <a:gd name="connsiteY42" fmla="*/ 9331 h 10000"/>
              <a:gd name="connsiteX43" fmla="*/ 9529 w 10000"/>
              <a:gd name="connsiteY43" fmla="*/ 9650 h 10000"/>
              <a:gd name="connsiteX44" fmla="*/ 9517 w 10000"/>
              <a:gd name="connsiteY44" fmla="*/ 10000 h 10000"/>
              <a:gd name="connsiteX45" fmla="*/ 9994 w 10000"/>
              <a:gd name="connsiteY45" fmla="*/ 1937 h 10000"/>
              <a:gd name="connsiteX46" fmla="*/ 9993 w 10000"/>
              <a:gd name="connsiteY46" fmla="*/ 0 h 10000"/>
              <a:gd name="connsiteX0" fmla="*/ 9993 w 10000"/>
              <a:gd name="connsiteY0" fmla="*/ 0 h 10000"/>
              <a:gd name="connsiteX1" fmla="*/ 7 w 10000"/>
              <a:gd name="connsiteY1" fmla="*/ 22 h 10000"/>
              <a:gd name="connsiteX2" fmla="*/ 7 w 10000"/>
              <a:gd name="connsiteY2" fmla="*/ 5954 h 10000"/>
              <a:gd name="connsiteX3" fmla="*/ 8866 w 10000"/>
              <a:gd name="connsiteY3" fmla="*/ 5818 h 10000"/>
              <a:gd name="connsiteX4" fmla="*/ 8866 w 10000"/>
              <a:gd name="connsiteY4" fmla="*/ 5818 h 10000"/>
              <a:gd name="connsiteX5" fmla="*/ 8968 w 10000"/>
              <a:gd name="connsiteY5" fmla="*/ 5855 h 10000"/>
              <a:gd name="connsiteX6" fmla="*/ 9064 w 10000"/>
              <a:gd name="connsiteY6" fmla="*/ 5886 h 10000"/>
              <a:gd name="connsiteX7" fmla="*/ 9150 w 10000"/>
              <a:gd name="connsiteY7" fmla="*/ 5940 h 10000"/>
              <a:gd name="connsiteX8" fmla="*/ 9190 w 10000"/>
              <a:gd name="connsiteY8" fmla="*/ 5977 h 10000"/>
              <a:gd name="connsiteX9" fmla="*/ 9228 w 10000"/>
              <a:gd name="connsiteY9" fmla="*/ 6014 h 10000"/>
              <a:gd name="connsiteX10" fmla="*/ 9264 w 10000"/>
              <a:gd name="connsiteY10" fmla="*/ 6051 h 10000"/>
              <a:gd name="connsiteX11" fmla="*/ 9297 w 10000"/>
              <a:gd name="connsiteY11" fmla="*/ 6105 h 10000"/>
              <a:gd name="connsiteX12" fmla="*/ 9330 w 10000"/>
              <a:gd name="connsiteY12" fmla="*/ 6158 h 10000"/>
              <a:gd name="connsiteX13" fmla="*/ 9359 w 10000"/>
              <a:gd name="connsiteY13" fmla="*/ 6216 h 10000"/>
              <a:gd name="connsiteX14" fmla="*/ 9387 w 10000"/>
              <a:gd name="connsiteY14" fmla="*/ 6291 h 10000"/>
              <a:gd name="connsiteX15" fmla="*/ 9413 w 10000"/>
              <a:gd name="connsiteY15" fmla="*/ 6359 h 10000"/>
              <a:gd name="connsiteX16" fmla="*/ 9436 w 10000"/>
              <a:gd name="connsiteY16" fmla="*/ 6450 h 10000"/>
              <a:gd name="connsiteX17" fmla="*/ 9457 w 10000"/>
              <a:gd name="connsiteY17" fmla="*/ 6551 h 10000"/>
              <a:gd name="connsiteX18" fmla="*/ 9477 w 10000"/>
              <a:gd name="connsiteY18" fmla="*/ 6657 h 10000"/>
              <a:gd name="connsiteX19" fmla="*/ 9486 w 10000"/>
              <a:gd name="connsiteY19" fmla="*/ 6716 h 10000"/>
              <a:gd name="connsiteX20" fmla="*/ 9494 w 10000"/>
              <a:gd name="connsiteY20" fmla="*/ 6779 h 10000"/>
              <a:gd name="connsiteX21" fmla="*/ 9502 w 10000"/>
              <a:gd name="connsiteY21" fmla="*/ 6843 h 10000"/>
              <a:gd name="connsiteX22" fmla="*/ 9510 w 10000"/>
              <a:gd name="connsiteY22" fmla="*/ 6912 h 10000"/>
              <a:gd name="connsiteX23" fmla="*/ 9516 w 10000"/>
              <a:gd name="connsiteY23" fmla="*/ 6986 h 10000"/>
              <a:gd name="connsiteX24" fmla="*/ 9523 w 10000"/>
              <a:gd name="connsiteY24" fmla="*/ 7056 h 10000"/>
              <a:gd name="connsiteX25" fmla="*/ 9528 w 10000"/>
              <a:gd name="connsiteY25" fmla="*/ 7130 h 10000"/>
              <a:gd name="connsiteX26" fmla="*/ 9534 w 10000"/>
              <a:gd name="connsiteY26" fmla="*/ 7210 h 10000"/>
              <a:gd name="connsiteX27" fmla="*/ 9538 w 10000"/>
              <a:gd name="connsiteY27" fmla="*/ 7295 h 10000"/>
              <a:gd name="connsiteX28" fmla="*/ 9543 w 10000"/>
              <a:gd name="connsiteY28" fmla="*/ 7385 h 10000"/>
              <a:gd name="connsiteX29" fmla="*/ 9547 w 10000"/>
              <a:gd name="connsiteY29" fmla="*/ 7476 h 10000"/>
              <a:gd name="connsiteX30" fmla="*/ 9550 w 10000"/>
              <a:gd name="connsiteY30" fmla="*/ 7566 h 10000"/>
              <a:gd name="connsiteX31" fmla="*/ 9553 w 10000"/>
              <a:gd name="connsiteY31" fmla="*/ 7662 h 10000"/>
              <a:gd name="connsiteX32" fmla="*/ 9554 w 10000"/>
              <a:gd name="connsiteY32" fmla="*/ 7767 h 10000"/>
              <a:gd name="connsiteX33" fmla="*/ 9556 w 10000"/>
              <a:gd name="connsiteY33" fmla="*/ 7874 h 10000"/>
              <a:gd name="connsiteX34" fmla="*/ 9556 w 10000"/>
              <a:gd name="connsiteY34" fmla="*/ 7986 h 10000"/>
              <a:gd name="connsiteX35" fmla="*/ 9557 w 10000"/>
              <a:gd name="connsiteY35" fmla="*/ 8098 h 10000"/>
              <a:gd name="connsiteX36" fmla="*/ 9557 w 10000"/>
              <a:gd name="connsiteY36" fmla="*/ 8214 h 10000"/>
              <a:gd name="connsiteX37" fmla="*/ 9557 w 10000"/>
              <a:gd name="connsiteY37" fmla="*/ 8342 h 10000"/>
              <a:gd name="connsiteX38" fmla="*/ 9556 w 10000"/>
              <a:gd name="connsiteY38" fmla="*/ 8464 h 10000"/>
              <a:gd name="connsiteX39" fmla="*/ 9554 w 10000"/>
              <a:gd name="connsiteY39" fmla="*/ 8597 h 10000"/>
              <a:gd name="connsiteX40" fmla="*/ 9553 w 10000"/>
              <a:gd name="connsiteY40" fmla="*/ 8730 h 10000"/>
              <a:gd name="connsiteX41" fmla="*/ 9547 w 10000"/>
              <a:gd name="connsiteY41" fmla="*/ 9017 h 10000"/>
              <a:gd name="connsiteX42" fmla="*/ 9539 w 10000"/>
              <a:gd name="connsiteY42" fmla="*/ 9331 h 10000"/>
              <a:gd name="connsiteX43" fmla="*/ 9529 w 10000"/>
              <a:gd name="connsiteY43" fmla="*/ 9650 h 10000"/>
              <a:gd name="connsiteX44" fmla="*/ 9517 w 10000"/>
              <a:gd name="connsiteY44" fmla="*/ 10000 h 10000"/>
              <a:gd name="connsiteX45" fmla="*/ 9994 w 10000"/>
              <a:gd name="connsiteY45" fmla="*/ 1937 h 10000"/>
              <a:gd name="connsiteX46" fmla="*/ 9993 w 10000"/>
              <a:gd name="connsiteY46" fmla="*/ 0 h 10000"/>
              <a:gd name="connsiteX0" fmla="*/ 9993 w 10000"/>
              <a:gd name="connsiteY0" fmla="*/ 0 h 10000"/>
              <a:gd name="connsiteX1" fmla="*/ 7 w 10000"/>
              <a:gd name="connsiteY1" fmla="*/ 22 h 10000"/>
              <a:gd name="connsiteX2" fmla="*/ 7 w 10000"/>
              <a:gd name="connsiteY2" fmla="*/ 5954 h 10000"/>
              <a:gd name="connsiteX3" fmla="*/ 8866 w 10000"/>
              <a:gd name="connsiteY3" fmla="*/ 5818 h 10000"/>
              <a:gd name="connsiteX4" fmla="*/ 8866 w 10000"/>
              <a:gd name="connsiteY4" fmla="*/ 5818 h 10000"/>
              <a:gd name="connsiteX5" fmla="*/ 8968 w 10000"/>
              <a:gd name="connsiteY5" fmla="*/ 5855 h 10000"/>
              <a:gd name="connsiteX6" fmla="*/ 9064 w 10000"/>
              <a:gd name="connsiteY6" fmla="*/ 5886 h 10000"/>
              <a:gd name="connsiteX7" fmla="*/ 9150 w 10000"/>
              <a:gd name="connsiteY7" fmla="*/ 5940 h 10000"/>
              <a:gd name="connsiteX8" fmla="*/ 9190 w 10000"/>
              <a:gd name="connsiteY8" fmla="*/ 5977 h 10000"/>
              <a:gd name="connsiteX9" fmla="*/ 9228 w 10000"/>
              <a:gd name="connsiteY9" fmla="*/ 6014 h 10000"/>
              <a:gd name="connsiteX10" fmla="*/ 9264 w 10000"/>
              <a:gd name="connsiteY10" fmla="*/ 6051 h 10000"/>
              <a:gd name="connsiteX11" fmla="*/ 9297 w 10000"/>
              <a:gd name="connsiteY11" fmla="*/ 6105 h 10000"/>
              <a:gd name="connsiteX12" fmla="*/ 9330 w 10000"/>
              <a:gd name="connsiteY12" fmla="*/ 6158 h 10000"/>
              <a:gd name="connsiteX13" fmla="*/ 9359 w 10000"/>
              <a:gd name="connsiteY13" fmla="*/ 6216 h 10000"/>
              <a:gd name="connsiteX14" fmla="*/ 9387 w 10000"/>
              <a:gd name="connsiteY14" fmla="*/ 6291 h 10000"/>
              <a:gd name="connsiteX15" fmla="*/ 9413 w 10000"/>
              <a:gd name="connsiteY15" fmla="*/ 6359 h 10000"/>
              <a:gd name="connsiteX16" fmla="*/ 9436 w 10000"/>
              <a:gd name="connsiteY16" fmla="*/ 6450 h 10000"/>
              <a:gd name="connsiteX17" fmla="*/ 9457 w 10000"/>
              <a:gd name="connsiteY17" fmla="*/ 6551 h 10000"/>
              <a:gd name="connsiteX18" fmla="*/ 9477 w 10000"/>
              <a:gd name="connsiteY18" fmla="*/ 6657 h 10000"/>
              <a:gd name="connsiteX19" fmla="*/ 9486 w 10000"/>
              <a:gd name="connsiteY19" fmla="*/ 6716 h 10000"/>
              <a:gd name="connsiteX20" fmla="*/ 9494 w 10000"/>
              <a:gd name="connsiteY20" fmla="*/ 6779 h 10000"/>
              <a:gd name="connsiteX21" fmla="*/ 9502 w 10000"/>
              <a:gd name="connsiteY21" fmla="*/ 6843 h 10000"/>
              <a:gd name="connsiteX22" fmla="*/ 9510 w 10000"/>
              <a:gd name="connsiteY22" fmla="*/ 6912 h 10000"/>
              <a:gd name="connsiteX23" fmla="*/ 9516 w 10000"/>
              <a:gd name="connsiteY23" fmla="*/ 6986 h 10000"/>
              <a:gd name="connsiteX24" fmla="*/ 9523 w 10000"/>
              <a:gd name="connsiteY24" fmla="*/ 7056 h 10000"/>
              <a:gd name="connsiteX25" fmla="*/ 9528 w 10000"/>
              <a:gd name="connsiteY25" fmla="*/ 7130 h 10000"/>
              <a:gd name="connsiteX26" fmla="*/ 9534 w 10000"/>
              <a:gd name="connsiteY26" fmla="*/ 7210 h 10000"/>
              <a:gd name="connsiteX27" fmla="*/ 9538 w 10000"/>
              <a:gd name="connsiteY27" fmla="*/ 7295 h 10000"/>
              <a:gd name="connsiteX28" fmla="*/ 9543 w 10000"/>
              <a:gd name="connsiteY28" fmla="*/ 7385 h 10000"/>
              <a:gd name="connsiteX29" fmla="*/ 9547 w 10000"/>
              <a:gd name="connsiteY29" fmla="*/ 7476 h 10000"/>
              <a:gd name="connsiteX30" fmla="*/ 9550 w 10000"/>
              <a:gd name="connsiteY30" fmla="*/ 7566 h 10000"/>
              <a:gd name="connsiteX31" fmla="*/ 9553 w 10000"/>
              <a:gd name="connsiteY31" fmla="*/ 7662 h 10000"/>
              <a:gd name="connsiteX32" fmla="*/ 9554 w 10000"/>
              <a:gd name="connsiteY32" fmla="*/ 7767 h 10000"/>
              <a:gd name="connsiteX33" fmla="*/ 9556 w 10000"/>
              <a:gd name="connsiteY33" fmla="*/ 7874 h 10000"/>
              <a:gd name="connsiteX34" fmla="*/ 9556 w 10000"/>
              <a:gd name="connsiteY34" fmla="*/ 7986 h 10000"/>
              <a:gd name="connsiteX35" fmla="*/ 9557 w 10000"/>
              <a:gd name="connsiteY35" fmla="*/ 8098 h 10000"/>
              <a:gd name="connsiteX36" fmla="*/ 9557 w 10000"/>
              <a:gd name="connsiteY36" fmla="*/ 8214 h 10000"/>
              <a:gd name="connsiteX37" fmla="*/ 9557 w 10000"/>
              <a:gd name="connsiteY37" fmla="*/ 8342 h 10000"/>
              <a:gd name="connsiteX38" fmla="*/ 9556 w 10000"/>
              <a:gd name="connsiteY38" fmla="*/ 8464 h 10000"/>
              <a:gd name="connsiteX39" fmla="*/ 9554 w 10000"/>
              <a:gd name="connsiteY39" fmla="*/ 8597 h 10000"/>
              <a:gd name="connsiteX40" fmla="*/ 9553 w 10000"/>
              <a:gd name="connsiteY40" fmla="*/ 8730 h 10000"/>
              <a:gd name="connsiteX41" fmla="*/ 9547 w 10000"/>
              <a:gd name="connsiteY41" fmla="*/ 9017 h 10000"/>
              <a:gd name="connsiteX42" fmla="*/ 9539 w 10000"/>
              <a:gd name="connsiteY42" fmla="*/ 9331 h 10000"/>
              <a:gd name="connsiteX43" fmla="*/ 9529 w 10000"/>
              <a:gd name="connsiteY43" fmla="*/ 9650 h 10000"/>
              <a:gd name="connsiteX44" fmla="*/ 9517 w 10000"/>
              <a:gd name="connsiteY44" fmla="*/ 10000 h 10000"/>
              <a:gd name="connsiteX45" fmla="*/ 9993 w 10000"/>
              <a:gd name="connsiteY45" fmla="*/ 1869 h 10000"/>
              <a:gd name="connsiteX46" fmla="*/ 9993 w 10000"/>
              <a:gd name="connsiteY46" fmla="*/ 0 h 10000"/>
              <a:gd name="connsiteX0" fmla="*/ 9993 w 10000"/>
              <a:gd name="connsiteY0" fmla="*/ 0 h 10000"/>
              <a:gd name="connsiteX1" fmla="*/ 7 w 10000"/>
              <a:gd name="connsiteY1" fmla="*/ 22 h 10000"/>
              <a:gd name="connsiteX2" fmla="*/ 7 w 10000"/>
              <a:gd name="connsiteY2" fmla="*/ 5954 h 10000"/>
              <a:gd name="connsiteX3" fmla="*/ 8866 w 10000"/>
              <a:gd name="connsiteY3" fmla="*/ 5818 h 10000"/>
              <a:gd name="connsiteX4" fmla="*/ 8866 w 10000"/>
              <a:gd name="connsiteY4" fmla="*/ 5818 h 10000"/>
              <a:gd name="connsiteX5" fmla="*/ 8968 w 10000"/>
              <a:gd name="connsiteY5" fmla="*/ 5855 h 10000"/>
              <a:gd name="connsiteX6" fmla="*/ 9064 w 10000"/>
              <a:gd name="connsiteY6" fmla="*/ 5886 h 10000"/>
              <a:gd name="connsiteX7" fmla="*/ 9150 w 10000"/>
              <a:gd name="connsiteY7" fmla="*/ 5940 h 10000"/>
              <a:gd name="connsiteX8" fmla="*/ 9190 w 10000"/>
              <a:gd name="connsiteY8" fmla="*/ 5977 h 10000"/>
              <a:gd name="connsiteX9" fmla="*/ 9228 w 10000"/>
              <a:gd name="connsiteY9" fmla="*/ 6014 h 10000"/>
              <a:gd name="connsiteX10" fmla="*/ 9264 w 10000"/>
              <a:gd name="connsiteY10" fmla="*/ 6051 h 10000"/>
              <a:gd name="connsiteX11" fmla="*/ 9297 w 10000"/>
              <a:gd name="connsiteY11" fmla="*/ 6105 h 10000"/>
              <a:gd name="connsiteX12" fmla="*/ 9330 w 10000"/>
              <a:gd name="connsiteY12" fmla="*/ 6158 h 10000"/>
              <a:gd name="connsiteX13" fmla="*/ 9359 w 10000"/>
              <a:gd name="connsiteY13" fmla="*/ 6216 h 10000"/>
              <a:gd name="connsiteX14" fmla="*/ 9387 w 10000"/>
              <a:gd name="connsiteY14" fmla="*/ 6291 h 10000"/>
              <a:gd name="connsiteX15" fmla="*/ 9413 w 10000"/>
              <a:gd name="connsiteY15" fmla="*/ 6359 h 10000"/>
              <a:gd name="connsiteX16" fmla="*/ 9436 w 10000"/>
              <a:gd name="connsiteY16" fmla="*/ 6450 h 10000"/>
              <a:gd name="connsiteX17" fmla="*/ 9457 w 10000"/>
              <a:gd name="connsiteY17" fmla="*/ 6551 h 10000"/>
              <a:gd name="connsiteX18" fmla="*/ 9477 w 10000"/>
              <a:gd name="connsiteY18" fmla="*/ 6657 h 10000"/>
              <a:gd name="connsiteX19" fmla="*/ 9486 w 10000"/>
              <a:gd name="connsiteY19" fmla="*/ 6716 h 10000"/>
              <a:gd name="connsiteX20" fmla="*/ 9494 w 10000"/>
              <a:gd name="connsiteY20" fmla="*/ 6779 h 10000"/>
              <a:gd name="connsiteX21" fmla="*/ 9502 w 10000"/>
              <a:gd name="connsiteY21" fmla="*/ 6843 h 10000"/>
              <a:gd name="connsiteX22" fmla="*/ 9510 w 10000"/>
              <a:gd name="connsiteY22" fmla="*/ 6912 h 10000"/>
              <a:gd name="connsiteX23" fmla="*/ 9516 w 10000"/>
              <a:gd name="connsiteY23" fmla="*/ 6986 h 10000"/>
              <a:gd name="connsiteX24" fmla="*/ 9523 w 10000"/>
              <a:gd name="connsiteY24" fmla="*/ 7056 h 10000"/>
              <a:gd name="connsiteX25" fmla="*/ 9528 w 10000"/>
              <a:gd name="connsiteY25" fmla="*/ 7130 h 10000"/>
              <a:gd name="connsiteX26" fmla="*/ 9534 w 10000"/>
              <a:gd name="connsiteY26" fmla="*/ 7210 h 10000"/>
              <a:gd name="connsiteX27" fmla="*/ 9538 w 10000"/>
              <a:gd name="connsiteY27" fmla="*/ 7295 h 10000"/>
              <a:gd name="connsiteX28" fmla="*/ 9543 w 10000"/>
              <a:gd name="connsiteY28" fmla="*/ 7385 h 10000"/>
              <a:gd name="connsiteX29" fmla="*/ 9547 w 10000"/>
              <a:gd name="connsiteY29" fmla="*/ 7476 h 10000"/>
              <a:gd name="connsiteX30" fmla="*/ 9550 w 10000"/>
              <a:gd name="connsiteY30" fmla="*/ 7566 h 10000"/>
              <a:gd name="connsiteX31" fmla="*/ 9553 w 10000"/>
              <a:gd name="connsiteY31" fmla="*/ 7662 h 10000"/>
              <a:gd name="connsiteX32" fmla="*/ 9554 w 10000"/>
              <a:gd name="connsiteY32" fmla="*/ 7767 h 10000"/>
              <a:gd name="connsiteX33" fmla="*/ 9556 w 10000"/>
              <a:gd name="connsiteY33" fmla="*/ 7874 h 10000"/>
              <a:gd name="connsiteX34" fmla="*/ 9556 w 10000"/>
              <a:gd name="connsiteY34" fmla="*/ 7986 h 10000"/>
              <a:gd name="connsiteX35" fmla="*/ 9557 w 10000"/>
              <a:gd name="connsiteY35" fmla="*/ 8098 h 10000"/>
              <a:gd name="connsiteX36" fmla="*/ 9557 w 10000"/>
              <a:gd name="connsiteY36" fmla="*/ 8214 h 10000"/>
              <a:gd name="connsiteX37" fmla="*/ 9557 w 10000"/>
              <a:gd name="connsiteY37" fmla="*/ 8342 h 10000"/>
              <a:gd name="connsiteX38" fmla="*/ 9556 w 10000"/>
              <a:gd name="connsiteY38" fmla="*/ 8464 h 10000"/>
              <a:gd name="connsiteX39" fmla="*/ 9554 w 10000"/>
              <a:gd name="connsiteY39" fmla="*/ 8597 h 10000"/>
              <a:gd name="connsiteX40" fmla="*/ 9553 w 10000"/>
              <a:gd name="connsiteY40" fmla="*/ 8730 h 10000"/>
              <a:gd name="connsiteX41" fmla="*/ 9547 w 10000"/>
              <a:gd name="connsiteY41" fmla="*/ 9017 h 10000"/>
              <a:gd name="connsiteX42" fmla="*/ 9539 w 10000"/>
              <a:gd name="connsiteY42" fmla="*/ 9331 h 10000"/>
              <a:gd name="connsiteX43" fmla="*/ 9529 w 10000"/>
              <a:gd name="connsiteY43" fmla="*/ 9650 h 10000"/>
              <a:gd name="connsiteX44" fmla="*/ 9517 w 10000"/>
              <a:gd name="connsiteY44" fmla="*/ 10000 h 10000"/>
              <a:gd name="connsiteX45" fmla="*/ 9993 w 10000"/>
              <a:gd name="connsiteY45" fmla="*/ 1869 h 10000"/>
              <a:gd name="connsiteX46" fmla="*/ 9993 w 10000"/>
              <a:gd name="connsiteY46" fmla="*/ 0 h 10000"/>
              <a:gd name="connsiteX0" fmla="*/ 9993 w 10000"/>
              <a:gd name="connsiteY0" fmla="*/ 0 h 10000"/>
              <a:gd name="connsiteX1" fmla="*/ 7 w 10000"/>
              <a:gd name="connsiteY1" fmla="*/ 22 h 10000"/>
              <a:gd name="connsiteX2" fmla="*/ 7 w 10000"/>
              <a:gd name="connsiteY2" fmla="*/ 5954 h 10000"/>
              <a:gd name="connsiteX3" fmla="*/ 8866 w 10000"/>
              <a:gd name="connsiteY3" fmla="*/ 5818 h 10000"/>
              <a:gd name="connsiteX4" fmla="*/ 8866 w 10000"/>
              <a:gd name="connsiteY4" fmla="*/ 5818 h 10000"/>
              <a:gd name="connsiteX5" fmla="*/ 8968 w 10000"/>
              <a:gd name="connsiteY5" fmla="*/ 5855 h 10000"/>
              <a:gd name="connsiteX6" fmla="*/ 9064 w 10000"/>
              <a:gd name="connsiteY6" fmla="*/ 5886 h 10000"/>
              <a:gd name="connsiteX7" fmla="*/ 9150 w 10000"/>
              <a:gd name="connsiteY7" fmla="*/ 5940 h 10000"/>
              <a:gd name="connsiteX8" fmla="*/ 9190 w 10000"/>
              <a:gd name="connsiteY8" fmla="*/ 5977 h 10000"/>
              <a:gd name="connsiteX9" fmla="*/ 9228 w 10000"/>
              <a:gd name="connsiteY9" fmla="*/ 6014 h 10000"/>
              <a:gd name="connsiteX10" fmla="*/ 9264 w 10000"/>
              <a:gd name="connsiteY10" fmla="*/ 6051 h 10000"/>
              <a:gd name="connsiteX11" fmla="*/ 9297 w 10000"/>
              <a:gd name="connsiteY11" fmla="*/ 6105 h 10000"/>
              <a:gd name="connsiteX12" fmla="*/ 9330 w 10000"/>
              <a:gd name="connsiteY12" fmla="*/ 6158 h 10000"/>
              <a:gd name="connsiteX13" fmla="*/ 9359 w 10000"/>
              <a:gd name="connsiteY13" fmla="*/ 6216 h 10000"/>
              <a:gd name="connsiteX14" fmla="*/ 9387 w 10000"/>
              <a:gd name="connsiteY14" fmla="*/ 6291 h 10000"/>
              <a:gd name="connsiteX15" fmla="*/ 9413 w 10000"/>
              <a:gd name="connsiteY15" fmla="*/ 6359 h 10000"/>
              <a:gd name="connsiteX16" fmla="*/ 9436 w 10000"/>
              <a:gd name="connsiteY16" fmla="*/ 6450 h 10000"/>
              <a:gd name="connsiteX17" fmla="*/ 9457 w 10000"/>
              <a:gd name="connsiteY17" fmla="*/ 6551 h 10000"/>
              <a:gd name="connsiteX18" fmla="*/ 9477 w 10000"/>
              <a:gd name="connsiteY18" fmla="*/ 6657 h 10000"/>
              <a:gd name="connsiteX19" fmla="*/ 9486 w 10000"/>
              <a:gd name="connsiteY19" fmla="*/ 6716 h 10000"/>
              <a:gd name="connsiteX20" fmla="*/ 9494 w 10000"/>
              <a:gd name="connsiteY20" fmla="*/ 6779 h 10000"/>
              <a:gd name="connsiteX21" fmla="*/ 9502 w 10000"/>
              <a:gd name="connsiteY21" fmla="*/ 6843 h 10000"/>
              <a:gd name="connsiteX22" fmla="*/ 9510 w 10000"/>
              <a:gd name="connsiteY22" fmla="*/ 6912 h 10000"/>
              <a:gd name="connsiteX23" fmla="*/ 9516 w 10000"/>
              <a:gd name="connsiteY23" fmla="*/ 6986 h 10000"/>
              <a:gd name="connsiteX24" fmla="*/ 9523 w 10000"/>
              <a:gd name="connsiteY24" fmla="*/ 7056 h 10000"/>
              <a:gd name="connsiteX25" fmla="*/ 9528 w 10000"/>
              <a:gd name="connsiteY25" fmla="*/ 7130 h 10000"/>
              <a:gd name="connsiteX26" fmla="*/ 9534 w 10000"/>
              <a:gd name="connsiteY26" fmla="*/ 7210 h 10000"/>
              <a:gd name="connsiteX27" fmla="*/ 9538 w 10000"/>
              <a:gd name="connsiteY27" fmla="*/ 7295 h 10000"/>
              <a:gd name="connsiteX28" fmla="*/ 9543 w 10000"/>
              <a:gd name="connsiteY28" fmla="*/ 7385 h 10000"/>
              <a:gd name="connsiteX29" fmla="*/ 9547 w 10000"/>
              <a:gd name="connsiteY29" fmla="*/ 7476 h 10000"/>
              <a:gd name="connsiteX30" fmla="*/ 9550 w 10000"/>
              <a:gd name="connsiteY30" fmla="*/ 7566 h 10000"/>
              <a:gd name="connsiteX31" fmla="*/ 9553 w 10000"/>
              <a:gd name="connsiteY31" fmla="*/ 7662 h 10000"/>
              <a:gd name="connsiteX32" fmla="*/ 9554 w 10000"/>
              <a:gd name="connsiteY32" fmla="*/ 7767 h 10000"/>
              <a:gd name="connsiteX33" fmla="*/ 9556 w 10000"/>
              <a:gd name="connsiteY33" fmla="*/ 7874 h 10000"/>
              <a:gd name="connsiteX34" fmla="*/ 9556 w 10000"/>
              <a:gd name="connsiteY34" fmla="*/ 7986 h 10000"/>
              <a:gd name="connsiteX35" fmla="*/ 9557 w 10000"/>
              <a:gd name="connsiteY35" fmla="*/ 8098 h 10000"/>
              <a:gd name="connsiteX36" fmla="*/ 9557 w 10000"/>
              <a:gd name="connsiteY36" fmla="*/ 8214 h 10000"/>
              <a:gd name="connsiteX37" fmla="*/ 9557 w 10000"/>
              <a:gd name="connsiteY37" fmla="*/ 8342 h 10000"/>
              <a:gd name="connsiteX38" fmla="*/ 9556 w 10000"/>
              <a:gd name="connsiteY38" fmla="*/ 8464 h 10000"/>
              <a:gd name="connsiteX39" fmla="*/ 9554 w 10000"/>
              <a:gd name="connsiteY39" fmla="*/ 8597 h 10000"/>
              <a:gd name="connsiteX40" fmla="*/ 9553 w 10000"/>
              <a:gd name="connsiteY40" fmla="*/ 8730 h 10000"/>
              <a:gd name="connsiteX41" fmla="*/ 9547 w 10000"/>
              <a:gd name="connsiteY41" fmla="*/ 9017 h 10000"/>
              <a:gd name="connsiteX42" fmla="*/ 9539 w 10000"/>
              <a:gd name="connsiteY42" fmla="*/ 9331 h 10000"/>
              <a:gd name="connsiteX43" fmla="*/ 9529 w 10000"/>
              <a:gd name="connsiteY43" fmla="*/ 9650 h 10000"/>
              <a:gd name="connsiteX44" fmla="*/ 9517 w 10000"/>
              <a:gd name="connsiteY44" fmla="*/ 10000 h 10000"/>
              <a:gd name="connsiteX45" fmla="*/ 9993 w 10000"/>
              <a:gd name="connsiteY45" fmla="*/ 1869 h 10000"/>
              <a:gd name="connsiteX46" fmla="*/ 9993 w 10000"/>
              <a:gd name="connsiteY46" fmla="*/ 0 h 10000"/>
              <a:gd name="connsiteX0" fmla="*/ 9993 w 10001"/>
              <a:gd name="connsiteY0" fmla="*/ 0 h 10000"/>
              <a:gd name="connsiteX1" fmla="*/ 7 w 10001"/>
              <a:gd name="connsiteY1" fmla="*/ 22 h 10000"/>
              <a:gd name="connsiteX2" fmla="*/ 7 w 10001"/>
              <a:gd name="connsiteY2" fmla="*/ 5954 h 10000"/>
              <a:gd name="connsiteX3" fmla="*/ 8866 w 10001"/>
              <a:gd name="connsiteY3" fmla="*/ 5818 h 10000"/>
              <a:gd name="connsiteX4" fmla="*/ 8866 w 10001"/>
              <a:gd name="connsiteY4" fmla="*/ 5818 h 10000"/>
              <a:gd name="connsiteX5" fmla="*/ 8968 w 10001"/>
              <a:gd name="connsiteY5" fmla="*/ 5855 h 10000"/>
              <a:gd name="connsiteX6" fmla="*/ 9064 w 10001"/>
              <a:gd name="connsiteY6" fmla="*/ 5886 h 10000"/>
              <a:gd name="connsiteX7" fmla="*/ 9150 w 10001"/>
              <a:gd name="connsiteY7" fmla="*/ 5940 h 10000"/>
              <a:gd name="connsiteX8" fmla="*/ 9190 w 10001"/>
              <a:gd name="connsiteY8" fmla="*/ 5977 h 10000"/>
              <a:gd name="connsiteX9" fmla="*/ 9228 w 10001"/>
              <a:gd name="connsiteY9" fmla="*/ 6014 h 10000"/>
              <a:gd name="connsiteX10" fmla="*/ 9264 w 10001"/>
              <a:gd name="connsiteY10" fmla="*/ 6051 h 10000"/>
              <a:gd name="connsiteX11" fmla="*/ 9297 w 10001"/>
              <a:gd name="connsiteY11" fmla="*/ 6105 h 10000"/>
              <a:gd name="connsiteX12" fmla="*/ 9330 w 10001"/>
              <a:gd name="connsiteY12" fmla="*/ 6158 h 10000"/>
              <a:gd name="connsiteX13" fmla="*/ 9359 w 10001"/>
              <a:gd name="connsiteY13" fmla="*/ 6216 h 10000"/>
              <a:gd name="connsiteX14" fmla="*/ 9387 w 10001"/>
              <a:gd name="connsiteY14" fmla="*/ 6291 h 10000"/>
              <a:gd name="connsiteX15" fmla="*/ 9413 w 10001"/>
              <a:gd name="connsiteY15" fmla="*/ 6359 h 10000"/>
              <a:gd name="connsiteX16" fmla="*/ 9436 w 10001"/>
              <a:gd name="connsiteY16" fmla="*/ 6450 h 10000"/>
              <a:gd name="connsiteX17" fmla="*/ 9457 w 10001"/>
              <a:gd name="connsiteY17" fmla="*/ 6551 h 10000"/>
              <a:gd name="connsiteX18" fmla="*/ 9477 w 10001"/>
              <a:gd name="connsiteY18" fmla="*/ 6657 h 10000"/>
              <a:gd name="connsiteX19" fmla="*/ 9486 w 10001"/>
              <a:gd name="connsiteY19" fmla="*/ 6716 h 10000"/>
              <a:gd name="connsiteX20" fmla="*/ 9494 w 10001"/>
              <a:gd name="connsiteY20" fmla="*/ 6779 h 10000"/>
              <a:gd name="connsiteX21" fmla="*/ 9502 w 10001"/>
              <a:gd name="connsiteY21" fmla="*/ 6843 h 10000"/>
              <a:gd name="connsiteX22" fmla="*/ 9510 w 10001"/>
              <a:gd name="connsiteY22" fmla="*/ 6912 h 10000"/>
              <a:gd name="connsiteX23" fmla="*/ 9516 w 10001"/>
              <a:gd name="connsiteY23" fmla="*/ 6986 h 10000"/>
              <a:gd name="connsiteX24" fmla="*/ 9523 w 10001"/>
              <a:gd name="connsiteY24" fmla="*/ 7056 h 10000"/>
              <a:gd name="connsiteX25" fmla="*/ 9528 w 10001"/>
              <a:gd name="connsiteY25" fmla="*/ 7130 h 10000"/>
              <a:gd name="connsiteX26" fmla="*/ 9534 w 10001"/>
              <a:gd name="connsiteY26" fmla="*/ 7210 h 10000"/>
              <a:gd name="connsiteX27" fmla="*/ 9538 w 10001"/>
              <a:gd name="connsiteY27" fmla="*/ 7295 h 10000"/>
              <a:gd name="connsiteX28" fmla="*/ 9543 w 10001"/>
              <a:gd name="connsiteY28" fmla="*/ 7385 h 10000"/>
              <a:gd name="connsiteX29" fmla="*/ 9547 w 10001"/>
              <a:gd name="connsiteY29" fmla="*/ 7476 h 10000"/>
              <a:gd name="connsiteX30" fmla="*/ 9550 w 10001"/>
              <a:gd name="connsiteY30" fmla="*/ 7566 h 10000"/>
              <a:gd name="connsiteX31" fmla="*/ 9553 w 10001"/>
              <a:gd name="connsiteY31" fmla="*/ 7662 h 10000"/>
              <a:gd name="connsiteX32" fmla="*/ 9554 w 10001"/>
              <a:gd name="connsiteY32" fmla="*/ 7767 h 10000"/>
              <a:gd name="connsiteX33" fmla="*/ 9556 w 10001"/>
              <a:gd name="connsiteY33" fmla="*/ 7874 h 10000"/>
              <a:gd name="connsiteX34" fmla="*/ 9556 w 10001"/>
              <a:gd name="connsiteY34" fmla="*/ 7986 h 10000"/>
              <a:gd name="connsiteX35" fmla="*/ 9557 w 10001"/>
              <a:gd name="connsiteY35" fmla="*/ 8098 h 10000"/>
              <a:gd name="connsiteX36" fmla="*/ 9557 w 10001"/>
              <a:gd name="connsiteY36" fmla="*/ 8214 h 10000"/>
              <a:gd name="connsiteX37" fmla="*/ 9557 w 10001"/>
              <a:gd name="connsiteY37" fmla="*/ 8342 h 10000"/>
              <a:gd name="connsiteX38" fmla="*/ 9556 w 10001"/>
              <a:gd name="connsiteY38" fmla="*/ 8464 h 10000"/>
              <a:gd name="connsiteX39" fmla="*/ 9554 w 10001"/>
              <a:gd name="connsiteY39" fmla="*/ 8597 h 10000"/>
              <a:gd name="connsiteX40" fmla="*/ 9553 w 10001"/>
              <a:gd name="connsiteY40" fmla="*/ 8730 h 10000"/>
              <a:gd name="connsiteX41" fmla="*/ 9547 w 10001"/>
              <a:gd name="connsiteY41" fmla="*/ 9017 h 10000"/>
              <a:gd name="connsiteX42" fmla="*/ 9539 w 10001"/>
              <a:gd name="connsiteY42" fmla="*/ 9331 h 10000"/>
              <a:gd name="connsiteX43" fmla="*/ 9529 w 10001"/>
              <a:gd name="connsiteY43" fmla="*/ 9650 h 10000"/>
              <a:gd name="connsiteX44" fmla="*/ 9517 w 10001"/>
              <a:gd name="connsiteY44" fmla="*/ 10000 h 10000"/>
              <a:gd name="connsiteX45" fmla="*/ 9993 w 10001"/>
              <a:gd name="connsiteY45" fmla="*/ 1869 h 10000"/>
              <a:gd name="connsiteX46" fmla="*/ 9993 w 10001"/>
              <a:gd name="connsiteY46" fmla="*/ 0 h 10000"/>
              <a:gd name="connsiteX0" fmla="*/ 9993 w 9997"/>
              <a:gd name="connsiteY0" fmla="*/ 0 h 10000"/>
              <a:gd name="connsiteX1" fmla="*/ 7 w 9997"/>
              <a:gd name="connsiteY1" fmla="*/ 22 h 10000"/>
              <a:gd name="connsiteX2" fmla="*/ 7 w 9997"/>
              <a:gd name="connsiteY2" fmla="*/ 5954 h 10000"/>
              <a:gd name="connsiteX3" fmla="*/ 8866 w 9997"/>
              <a:gd name="connsiteY3" fmla="*/ 5818 h 10000"/>
              <a:gd name="connsiteX4" fmla="*/ 8866 w 9997"/>
              <a:gd name="connsiteY4" fmla="*/ 5818 h 10000"/>
              <a:gd name="connsiteX5" fmla="*/ 8968 w 9997"/>
              <a:gd name="connsiteY5" fmla="*/ 5855 h 10000"/>
              <a:gd name="connsiteX6" fmla="*/ 9064 w 9997"/>
              <a:gd name="connsiteY6" fmla="*/ 5886 h 10000"/>
              <a:gd name="connsiteX7" fmla="*/ 9150 w 9997"/>
              <a:gd name="connsiteY7" fmla="*/ 5940 h 10000"/>
              <a:gd name="connsiteX8" fmla="*/ 9190 w 9997"/>
              <a:gd name="connsiteY8" fmla="*/ 5977 h 10000"/>
              <a:gd name="connsiteX9" fmla="*/ 9228 w 9997"/>
              <a:gd name="connsiteY9" fmla="*/ 6014 h 10000"/>
              <a:gd name="connsiteX10" fmla="*/ 9264 w 9997"/>
              <a:gd name="connsiteY10" fmla="*/ 6051 h 10000"/>
              <a:gd name="connsiteX11" fmla="*/ 9297 w 9997"/>
              <a:gd name="connsiteY11" fmla="*/ 6105 h 10000"/>
              <a:gd name="connsiteX12" fmla="*/ 9330 w 9997"/>
              <a:gd name="connsiteY12" fmla="*/ 6158 h 10000"/>
              <a:gd name="connsiteX13" fmla="*/ 9359 w 9997"/>
              <a:gd name="connsiteY13" fmla="*/ 6216 h 10000"/>
              <a:gd name="connsiteX14" fmla="*/ 9387 w 9997"/>
              <a:gd name="connsiteY14" fmla="*/ 6291 h 10000"/>
              <a:gd name="connsiteX15" fmla="*/ 9413 w 9997"/>
              <a:gd name="connsiteY15" fmla="*/ 6359 h 10000"/>
              <a:gd name="connsiteX16" fmla="*/ 9436 w 9997"/>
              <a:gd name="connsiteY16" fmla="*/ 6450 h 10000"/>
              <a:gd name="connsiteX17" fmla="*/ 9457 w 9997"/>
              <a:gd name="connsiteY17" fmla="*/ 6551 h 10000"/>
              <a:gd name="connsiteX18" fmla="*/ 9477 w 9997"/>
              <a:gd name="connsiteY18" fmla="*/ 6657 h 10000"/>
              <a:gd name="connsiteX19" fmla="*/ 9486 w 9997"/>
              <a:gd name="connsiteY19" fmla="*/ 6716 h 10000"/>
              <a:gd name="connsiteX20" fmla="*/ 9494 w 9997"/>
              <a:gd name="connsiteY20" fmla="*/ 6779 h 10000"/>
              <a:gd name="connsiteX21" fmla="*/ 9502 w 9997"/>
              <a:gd name="connsiteY21" fmla="*/ 6843 h 10000"/>
              <a:gd name="connsiteX22" fmla="*/ 9510 w 9997"/>
              <a:gd name="connsiteY22" fmla="*/ 6912 h 10000"/>
              <a:gd name="connsiteX23" fmla="*/ 9516 w 9997"/>
              <a:gd name="connsiteY23" fmla="*/ 6986 h 10000"/>
              <a:gd name="connsiteX24" fmla="*/ 9523 w 9997"/>
              <a:gd name="connsiteY24" fmla="*/ 7056 h 10000"/>
              <a:gd name="connsiteX25" fmla="*/ 9528 w 9997"/>
              <a:gd name="connsiteY25" fmla="*/ 7130 h 10000"/>
              <a:gd name="connsiteX26" fmla="*/ 9534 w 9997"/>
              <a:gd name="connsiteY26" fmla="*/ 7210 h 10000"/>
              <a:gd name="connsiteX27" fmla="*/ 9538 w 9997"/>
              <a:gd name="connsiteY27" fmla="*/ 7295 h 10000"/>
              <a:gd name="connsiteX28" fmla="*/ 9543 w 9997"/>
              <a:gd name="connsiteY28" fmla="*/ 7385 h 10000"/>
              <a:gd name="connsiteX29" fmla="*/ 9547 w 9997"/>
              <a:gd name="connsiteY29" fmla="*/ 7476 h 10000"/>
              <a:gd name="connsiteX30" fmla="*/ 9550 w 9997"/>
              <a:gd name="connsiteY30" fmla="*/ 7566 h 10000"/>
              <a:gd name="connsiteX31" fmla="*/ 9553 w 9997"/>
              <a:gd name="connsiteY31" fmla="*/ 7662 h 10000"/>
              <a:gd name="connsiteX32" fmla="*/ 9554 w 9997"/>
              <a:gd name="connsiteY32" fmla="*/ 7767 h 10000"/>
              <a:gd name="connsiteX33" fmla="*/ 9556 w 9997"/>
              <a:gd name="connsiteY33" fmla="*/ 7874 h 10000"/>
              <a:gd name="connsiteX34" fmla="*/ 9556 w 9997"/>
              <a:gd name="connsiteY34" fmla="*/ 7986 h 10000"/>
              <a:gd name="connsiteX35" fmla="*/ 9557 w 9997"/>
              <a:gd name="connsiteY35" fmla="*/ 8098 h 10000"/>
              <a:gd name="connsiteX36" fmla="*/ 9557 w 9997"/>
              <a:gd name="connsiteY36" fmla="*/ 8214 h 10000"/>
              <a:gd name="connsiteX37" fmla="*/ 9557 w 9997"/>
              <a:gd name="connsiteY37" fmla="*/ 8342 h 10000"/>
              <a:gd name="connsiteX38" fmla="*/ 9556 w 9997"/>
              <a:gd name="connsiteY38" fmla="*/ 8464 h 10000"/>
              <a:gd name="connsiteX39" fmla="*/ 9554 w 9997"/>
              <a:gd name="connsiteY39" fmla="*/ 8597 h 10000"/>
              <a:gd name="connsiteX40" fmla="*/ 9553 w 9997"/>
              <a:gd name="connsiteY40" fmla="*/ 8730 h 10000"/>
              <a:gd name="connsiteX41" fmla="*/ 9547 w 9997"/>
              <a:gd name="connsiteY41" fmla="*/ 9017 h 10000"/>
              <a:gd name="connsiteX42" fmla="*/ 9539 w 9997"/>
              <a:gd name="connsiteY42" fmla="*/ 9331 h 10000"/>
              <a:gd name="connsiteX43" fmla="*/ 9529 w 9997"/>
              <a:gd name="connsiteY43" fmla="*/ 9650 h 10000"/>
              <a:gd name="connsiteX44" fmla="*/ 9517 w 9997"/>
              <a:gd name="connsiteY44" fmla="*/ 10000 h 10000"/>
              <a:gd name="connsiteX45" fmla="*/ 9993 w 9997"/>
              <a:gd name="connsiteY45" fmla="*/ 1869 h 10000"/>
              <a:gd name="connsiteX46" fmla="*/ 9993 w 9997"/>
              <a:gd name="connsiteY46" fmla="*/ 0 h 10000"/>
              <a:gd name="connsiteX0" fmla="*/ 9996 w 9996"/>
              <a:gd name="connsiteY0" fmla="*/ 0 h 10000"/>
              <a:gd name="connsiteX1" fmla="*/ 7 w 9996"/>
              <a:gd name="connsiteY1" fmla="*/ 22 h 10000"/>
              <a:gd name="connsiteX2" fmla="*/ 7 w 9996"/>
              <a:gd name="connsiteY2" fmla="*/ 5954 h 10000"/>
              <a:gd name="connsiteX3" fmla="*/ 8869 w 9996"/>
              <a:gd name="connsiteY3" fmla="*/ 5818 h 10000"/>
              <a:gd name="connsiteX4" fmla="*/ 8869 w 9996"/>
              <a:gd name="connsiteY4" fmla="*/ 5818 h 10000"/>
              <a:gd name="connsiteX5" fmla="*/ 8971 w 9996"/>
              <a:gd name="connsiteY5" fmla="*/ 5855 h 10000"/>
              <a:gd name="connsiteX6" fmla="*/ 9067 w 9996"/>
              <a:gd name="connsiteY6" fmla="*/ 5886 h 10000"/>
              <a:gd name="connsiteX7" fmla="*/ 9153 w 9996"/>
              <a:gd name="connsiteY7" fmla="*/ 5940 h 10000"/>
              <a:gd name="connsiteX8" fmla="*/ 9193 w 9996"/>
              <a:gd name="connsiteY8" fmla="*/ 5977 h 10000"/>
              <a:gd name="connsiteX9" fmla="*/ 9231 w 9996"/>
              <a:gd name="connsiteY9" fmla="*/ 6014 h 10000"/>
              <a:gd name="connsiteX10" fmla="*/ 9267 w 9996"/>
              <a:gd name="connsiteY10" fmla="*/ 6051 h 10000"/>
              <a:gd name="connsiteX11" fmla="*/ 9300 w 9996"/>
              <a:gd name="connsiteY11" fmla="*/ 6105 h 10000"/>
              <a:gd name="connsiteX12" fmla="*/ 9333 w 9996"/>
              <a:gd name="connsiteY12" fmla="*/ 6158 h 10000"/>
              <a:gd name="connsiteX13" fmla="*/ 9362 w 9996"/>
              <a:gd name="connsiteY13" fmla="*/ 6216 h 10000"/>
              <a:gd name="connsiteX14" fmla="*/ 9390 w 9996"/>
              <a:gd name="connsiteY14" fmla="*/ 6291 h 10000"/>
              <a:gd name="connsiteX15" fmla="*/ 9416 w 9996"/>
              <a:gd name="connsiteY15" fmla="*/ 6359 h 10000"/>
              <a:gd name="connsiteX16" fmla="*/ 9439 w 9996"/>
              <a:gd name="connsiteY16" fmla="*/ 6450 h 10000"/>
              <a:gd name="connsiteX17" fmla="*/ 9460 w 9996"/>
              <a:gd name="connsiteY17" fmla="*/ 6551 h 10000"/>
              <a:gd name="connsiteX18" fmla="*/ 9480 w 9996"/>
              <a:gd name="connsiteY18" fmla="*/ 6657 h 10000"/>
              <a:gd name="connsiteX19" fmla="*/ 9489 w 9996"/>
              <a:gd name="connsiteY19" fmla="*/ 6716 h 10000"/>
              <a:gd name="connsiteX20" fmla="*/ 9497 w 9996"/>
              <a:gd name="connsiteY20" fmla="*/ 6779 h 10000"/>
              <a:gd name="connsiteX21" fmla="*/ 9505 w 9996"/>
              <a:gd name="connsiteY21" fmla="*/ 6843 h 10000"/>
              <a:gd name="connsiteX22" fmla="*/ 9513 w 9996"/>
              <a:gd name="connsiteY22" fmla="*/ 6912 h 10000"/>
              <a:gd name="connsiteX23" fmla="*/ 9519 w 9996"/>
              <a:gd name="connsiteY23" fmla="*/ 6986 h 10000"/>
              <a:gd name="connsiteX24" fmla="*/ 9526 w 9996"/>
              <a:gd name="connsiteY24" fmla="*/ 7056 h 10000"/>
              <a:gd name="connsiteX25" fmla="*/ 9531 w 9996"/>
              <a:gd name="connsiteY25" fmla="*/ 7130 h 10000"/>
              <a:gd name="connsiteX26" fmla="*/ 9537 w 9996"/>
              <a:gd name="connsiteY26" fmla="*/ 7210 h 10000"/>
              <a:gd name="connsiteX27" fmla="*/ 9541 w 9996"/>
              <a:gd name="connsiteY27" fmla="*/ 7295 h 10000"/>
              <a:gd name="connsiteX28" fmla="*/ 9546 w 9996"/>
              <a:gd name="connsiteY28" fmla="*/ 7385 h 10000"/>
              <a:gd name="connsiteX29" fmla="*/ 9550 w 9996"/>
              <a:gd name="connsiteY29" fmla="*/ 7476 h 10000"/>
              <a:gd name="connsiteX30" fmla="*/ 9553 w 9996"/>
              <a:gd name="connsiteY30" fmla="*/ 7566 h 10000"/>
              <a:gd name="connsiteX31" fmla="*/ 9556 w 9996"/>
              <a:gd name="connsiteY31" fmla="*/ 7662 h 10000"/>
              <a:gd name="connsiteX32" fmla="*/ 9557 w 9996"/>
              <a:gd name="connsiteY32" fmla="*/ 7767 h 10000"/>
              <a:gd name="connsiteX33" fmla="*/ 9559 w 9996"/>
              <a:gd name="connsiteY33" fmla="*/ 7874 h 10000"/>
              <a:gd name="connsiteX34" fmla="*/ 9559 w 9996"/>
              <a:gd name="connsiteY34" fmla="*/ 7986 h 10000"/>
              <a:gd name="connsiteX35" fmla="*/ 9560 w 9996"/>
              <a:gd name="connsiteY35" fmla="*/ 8098 h 10000"/>
              <a:gd name="connsiteX36" fmla="*/ 9560 w 9996"/>
              <a:gd name="connsiteY36" fmla="*/ 8214 h 10000"/>
              <a:gd name="connsiteX37" fmla="*/ 9560 w 9996"/>
              <a:gd name="connsiteY37" fmla="*/ 8342 h 10000"/>
              <a:gd name="connsiteX38" fmla="*/ 9559 w 9996"/>
              <a:gd name="connsiteY38" fmla="*/ 8464 h 10000"/>
              <a:gd name="connsiteX39" fmla="*/ 9557 w 9996"/>
              <a:gd name="connsiteY39" fmla="*/ 8597 h 10000"/>
              <a:gd name="connsiteX40" fmla="*/ 9556 w 9996"/>
              <a:gd name="connsiteY40" fmla="*/ 8730 h 10000"/>
              <a:gd name="connsiteX41" fmla="*/ 9550 w 9996"/>
              <a:gd name="connsiteY41" fmla="*/ 9017 h 10000"/>
              <a:gd name="connsiteX42" fmla="*/ 9542 w 9996"/>
              <a:gd name="connsiteY42" fmla="*/ 9331 h 10000"/>
              <a:gd name="connsiteX43" fmla="*/ 9532 w 9996"/>
              <a:gd name="connsiteY43" fmla="*/ 9650 h 10000"/>
              <a:gd name="connsiteX44" fmla="*/ 9520 w 9996"/>
              <a:gd name="connsiteY44" fmla="*/ 10000 h 10000"/>
              <a:gd name="connsiteX45" fmla="*/ 9996 w 9996"/>
              <a:gd name="connsiteY45" fmla="*/ 1869 h 10000"/>
              <a:gd name="connsiteX46" fmla="*/ 9996 w 9996"/>
              <a:gd name="connsiteY4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996" h="10000">
                <a:moveTo>
                  <a:pt x="9996" y="0"/>
                </a:moveTo>
                <a:lnTo>
                  <a:pt x="7" y="22"/>
                </a:lnTo>
                <a:cubicBezTo>
                  <a:pt x="14" y="2043"/>
                  <a:pt x="0" y="3933"/>
                  <a:pt x="7" y="5954"/>
                </a:cubicBezTo>
                <a:lnTo>
                  <a:pt x="8869" y="5818"/>
                </a:lnTo>
                <a:lnTo>
                  <a:pt x="8869" y="5818"/>
                </a:lnTo>
                <a:lnTo>
                  <a:pt x="8971" y="5855"/>
                </a:lnTo>
                <a:cubicBezTo>
                  <a:pt x="9003" y="5865"/>
                  <a:pt x="9035" y="5876"/>
                  <a:pt x="9067" y="5886"/>
                </a:cubicBezTo>
                <a:lnTo>
                  <a:pt x="9153" y="5940"/>
                </a:lnTo>
                <a:lnTo>
                  <a:pt x="9193" y="5977"/>
                </a:lnTo>
                <a:cubicBezTo>
                  <a:pt x="9206" y="5989"/>
                  <a:pt x="9218" y="6002"/>
                  <a:pt x="9231" y="6014"/>
                </a:cubicBezTo>
                <a:cubicBezTo>
                  <a:pt x="9243" y="6026"/>
                  <a:pt x="9255" y="6039"/>
                  <a:pt x="9267" y="6051"/>
                </a:cubicBezTo>
                <a:lnTo>
                  <a:pt x="9300" y="6105"/>
                </a:lnTo>
                <a:cubicBezTo>
                  <a:pt x="9311" y="6123"/>
                  <a:pt x="9322" y="6140"/>
                  <a:pt x="9333" y="6158"/>
                </a:cubicBezTo>
                <a:cubicBezTo>
                  <a:pt x="9343" y="6177"/>
                  <a:pt x="9352" y="6197"/>
                  <a:pt x="9362" y="6216"/>
                </a:cubicBezTo>
                <a:cubicBezTo>
                  <a:pt x="9371" y="6242"/>
                  <a:pt x="9381" y="6266"/>
                  <a:pt x="9390" y="6291"/>
                </a:cubicBezTo>
                <a:cubicBezTo>
                  <a:pt x="9399" y="6314"/>
                  <a:pt x="9407" y="6336"/>
                  <a:pt x="9416" y="6359"/>
                </a:cubicBezTo>
                <a:cubicBezTo>
                  <a:pt x="9424" y="6389"/>
                  <a:pt x="9431" y="6420"/>
                  <a:pt x="9439" y="6450"/>
                </a:cubicBezTo>
                <a:cubicBezTo>
                  <a:pt x="9446" y="6483"/>
                  <a:pt x="9453" y="6517"/>
                  <a:pt x="9460" y="6551"/>
                </a:cubicBezTo>
                <a:cubicBezTo>
                  <a:pt x="9467" y="6586"/>
                  <a:pt x="9473" y="6622"/>
                  <a:pt x="9480" y="6657"/>
                </a:cubicBezTo>
                <a:cubicBezTo>
                  <a:pt x="9483" y="6676"/>
                  <a:pt x="9486" y="6697"/>
                  <a:pt x="9489" y="6716"/>
                </a:cubicBezTo>
                <a:cubicBezTo>
                  <a:pt x="9492" y="6737"/>
                  <a:pt x="9494" y="6758"/>
                  <a:pt x="9497" y="6779"/>
                </a:cubicBezTo>
                <a:cubicBezTo>
                  <a:pt x="9500" y="6800"/>
                  <a:pt x="9503" y="6822"/>
                  <a:pt x="9505" y="6843"/>
                </a:cubicBezTo>
                <a:cubicBezTo>
                  <a:pt x="9507" y="6867"/>
                  <a:pt x="9510" y="6889"/>
                  <a:pt x="9513" y="6912"/>
                </a:cubicBezTo>
                <a:cubicBezTo>
                  <a:pt x="9515" y="6937"/>
                  <a:pt x="9517" y="6961"/>
                  <a:pt x="9519" y="6986"/>
                </a:cubicBezTo>
                <a:cubicBezTo>
                  <a:pt x="9522" y="7010"/>
                  <a:pt x="9523" y="7033"/>
                  <a:pt x="9526" y="7056"/>
                </a:cubicBezTo>
                <a:cubicBezTo>
                  <a:pt x="9528" y="7081"/>
                  <a:pt x="9529" y="7105"/>
                  <a:pt x="9531" y="7130"/>
                </a:cubicBezTo>
                <a:cubicBezTo>
                  <a:pt x="9533" y="7157"/>
                  <a:pt x="9535" y="7184"/>
                  <a:pt x="9537" y="7210"/>
                </a:cubicBezTo>
                <a:cubicBezTo>
                  <a:pt x="9539" y="7238"/>
                  <a:pt x="9539" y="7267"/>
                  <a:pt x="9541" y="7295"/>
                </a:cubicBezTo>
                <a:cubicBezTo>
                  <a:pt x="9542" y="7326"/>
                  <a:pt x="9544" y="7355"/>
                  <a:pt x="9546" y="7385"/>
                </a:cubicBezTo>
                <a:cubicBezTo>
                  <a:pt x="9547" y="7415"/>
                  <a:pt x="9548" y="7445"/>
                  <a:pt x="9550" y="7476"/>
                </a:cubicBezTo>
                <a:lnTo>
                  <a:pt x="9553" y="7566"/>
                </a:lnTo>
                <a:lnTo>
                  <a:pt x="9556" y="7662"/>
                </a:lnTo>
                <a:cubicBezTo>
                  <a:pt x="9556" y="7697"/>
                  <a:pt x="9557" y="7732"/>
                  <a:pt x="9557" y="7767"/>
                </a:cubicBezTo>
                <a:cubicBezTo>
                  <a:pt x="9558" y="7803"/>
                  <a:pt x="9558" y="7839"/>
                  <a:pt x="9559" y="7874"/>
                </a:cubicBezTo>
                <a:lnTo>
                  <a:pt x="9559" y="7986"/>
                </a:lnTo>
                <a:cubicBezTo>
                  <a:pt x="9560" y="8023"/>
                  <a:pt x="9560" y="8060"/>
                  <a:pt x="9560" y="8098"/>
                </a:cubicBezTo>
                <a:lnTo>
                  <a:pt x="9560" y="8214"/>
                </a:lnTo>
                <a:lnTo>
                  <a:pt x="9560" y="8342"/>
                </a:lnTo>
                <a:cubicBezTo>
                  <a:pt x="9560" y="8382"/>
                  <a:pt x="9559" y="8424"/>
                  <a:pt x="9559" y="8464"/>
                </a:cubicBezTo>
                <a:cubicBezTo>
                  <a:pt x="9558" y="8508"/>
                  <a:pt x="9558" y="8553"/>
                  <a:pt x="9557" y="8597"/>
                </a:cubicBezTo>
                <a:cubicBezTo>
                  <a:pt x="9557" y="8641"/>
                  <a:pt x="9556" y="8685"/>
                  <a:pt x="9556" y="8730"/>
                </a:cubicBezTo>
                <a:cubicBezTo>
                  <a:pt x="9554" y="8826"/>
                  <a:pt x="9552" y="8921"/>
                  <a:pt x="9550" y="9017"/>
                </a:cubicBezTo>
                <a:cubicBezTo>
                  <a:pt x="9547" y="9121"/>
                  <a:pt x="9544" y="9226"/>
                  <a:pt x="9542" y="9331"/>
                </a:cubicBezTo>
                <a:cubicBezTo>
                  <a:pt x="9539" y="9437"/>
                  <a:pt x="9536" y="9543"/>
                  <a:pt x="9532" y="9650"/>
                </a:cubicBezTo>
                <a:cubicBezTo>
                  <a:pt x="9528" y="9766"/>
                  <a:pt x="9524" y="9883"/>
                  <a:pt x="9520" y="10000"/>
                </a:cubicBezTo>
                <a:cubicBezTo>
                  <a:pt x="9679" y="7312"/>
                  <a:pt x="9757" y="5900"/>
                  <a:pt x="9996" y="1869"/>
                </a:cubicBezTo>
                <a:lnTo>
                  <a:pt x="999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3" name="Rectangle 5"/>
          <p:cNvSpPr>
            <a:spLocks noGrp="1" noChangeArrowheads="1"/>
          </p:cNvSpPr>
          <p:nvPr>
            <p:ph type="ftr" sz="quarter" idx="3"/>
          </p:nvPr>
        </p:nvSpPr>
        <p:spPr bwMode="white">
          <a:xfrm>
            <a:off x="555954" y="6533664"/>
            <a:ext cx="3906317" cy="324336"/>
          </a:xfrm>
          <a:prstGeom prst="rect">
            <a:avLst/>
          </a:prstGeom>
        </p:spPr>
        <p:txBody>
          <a:bodyPr lIns="108000"/>
          <a:lstStyle>
            <a:lvl1pPr>
              <a:defRPr sz="1050">
                <a:solidFill>
                  <a:schemeClr val="bg1"/>
                </a:solidFill>
              </a:defRPr>
            </a:lvl1pPr>
          </a:lstStyle>
          <a:p>
            <a:endParaRPr lang="en-AU"/>
          </a:p>
        </p:txBody>
      </p:sp>
      <p:sp>
        <p:nvSpPr>
          <p:cNvPr id="14" name="Slide Number Placeholder 13"/>
          <p:cNvSpPr>
            <a:spLocks noGrp="1"/>
          </p:cNvSpPr>
          <p:nvPr>
            <p:ph type="sldNum" sz="quarter" idx="4"/>
          </p:nvPr>
        </p:nvSpPr>
        <p:spPr bwMode="white">
          <a:xfrm>
            <a:off x="247650" y="6532474"/>
            <a:ext cx="300990" cy="325526"/>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fld id="{1DB9CBB4-23BD-49C8-8820-A2811D7748B6}" type="slidenum">
              <a:rPr lang="en-AU" smtClean="0"/>
              <a:t>‹#›</a:t>
            </a:fld>
            <a:endParaRPr lang="en-AU"/>
          </a:p>
        </p:txBody>
      </p:sp>
      <p:sp>
        <p:nvSpPr>
          <p:cNvPr id="16" name="Text Placeholder 15"/>
          <p:cNvSpPr>
            <a:spLocks noGrp="1"/>
          </p:cNvSpPr>
          <p:nvPr>
            <p:ph type="body" idx="1"/>
          </p:nvPr>
        </p:nvSpPr>
        <p:spPr>
          <a:xfrm>
            <a:off x="495300" y="1109663"/>
            <a:ext cx="8151202" cy="51260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pic>
        <p:nvPicPr>
          <p:cNvPr id="17" name="Picture 16" descr="IFA horizontal_tagli 2A6B11.jpg"/>
          <p:cNvPicPr>
            <a:picLocks noChangeAspect="1"/>
          </p:cNvPicPr>
          <p:nvPr/>
        </p:nvPicPr>
        <p:blipFill>
          <a:blip r:embed="rId10" cstate="print"/>
          <a:stretch>
            <a:fillRect/>
          </a:stretch>
        </p:blipFill>
        <p:spPr>
          <a:xfrm>
            <a:off x="6823821" y="212788"/>
            <a:ext cx="2136970" cy="52692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iming>
    <p:tnLst>
      <p:par>
        <p:cTn id="1" dur="indefinite" restart="never" nodeType="tmRoot"/>
      </p:par>
    </p:tnLst>
  </p:timing>
  <p:txStyles>
    <p:titleStyle>
      <a:lvl1pPr algn="l" rtl="0" eaLnBrk="1" fontAlgn="base" hangingPunct="1">
        <a:spcBef>
          <a:spcPct val="0"/>
        </a:spcBef>
        <a:spcAft>
          <a:spcPct val="0"/>
        </a:spcAft>
        <a:defRPr lang="en-AU" sz="3000" dirty="0" smtClean="0">
          <a:solidFill>
            <a:schemeClr val="tx2"/>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468000" indent="-360000" algn="l" rtl="0" eaLnBrk="1" fontAlgn="base" hangingPunct="1">
        <a:lnSpc>
          <a:spcPct val="100000"/>
        </a:lnSpc>
        <a:spcBef>
          <a:spcPts val="300"/>
        </a:spcBef>
        <a:spcAft>
          <a:spcPct val="0"/>
        </a:spcAft>
        <a:buClr>
          <a:schemeClr val="accent2"/>
        </a:buClr>
        <a:buFont typeface="Arial" pitchFamily="34" charset="0"/>
        <a:buChar char="•"/>
        <a:defRPr lang="en-US" sz="2000" b="0" dirty="0" smtClean="0">
          <a:solidFill>
            <a:srgbClr val="000000"/>
          </a:solidFill>
          <a:latin typeface="+mn-lt"/>
          <a:ea typeface="+mn-ea"/>
          <a:cs typeface="+mn-cs"/>
        </a:defRPr>
      </a:lvl1pPr>
      <a:lvl2pPr marL="828000" indent="-360000" algn="l" rtl="0" eaLnBrk="1" fontAlgn="base" hangingPunct="1">
        <a:lnSpc>
          <a:spcPct val="100000"/>
        </a:lnSpc>
        <a:spcBef>
          <a:spcPts val="300"/>
        </a:spcBef>
        <a:spcAft>
          <a:spcPct val="0"/>
        </a:spcAft>
        <a:buClr>
          <a:schemeClr val="accent2"/>
        </a:buClr>
        <a:buFont typeface="Arial" pitchFamily="34" charset="0"/>
        <a:buChar char="•"/>
        <a:defRPr lang="en-AU" sz="2000" dirty="0" smtClean="0">
          <a:solidFill>
            <a:srgbClr val="000000"/>
          </a:solidFill>
          <a:latin typeface="+mn-lt"/>
        </a:defRPr>
      </a:lvl2pPr>
      <a:lvl3pPr marL="1188000" indent="-360000" algn="l" rtl="0" eaLnBrk="1" fontAlgn="base" hangingPunct="1">
        <a:lnSpc>
          <a:spcPct val="100000"/>
        </a:lnSpc>
        <a:spcBef>
          <a:spcPts val="300"/>
        </a:spcBef>
        <a:spcAft>
          <a:spcPct val="0"/>
        </a:spcAft>
        <a:buClr>
          <a:schemeClr val="accent2"/>
        </a:buClr>
        <a:buSzPct val="100000"/>
        <a:buFont typeface="Arial" pitchFamily="34" charset="0"/>
        <a:buChar char="•"/>
        <a:defRPr lang="en-US" sz="2000" dirty="0" smtClean="0">
          <a:solidFill>
            <a:srgbClr val="000000"/>
          </a:solidFill>
          <a:latin typeface="+mn-lt"/>
        </a:defRPr>
      </a:lvl3pPr>
      <a:lvl4pPr marL="1548000" indent="-360000" algn="l" rtl="0" eaLnBrk="1" fontAlgn="base" hangingPunct="1">
        <a:lnSpc>
          <a:spcPct val="100000"/>
        </a:lnSpc>
        <a:spcBef>
          <a:spcPts val="300"/>
        </a:spcBef>
        <a:spcAft>
          <a:spcPct val="0"/>
        </a:spcAft>
        <a:buClr>
          <a:schemeClr val="bg2"/>
        </a:buClr>
        <a:buSzPct val="100000"/>
        <a:buFont typeface="Arial" pitchFamily="34" charset="0"/>
        <a:buChar char="•"/>
        <a:defRPr sz="2000">
          <a:solidFill>
            <a:srgbClr val="000000"/>
          </a:solidFill>
          <a:latin typeface="+mn-lt"/>
        </a:defRPr>
      </a:lvl4pPr>
      <a:lvl5pPr marL="1908000" indent="-360000" algn="l" rtl="0" eaLnBrk="1" fontAlgn="base" hangingPunct="1">
        <a:lnSpc>
          <a:spcPct val="100000"/>
        </a:lnSpc>
        <a:spcBef>
          <a:spcPts val="300"/>
        </a:spcBef>
        <a:spcAft>
          <a:spcPct val="0"/>
        </a:spcAft>
        <a:buClr>
          <a:schemeClr val="bg2"/>
        </a:buClr>
        <a:buSzPct val="100000"/>
        <a:buFont typeface="Arial" pitchFamily="34" charset="0"/>
        <a:buChar char="•"/>
        <a:defRPr sz="2000">
          <a:solidFill>
            <a:srgbClr val="000000"/>
          </a:solidFill>
          <a:latin typeface="+mn-lt"/>
        </a:defRPr>
      </a:lvl5pPr>
      <a:lvl6pPr marL="715963" indent="-174625" algn="l" rtl="0" eaLnBrk="1" fontAlgn="base" hangingPunct="1">
        <a:spcBef>
          <a:spcPct val="20000"/>
        </a:spcBef>
        <a:spcAft>
          <a:spcPct val="0"/>
        </a:spcAft>
        <a:buClr>
          <a:schemeClr val="bg2"/>
        </a:buClr>
        <a:buSzPct val="130000"/>
        <a:buFont typeface="Arial" pitchFamily="34" charset="0"/>
        <a:buChar char="•"/>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3" name="Picture 2"/>
          <p:cNvPicPr>
            <a:picLocks noChangeAspect="1" noChangeArrowheads="1"/>
          </p:cNvPicPr>
          <p:nvPr/>
        </p:nvPicPr>
        <p:blipFill>
          <a:blip r:embed="rId11" cstate="print"/>
          <a:srcRect b="71449"/>
          <a:stretch>
            <a:fillRect/>
          </a:stretch>
        </p:blipFill>
        <p:spPr bwMode="auto">
          <a:xfrm>
            <a:off x="0" y="5143512"/>
            <a:ext cx="9151939" cy="1714488"/>
          </a:xfrm>
          <a:prstGeom prst="rect">
            <a:avLst/>
          </a:prstGeom>
          <a:noFill/>
          <a:ln w="9525">
            <a:noFill/>
            <a:miter lim="800000"/>
            <a:headEnd/>
            <a:tailEnd/>
          </a:ln>
          <a:effectLst/>
        </p:spPr>
      </p:pic>
      <p:sp>
        <p:nvSpPr>
          <p:cNvPr id="24" name="Freeform 23"/>
          <p:cNvSpPr/>
          <p:nvPr/>
        </p:nvSpPr>
        <p:spPr bwMode="white">
          <a:xfrm flipH="1" flipV="1">
            <a:off x="-6" y="5143511"/>
            <a:ext cx="9151941" cy="1420801"/>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AU" sz="1800" kern="1200" smtClean="0">
              <a:solidFill>
                <a:schemeClr val="lt1"/>
              </a:solidFill>
              <a:latin typeface="+mn-lt"/>
              <a:ea typeface="+mn-ea"/>
              <a:cs typeface="+mn-cs"/>
            </a:endParaRPr>
          </a:p>
        </p:txBody>
      </p:sp>
      <p:sp>
        <p:nvSpPr>
          <p:cNvPr id="25" name="Freeform 5"/>
          <p:cNvSpPr>
            <a:spLocks/>
          </p:cNvSpPr>
          <p:nvPr/>
        </p:nvSpPr>
        <p:spPr bwMode="auto">
          <a:xfrm>
            <a:off x="-10921" y="5363307"/>
            <a:ext cx="9182775" cy="1234065"/>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pic>
        <p:nvPicPr>
          <p:cNvPr id="18" name="Picture 3" descr="if_logo_rgb.jpg"/>
          <p:cNvPicPr>
            <a:picLocks noChangeAspect="1"/>
          </p:cNvPicPr>
          <p:nvPr/>
        </p:nvPicPr>
        <p:blipFill>
          <a:blip r:embed="rId12" cstate="print"/>
          <a:srcRect r="12720" b="1755"/>
          <a:stretch>
            <a:fillRect/>
          </a:stretch>
        </p:blipFill>
        <p:spPr bwMode="auto">
          <a:xfrm>
            <a:off x="571472" y="5643578"/>
            <a:ext cx="2000264" cy="761168"/>
          </a:xfrm>
          <a:prstGeom prst="rect">
            <a:avLst/>
          </a:prstGeom>
          <a:noFill/>
          <a:ln w="9525">
            <a:noFill/>
            <a:miter lim="800000"/>
            <a:headEnd/>
            <a:tailEnd/>
          </a:ln>
        </p:spPr>
      </p:pic>
      <p:sp>
        <p:nvSpPr>
          <p:cNvPr id="167939" name="Rectangle 3"/>
          <p:cNvSpPr>
            <a:spLocks noGrp="1" noChangeArrowheads="1"/>
          </p:cNvSpPr>
          <p:nvPr>
            <p:ph type="title"/>
          </p:nvPr>
        </p:nvSpPr>
        <p:spPr bwMode="auto">
          <a:xfrm>
            <a:off x="495300" y="476250"/>
            <a:ext cx="8151202" cy="6334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endParaRPr lang="en-AU" dirty="0" smtClean="0"/>
          </a:p>
        </p:txBody>
      </p:sp>
      <p:sp>
        <p:nvSpPr>
          <p:cNvPr id="13" name="Rectangle 5"/>
          <p:cNvSpPr>
            <a:spLocks noGrp="1" noChangeArrowheads="1"/>
          </p:cNvSpPr>
          <p:nvPr>
            <p:ph type="ftr" sz="quarter" idx="3"/>
          </p:nvPr>
        </p:nvSpPr>
        <p:spPr bwMode="white">
          <a:xfrm>
            <a:off x="555954" y="6606000"/>
            <a:ext cx="3906317" cy="252000"/>
          </a:xfrm>
          <a:prstGeom prst="rect">
            <a:avLst/>
          </a:prstGeom>
        </p:spPr>
        <p:txBody>
          <a:bodyPr lIns="108000"/>
          <a:lstStyle>
            <a:lvl1pPr>
              <a:defRPr sz="1050">
                <a:solidFill>
                  <a:schemeClr val="bg1"/>
                </a:solidFill>
              </a:defRPr>
            </a:lvl1pPr>
          </a:lstStyle>
          <a:p>
            <a:endParaRPr lang="en-AU"/>
          </a:p>
        </p:txBody>
      </p:sp>
      <p:sp>
        <p:nvSpPr>
          <p:cNvPr id="14" name="Slide Number Placeholder 13"/>
          <p:cNvSpPr>
            <a:spLocks noGrp="1"/>
          </p:cNvSpPr>
          <p:nvPr>
            <p:ph type="sldNum" sz="quarter" idx="4"/>
          </p:nvPr>
        </p:nvSpPr>
        <p:spPr bwMode="white">
          <a:xfrm>
            <a:off x="247650" y="6605074"/>
            <a:ext cx="300990" cy="252925"/>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fld id="{1DB9CBB4-23BD-49C8-8820-A2811D7748B6}" type="slidenum">
              <a:rPr lang="en-AU" smtClean="0"/>
              <a:t>‹#›</a:t>
            </a:fld>
            <a:endParaRPr lang="en-AU"/>
          </a:p>
        </p:txBody>
      </p:sp>
      <p:sp>
        <p:nvSpPr>
          <p:cNvPr id="16" name="Text Placeholder 15"/>
          <p:cNvSpPr>
            <a:spLocks noGrp="1"/>
          </p:cNvSpPr>
          <p:nvPr>
            <p:ph type="body" idx="1"/>
          </p:nvPr>
        </p:nvSpPr>
        <p:spPr>
          <a:xfrm>
            <a:off x="495300" y="1109663"/>
            <a:ext cx="8151202" cy="51260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pic>
        <p:nvPicPr>
          <p:cNvPr id="26" name="Picture 25" descr="APCC.png"/>
          <p:cNvPicPr>
            <a:picLocks noChangeAspect="1"/>
          </p:cNvPicPr>
          <p:nvPr/>
        </p:nvPicPr>
        <p:blipFill>
          <a:blip r:embed="rId13" cstate="print"/>
          <a:stretch>
            <a:fillRect/>
          </a:stretch>
        </p:blipFill>
        <p:spPr>
          <a:xfrm>
            <a:off x="6643702" y="5801847"/>
            <a:ext cx="2247869" cy="556111"/>
          </a:xfrm>
          <a:prstGeom prst="rect">
            <a:avLst/>
          </a:prstGeom>
        </p:spPr>
      </p:pic>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Lst>
  <p:txStyles>
    <p:titleStyle>
      <a:lvl1pPr algn="l" rtl="0" eaLnBrk="1" fontAlgn="base" hangingPunct="1">
        <a:spcBef>
          <a:spcPct val="0"/>
        </a:spcBef>
        <a:spcAft>
          <a:spcPct val="0"/>
        </a:spcAft>
        <a:defRPr lang="en-AU" sz="3000" dirty="0" smtClean="0">
          <a:solidFill>
            <a:schemeClr val="accent6">
              <a:lumMod val="50000"/>
            </a:schemeClr>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eaLnBrk="1" fontAlgn="base" hangingPunct="1">
        <a:lnSpc>
          <a:spcPct val="100000"/>
        </a:lnSpc>
        <a:spcBef>
          <a:spcPts val="300"/>
        </a:spcBef>
        <a:spcAft>
          <a:spcPct val="0"/>
        </a:spcAft>
        <a:buClr>
          <a:schemeClr val="accent2"/>
        </a:buClr>
        <a:buSzPct val="60000"/>
        <a:buFontTx/>
        <a:buBlip>
          <a:blip r:embed="rId14"/>
        </a:buBlip>
        <a:defRPr lang="en-US" sz="2000" b="0" dirty="0" smtClean="0">
          <a:solidFill>
            <a:srgbClr val="000000"/>
          </a:solidFill>
          <a:latin typeface="+mn-lt"/>
          <a:ea typeface="+mn-ea"/>
          <a:cs typeface="+mn-cs"/>
        </a:defRPr>
      </a:lvl1pPr>
      <a:lvl2pPr marL="447675" indent="-265113" algn="l" rtl="0" eaLnBrk="1" fontAlgn="base" hangingPunct="1">
        <a:lnSpc>
          <a:spcPct val="100000"/>
        </a:lnSpc>
        <a:spcBef>
          <a:spcPts val="300"/>
        </a:spcBef>
        <a:spcAft>
          <a:spcPct val="0"/>
        </a:spcAft>
        <a:buClr>
          <a:schemeClr val="accent2"/>
        </a:buClr>
        <a:buSzPct val="60000"/>
        <a:buFontTx/>
        <a:buBlip>
          <a:blip r:embed="rId14"/>
        </a:buBlip>
        <a:defRPr lang="en-AU" sz="2000" dirty="0" smtClean="0">
          <a:solidFill>
            <a:srgbClr val="000000"/>
          </a:solidFill>
          <a:latin typeface="+mn-lt"/>
        </a:defRPr>
      </a:lvl2pPr>
      <a:lvl3pPr marL="628650" indent="-269875" algn="l" rtl="0" eaLnBrk="1" fontAlgn="base" hangingPunct="1">
        <a:lnSpc>
          <a:spcPct val="100000"/>
        </a:lnSpc>
        <a:spcBef>
          <a:spcPts val="300"/>
        </a:spcBef>
        <a:spcAft>
          <a:spcPct val="0"/>
        </a:spcAft>
        <a:buClr>
          <a:schemeClr val="accent2"/>
        </a:buClr>
        <a:buSzPct val="60000"/>
        <a:buFontTx/>
        <a:buBlip>
          <a:blip r:embed="rId14"/>
        </a:buBlip>
        <a:defRPr lang="en-US" sz="2000" dirty="0" smtClean="0">
          <a:solidFill>
            <a:srgbClr val="000000"/>
          </a:solidFill>
          <a:latin typeface="+mn-lt"/>
        </a:defRPr>
      </a:lvl3pPr>
      <a:lvl4pPr marL="809625" indent="-268288" algn="l" rtl="0" eaLnBrk="1" fontAlgn="base" hangingPunct="1">
        <a:lnSpc>
          <a:spcPct val="100000"/>
        </a:lnSpc>
        <a:spcBef>
          <a:spcPts val="300"/>
        </a:spcBef>
        <a:spcAft>
          <a:spcPct val="0"/>
        </a:spcAft>
        <a:buClr>
          <a:schemeClr val="bg2"/>
        </a:buClr>
        <a:buSzPct val="60000"/>
        <a:buFontTx/>
        <a:buBlip>
          <a:blip r:embed="rId15"/>
        </a:buBlip>
        <a:defRPr sz="2000">
          <a:solidFill>
            <a:srgbClr val="000000"/>
          </a:solidFill>
          <a:latin typeface="+mn-lt"/>
        </a:defRPr>
      </a:lvl4pPr>
      <a:lvl5pPr marL="990600" indent="-274638" algn="l" rtl="0" eaLnBrk="1" fontAlgn="base" hangingPunct="1">
        <a:lnSpc>
          <a:spcPct val="100000"/>
        </a:lnSpc>
        <a:spcBef>
          <a:spcPts val="300"/>
        </a:spcBef>
        <a:spcAft>
          <a:spcPct val="0"/>
        </a:spcAft>
        <a:buClr>
          <a:schemeClr val="bg2"/>
        </a:buClr>
        <a:buSzPct val="60000"/>
        <a:buFontTx/>
        <a:buBlip>
          <a:blip r:embed="rId15"/>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www.ted.com/talks/derek_sivers_how_to_start_a_movement.html"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AU" dirty="0" smtClean="0"/>
              <a:t>Applying the Force Field Analysis</a:t>
            </a:r>
            <a:endParaRPr lang="en-AU" dirty="0"/>
          </a:p>
        </p:txBody>
      </p:sp>
      <p:sp>
        <p:nvSpPr>
          <p:cNvPr id="4" name="Subtitle 3"/>
          <p:cNvSpPr>
            <a:spLocks noGrp="1"/>
          </p:cNvSpPr>
          <p:nvPr>
            <p:ph type="subTitle" idx="1"/>
          </p:nvPr>
        </p:nvSpPr>
        <p:spPr/>
        <p:txBody>
          <a:bodyPr/>
          <a:lstStyle/>
          <a:p>
            <a:endParaRPr lang="en-AU" dirty="0"/>
          </a:p>
        </p:txBody>
      </p:sp>
    </p:spTree>
    <p:extLst>
      <p:ext uri="{BB962C8B-B14F-4D97-AF65-F5344CB8AC3E}">
        <p14:creationId xmlns:p14="http://schemas.microsoft.com/office/powerpoint/2010/main" val="41138317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Commitment Map</a:t>
            </a:r>
            <a:endParaRPr lang="en-AU" dirty="0"/>
          </a:p>
        </p:txBody>
      </p:sp>
      <p:pic>
        <p:nvPicPr>
          <p:cNvPr id="6146" name="Picture 2"/>
          <p:cNvPicPr>
            <a:picLocks noGrp="1" noChangeAspect="1" noChangeArrowheads="1"/>
          </p:cNvPicPr>
          <p:nvPr>
            <p:ph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268760"/>
            <a:ext cx="8698102" cy="4464496"/>
          </a:xfrm>
          <a:prstGeom prst="rect">
            <a:avLst/>
          </a:prstGeom>
          <a:noFill/>
          <a:ln w="3175">
            <a:solidFill>
              <a:srgbClr val="6666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5265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476250"/>
            <a:ext cx="8151202" cy="1224558"/>
          </a:xfrm>
        </p:spPr>
        <p:txBody>
          <a:bodyPr/>
          <a:lstStyle/>
          <a:p>
            <a:r>
              <a:rPr lang="en-AU" dirty="0" smtClean="0"/>
              <a:t>WIIFM</a:t>
            </a:r>
            <a:endParaRPr lang="en-AU" dirty="0"/>
          </a:p>
        </p:txBody>
      </p:sp>
      <p:pic>
        <p:nvPicPr>
          <p:cNvPr id="4098" name="Picture 2"/>
          <p:cNvPicPr>
            <a:picLocks noGrp="1" noChangeAspect="1" noChangeArrowheads="1"/>
          </p:cNvPicPr>
          <p:nvPr>
            <p:ph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908292"/>
            <a:ext cx="8568952" cy="5361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58480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WIIFM</a:t>
            </a:r>
            <a:endParaRPr lang="en-AU" dirty="0"/>
          </a:p>
        </p:txBody>
      </p:sp>
      <p:pic>
        <p:nvPicPr>
          <p:cNvPr id="5122" name="Picture 2"/>
          <p:cNvPicPr>
            <a:picLocks noGrp="1" noChangeAspect="1" noChangeArrowheads="1"/>
          </p:cNvPicPr>
          <p:nvPr>
            <p:ph idx="4294967295"/>
          </p:nvPr>
        </p:nvPicPr>
        <p:blipFill>
          <a:blip r:embed="rId2" cstate="print">
            <a:extLst>
              <a:ext uri="{28A0092B-C50C-407E-A947-70E740481C1C}">
                <a14:useLocalDpi xmlns:a14="http://schemas.microsoft.com/office/drawing/2010/main" val="0"/>
              </a:ext>
            </a:extLst>
          </a:blip>
          <a:stretch>
            <a:fillRect/>
          </a:stretch>
        </p:blipFill>
        <p:spPr bwMode="auto">
          <a:xfrm>
            <a:off x="495300" y="1457918"/>
            <a:ext cx="8151813" cy="4429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9429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TED</a:t>
            </a:r>
            <a:endParaRPr lang="en-AU" dirty="0"/>
          </a:p>
        </p:txBody>
      </p:sp>
      <p:sp>
        <p:nvSpPr>
          <p:cNvPr id="3" name="Content Placeholder 2"/>
          <p:cNvSpPr>
            <a:spLocks noGrp="1"/>
          </p:cNvSpPr>
          <p:nvPr>
            <p:ph idx="1"/>
          </p:nvPr>
        </p:nvSpPr>
        <p:spPr/>
        <p:txBody>
          <a:bodyPr/>
          <a:lstStyle/>
          <a:p>
            <a:endParaRPr lang="en-AU" dirty="0" smtClean="0">
              <a:hlinkClick r:id="rId3"/>
            </a:endParaRPr>
          </a:p>
          <a:p>
            <a:endParaRPr lang="en-AU" dirty="0">
              <a:hlinkClick r:id="rId3"/>
            </a:endParaRPr>
          </a:p>
          <a:p>
            <a:endParaRPr lang="en-AU" dirty="0" smtClean="0">
              <a:hlinkClick r:id="rId3"/>
            </a:endParaRPr>
          </a:p>
          <a:p>
            <a:endParaRPr lang="en-AU" dirty="0">
              <a:hlinkClick r:id="rId3"/>
            </a:endParaRPr>
          </a:p>
          <a:p>
            <a:r>
              <a:rPr lang="en-AU" dirty="0" smtClean="0">
                <a:hlinkClick r:id="rId3"/>
              </a:rPr>
              <a:t>Derek </a:t>
            </a:r>
            <a:r>
              <a:rPr lang="en-AU" dirty="0" err="1">
                <a:hlinkClick r:id="rId3"/>
              </a:rPr>
              <a:t>Sivers</a:t>
            </a:r>
            <a:r>
              <a:rPr lang="en-AU" dirty="0">
                <a:hlinkClick r:id="rId3"/>
              </a:rPr>
              <a:t>: How to start a </a:t>
            </a:r>
            <a:r>
              <a:rPr lang="en-AU" dirty="0" smtClean="0">
                <a:hlinkClick r:id="rId3"/>
              </a:rPr>
              <a:t>movement</a:t>
            </a:r>
            <a:r>
              <a:rPr lang="en-AU" dirty="0">
                <a:hlinkClick r:id="rId3"/>
              </a:rPr>
              <a:t> </a:t>
            </a:r>
            <a:endParaRPr lang="en-AU" dirty="0" smtClean="0"/>
          </a:p>
          <a:p>
            <a:r>
              <a:rPr lang="en-AU" sz="1400" i="1" dirty="0" smtClean="0">
                <a:solidFill>
                  <a:schemeClr val="accent6"/>
                </a:solidFill>
              </a:rPr>
              <a:t>(www.ted.com/talks/derek_sivers_how_to_start_a_movement.html)</a:t>
            </a:r>
            <a:endParaRPr lang="en-AU" i="1" dirty="0">
              <a:solidFill>
                <a:schemeClr val="accent6"/>
              </a:solidFill>
            </a:endParaRPr>
          </a:p>
        </p:txBody>
      </p:sp>
    </p:spTree>
    <p:extLst>
      <p:ext uri="{BB962C8B-B14F-4D97-AF65-F5344CB8AC3E}">
        <p14:creationId xmlns:p14="http://schemas.microsoft.com/office/powerpoint/2010/main" val="10211566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Questions ?</a:t>
            </a:r>
            <a:endParaRPr lang="en-AU" dirty="0"/>
          </a:p>
        </p:txBody>
      </p:sp>
      <p:sp>
        <p:nvSpPr>
          <p:cNvPr id="4" name="Action Button: Help 3">
            <a:hlinkClick r:id="" action="ppaction://noaction" highlightClick="1"/>
          </p:cNvPr>
          <p:cNvSpPr/>
          <p:nvPr/>
        </p:nvSpPr>
        <p:spPr bwMode="auto">
          <a:xfrm>
            <a:off x="2843808" y="1988840"/>
            <a:ext cx="3024336" cy="2592288"/>
          </a:xfrm>
          <a:prstGeom prst="actionButtonHelp">
            <a:avLst/>
          </a:prstGeom>
          <a:solidFill>
            <a:schemeClr val="tx2"/>
          </a:solidFill>
          <a:ln w="9525" cap="flat" cmpd="sng" algn="ctr">
            <a:noFill/>
            <a:prstDash val="solid"/>
            <a:round/>
            <a:headEnd type="none" w="med" len="med"/>
            <a:tailEnd type="none" w="med" len="med"/>
          </a:ln>
          <a:effectLst/>
        </p:spPr>
        <p:txBody>
          <a:bodyPr vert="horz" wrap="square" lIns="90000" tIns="90000" rIns="72000" bIns="36000" numCol="1" rtlCol="0" anchor="t" anchorCtr="0" compatLnSpc="1">
            <a:prstTxWarp prst="textNoShape">
              <a:avLst/>
            </a:prstTxWarp>
          </a:bodyPr>
          <a:lstStyle/>
          <a:p>
            <a:pPr marL="0" marR="0" indent="0" algn="just"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12275790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268288"/>
            <a:ext cx="8151813" cy="632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7675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Force Field Analysis</a:t>
            </a:r>
            <a:endParaRPr lang="en-AU" dirty="0"/>
          </a:p>
        </p:txBody>
      </p:sp>
      <p:sp>
        <p:nvSpPr>
          <p:cNvPr id="3" name="Content Placeholder 2"/>
          <p:cNvSpPr>
            <a:spLocks noGrp="1"/>
          </p:cNvSpPr>
          <p:nvPr>
            <p:ph idx="4294967295"/>
          </p:nvPr>
        </p:nvSpPr>
        <p:spPr>
          <a:xfrm>
            <a:off x="395536" y="1124745"/>
            <a:ext cx="8151202" cy="4608512"/>
          </a:xfrm>
        </p:spPr>
        <p:txBody>
          <a:bodyPr>
            <a:noAutofit/>
          </a:bodyPr>
          <a:lstStyle/>
          <a:p>
            <a:pPr marL="108000" indent="0">
              <a:buNone/>
            </a:pPr>
            <a:r>
              <a:rPr lang="en-AU" sz="1400" b="1" kern="1200" dirty="0" smtClean="0"/>
              <a:t>       </a:t>
            </a:r>
            <a:r>
              <a:rPr lang="en-AU" sz="1600" b="1" kern="1200" dirty="0" smtClean="0"/>
              <a:t>What is it?</a:t>
            </a:r>
          </a:p>
          <a:p>
            <a:pPr marL="108000" indent="0">
              <a:buNone/>
            </a:pPr>
            <a:r>
              <a:rPr lang="en-AU" sz="1600" kern="1200" dirty="0" smtClean="0"/>
              <a:t/>
            </a:r>
            <a:br>
              <a:rPr lang="en-AU" sz="1600" kern="1200" dirty="0" smtClean="0"/>
            </a:br>
            <a:r>
              <a:rPr lang="en-AU" sz="1600" kern="1200" dirty="0" smtClean="0"/>
              <a:t>When you are implementing a change, force field analysis helps you look at the forces that work for and against the change. By identifying these forces you can design strategies to strengthen the driving forces and reduce the restraining forces; increasing the likelihood of your change being successful. </a:t>
            </a:r>
            <a:endParaRPr lang="en-AU" sz="1600" kern="1200" dirty="0"/>
          </a:p>
          <a:p>
            <a:pPr marL="0" indent="0">
              <a:buNone/>
            </a:pPr>
            <a:endParaRPr lang="en-AU" sz="1600" kern="1200" dirty="0" smtClean="0"/>
          </a:p>
          <a:p>
            <a:r>
              <a:rPr lang="en-AU" sz="1600" kern="1200" dirty="0" smtClean="0"/>
              <a:t>Can be used individually or in groups</a:t>
            </a:r>
          </a:p>
          <a:p>
            <a:pPr marL="108000" indent="0">
              <a:buNone/>
            </a:pPr>
            <a:endParaRPr lang="en-AU" sz="1600" dirty="0"/>
          </a:p>
          <a:p>
            <a:r>
              <a:rPr lang="en-AU" sz="1600" u="sng" kern="1200" dirty="0"/>
              <a:t>What are driving forces?</a:t>
            </a:r>
            <a:r>
              <a:rPr lang="en-AU" sz="1600" kern="1200" dirty="0"/>
              <a:t/>
            </a:r>
            <a:br>
              <a:rPr lang="en-AU" sz="1600" kern="1200" dirty="0"/>
            </a:br>
            <a:r>
              <a:rPr lang="en-AU" sz="1600" kern="1200" dirty="0"/>
              <a:t>Driving forces affect a situation by pushing it in a particular direction. </a:t>
            </a:r>
          </a:p>
          <a:p>
            <a:endParaRPr lang="en-AU" sz="1600" u="sng" kern="1200" dirty="0"/>
          </a:p>
          <a:p>
            <a:r>
              <a:rPr lang="en-AU" sz="1600" u="sng" kern="1200" dirty="0"/>
              <a:t>What are restraining forces?</a:t>
            </a:r>
            <a:r>
              <a:rPr lang="en-AU" sz="1600" kern="1200" dirty="0"/>
              <a:t> </a:t>
            </a:r>
            <a:br>
              <a:rPr lang="en-AU" sz="1600" kern="1200" dirty="0"/>
            </a:br>
            <a:r>
              <a:rPr lang="en-AU" sz="1600" kern="1200" dirty="0"/>
              <a:t>Restraining forces affect a situation by pushing in the opposite direction of your change. </a:t>
            </a:r>
          </a:p>
          <a:p>
            <a:pPr marL="108000" indent="0">
              <a:buNone/>
            </a:pPr>
            <a:endParaRPr lang="en-AU" sz="1600" kern="1200" dirty="0"/>
          </a:p>
          <a:p>
            <a:pPr lvl="0"/>
            <a:endParaRPr lang="en-AU" sz="1600" kern="1200" dirty="0">
              <a:solidFill>
                <a:schemeClr val="accent6">
                  <a:lumMod val="50000"/>
                </a:schemeClr>
              </a:solidFill>
            </a:endParaRPr>
          </a:p>
        </p:txBody>
      </p:sp>
    </p:spTree>
    <p:extLst>
      <p:ext uri="{BB962C8B-B14F-4D97-AF65-F5344CB8AC3E}">
        <p14:creationId xmlns:p14="http://schemas.microsoft.com/office/powerpoint/2010/main" val="4130584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Force Field Analysis</a:t>
            </a:r>
          </a:p>
        </p:txBody>
      </p:sp>
      <p:sp>
        <p:nvSpPr>
          <p:cNvPr id="3" name="Content Placeholder 2"/>
          <p:cNvSpPr>
            <a:spLocks noGrp="1"/>
          </p:cNvSpPr>
          <p:nvPr>
            <p:ph idx="1"/>
          </p:nvPr>
        </p:nvSpPr>
        <p:spPr/>
        <p:txBody>
          <a:bodyPr/>
          <a:lstStyle/>
          <a:p>
            <a:pPr marL="0" indent="0">
              <a:buNone/>
            </a:pPr>
            <a:r>
              <a:rPr lang="en-AU" b="1" dirty="0"/>
              <a:t>When to use it</a:t>
            </a:r>
          </a:p>
          <a:p>
            <a:pPr marL="0" indent="0">
              <a:buNone/>
            </a:pPr>
            <a:endParaRPr lang="en-AU" dirty="0"/>
          </a:p>
          <a:p>
            <a:pPr marL="0" indent="0">
              <a:buNone/>
            </a:pPr>
            <a:endParaRPr lang="en-AU" dirty="0"/>
          </a:p>
          <a:p>
            <a:r>
              <a:rPr lang="en-AU" dirty="0"/>
              <a:t>to decide whether to go ahead with the </a:t>
            </a:r>
            <a:r>
              <a:rPr lang="en-AU" dirty="0" smtClean="0"/>
              <a:t>change</a:t>
            </a:r>
          </a:p>
          <a:p>
            <a:pPr marL="0" indent="0">
              <a:buNone/>
            </a:pPr>
            <a:endParaRPr lang="en-AU" dirty="0" smtClean="0"/>
          </a:p>
          <a:p>
            <a:r>
              <a:rPr lang="en-AU" dirty="0" smtClean="0"/>
              <a:t>to </a:t>
            </a:r>
            <a:r>
              <a:rPr lang="en-AU" dirty="0"/>
              <a:t>increase your chances of success, by strengthening the forces supporting change and weakening those against it.</a:t>
            </a:r>
          </a:p>
          <a:p>
            <a:endParaRPr lang="en-AU" dirty="0"/>
          </a:p>
        </p:txBody>
      </p:sp>
    </p:spTree>
    <p:extLst>
      <p:ext uri="{BB962C8B-B14F-4D97-AF65-F5344CB8AC3E}">
        <p14:creationId xmlns:p14="http://schemas.microsoft.com/office/powerpoint/2010/main" val="1681051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Force Field Analysis</a:t>
            </a:r>
            <a:endParaRPr lang="en-AU" dirty="0"/>
          </a:p>
        </p:txBody>
      </p:sp>
      <p:pic>
        <p:nvPicPr>
          <p:cNvPr id="3078" name="Picture 6"/>
          <p:cNvPicPr>
            <a:picLocks noGrp="1" noChangeAspect="1" noChangeArrowheads="1"/>
          </p:cNvPicPr>
          <p:nvPr>
            <p:ph idx="4294967295"/>
          </p:nvPr>
        </p:nvPicPr>
        <p:blipFill>
          <a:blip r:embed="rId3" cstate="print">
            <a:extLst>
              <a:ext uri="{28A0092B-C50C-407E-A947-70E740481C1C}">
                <a14:useLocalDpi xmlns:a14="http://schemas.microsoft.com/office/drawing/2010/main" val="0"/>
              </a:ext>
            </a:extLst>
          </a:blip>
          <a:stretch>
            <a:fillRect/>
          </a:stretch>
        </p:blipFill>
        <p:spPr bwMode="auto">
          <a:xfrm>
            <a:off x="971600" y="1076530"/>
            <a:ext cx="7560840" cy="4602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619507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Force Field Analysis</a:t>
            </a:r>
            <a:endParaRPr lang="en-AU" dirty="0"/>
          </a:p>
        </p:txBody>
      </p:sp>
      <p:sp>
        <p:nvSpPr>
          <p:cNvPr id="3" name="Content Placeholder 2"/>
          <p:cNvSpPr>
            <a:spLocks noGrp="1"/>
          </p:cNvSpPr>
          <p:nvPr>
            <p:ph idx="4294967295"/>
          </p:nvPr>
        </p:nvSpPr>
        <p:spPr/>
        <p:txBody>
          <a:bodyPr>
            <a:normAutofit/>
          </a:bodyPr>
          <a:lstStyle/>
          <a:p>
            <a:pPr marL="108000" lvl="0" indent="0">
              <a:buNone/>
            </a:pPr>
            <a:r>
              <a:rPr lang="en-AU" sz="1600" b="1" kern="1200" dirty="0" smtClean="0"/>
              <a:t>How to use it</a:t>
            </a:r>
          </a:p>
          <a:p>
            <a:pPr lvl="0"/>
            <a:endParaRPr lang="en-AU" sz="1600" kern="1200" dirty="0"/>
          </a:p>
          <a:p>
            <a:pPr lvl="0"/>
            <a:r>
              <a:rPr lang="en-AU" sz="1600" kern="1200" dirty="0" smtClean="0"/>
              <a:t>Select </a:t>
            </a:r>
            <a:r>
              <a:rPr lang="en-AU" sz="1600" kern="1200" dirty="0"/>
              <a:t>a change that you want to focus on and ensure that everyone understands the change. </a:t>
            </a:r>
            <a:endParaRPr lang="en-AU" sz="1600" kern="1200" dirty="0" smtClean="0"/>
          </a:p>
          <a:p>
            <a:pPr lvl="0"/>
            <a:endParaRPr lang="en-AU" sz="1600" kern="1200" dirty="0"/>
          </a:p>
          <a:p>
            <a:pPr lvl="0"/>
            <a:endParaRPr lang="en-AU" sz="1600" kern="1200" dirty="0" smtClean="0"/>
          </a:p>
          <a:p>
            <a:pPr marL="0" lvl="0" indent="0">
              <a:buNone/>
            </a:pPr>
            <a:endParaRPr lang="en-AU" sz="1600" kern="1200" dirty="0"/>
          </a:p>
          <a:p>
            <a:pPr lvl="0"/>
            <a:r>
              <a:rPr lang="en-AU" sz="1600" kern="1200" dirty="0"/>
              <a:t>On a sheet of paper, list all the driving forces and restraining forces relating to the change. Ensure that you include intangible or emotional factors as these will have an impact on your change effort. </a:t>
            </a:r>
          </a:p>
        </p:txBody>
      </p:sp>
    </p:spTree>
    <p:extLst>
      <p:ext uri="{BB962C8B-B14F-4D97-AF65-F5344CB8AC3E}">
        <p14:creationId xmlns:p14="http://schemas.microsoft.com/office/powerpoint/2010/main" val="18520933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476250"/>
            <a:ext cx="8151202" cy="1008534"/>
          </a:xfrm>
        </p:spPr>
        <p:txBody>
          <a:bodyPr/>
          <a:lstStyle/>
          <a:p>
            <a:r>
              <a:rPr lang="en-AU" dirty="0"/>
              <a:t>Quality </a:t>
            </a:r>
            <a:r>
              <a:rPr lang="en-AU" dirty="0" smtClean="0"/>
              <a:t>Improvement - Question</a:t>
            </a:r>
            <a:endParaRPr lang="en-AU" dirty="0"/>
          </a:p>
        </p:txBody>
      </p:sp>
      <p:sp>
        <p:nvSpPr>
          <p:cNvPr id="3" name="Rectangle 2"/>
          <p:cNvSpPr/>
          <p:nvPr/>
        </p:nvSpPr>
        <p:spPr>
          <a:xfrm>
            <a:off x="467544" y="1340768"/>
            <a:ext cx="8208912" cy="1754326"/>
          </a:xfrm>
          <a:prstGeom prst="rect">
            <a:avLst/>
          </a:prstGeom>
        </p:spPr>
        <p:txBody>
          <a:bodyPr wrap="square">
            <a:spAutoFit/>
          </a:bodyPr>
          <a:lstStyle/>
          <a:p>
            <a:r>
              <a:rPr lang="en-AU" dirty="0"/>
              <a:t> </a:t>
            </a:r>
            <a:endParaRPr lang="en-AU" dirty="0" smtClean="0"/>
          </a:p>
          <a:p>
            <a:endParaRPr lang="en-AU" dirty="0">
              <a:solidFill>
                <a:schemeClr val="tx1">
                  <a:lumMod val="50000"/>
                </a:schemeClr>
              </a:solidFill>
            </a:endParaRPr>
          </a:p>
          <a:p>
            <a:endParaRPr lang="en-AU" dirty="0">
              <a:solidFill>
                <a:schemeClr val="tx1">
                  <a:lumMod val="50000"/>
                </a:schemeClr>
              </a:solidFill>
            </a:endParaRPr>
          </a:p>
          <a:p>
            <a:pPr lvl="0"/>
            <a:r>
              <a:rPr lang="en-AU" i="1" dirty="0" smtClean="0">
                <a:solidFill>
                  <a:schemeClr val="tx1">
                    <a:lumMod val="50000"/>
                  </a:schemeClr>
                </a:solidFill>
              </a:rPr>
              <a:t>What are </a:t>
            </a:r>
            <a:r>
              <a:rPr lang="en-AU" i="1" dirty="0">
                <a:solidFill>
                  <a:schemeClr val="tx1">
                    <a:lumMod val="50000"/>
                  </a:schemeClr>
                </a:solidFill>
              </a:rPr>
              <a:t>the restraining and driving forces that affect the </a:t>
            </a:r>
            <a:r>
              <a:rPr lang="en-AU" i="1" dirty="0" smtClean="0">
                <a:solidFill>
                  <a:schemeClr val="tx1">
                    <a:lumMod val="50000"/>
                  </a:schemeClr>
                </a:solidFill>
              </a:rPr>
              <a:t>implementation of QI in Practices/Health Services?</a:t>
            </a:r>
            <a:endParaRPr lang="en-AU" dirty="0">
              <a:solidFill>
                <a:schemeClr val="tx1">
                  <a:lumMod val="50000"/>
                </a:schemeClr>
              </a:solidFill>
            </a:endParaRPr>
          </a:p>
          <a:p>
            <a:r>
              <a:rPr lang="en-AU" dirty="0">
                <a:solidFill>
                  <a:schemeClr val="tx1">
                    <a:lumMod val="50000"/>
                  </a:schemeClr>
                </a:solidFill>
              </a:rPr>
              <a:t> </a:t>
            </a:r>
          </a:p>
        </p:txBody>
      </p:sp>
    </p:spTree>
    <p:extLst>
      <p:ext uri="{BB962C8B-B14F-4D97-AF65-F5344CB8AC3E}">
        <p14:creationId xmlns:p14="http://schemas.microsoft.com/office/powerpoint/2010/main" val="30447874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68000" lvl="0" indent="-360000">
              <a:spcBef>
                <a:spcPts val="300"/>
              </a:spcBef>
            </a:pPr>
            <a:r>
              <a:rPr lang="en-AU" sz="1600" kern="1200" dirty="0" smtClean="0">
                <a:solidFill>
                  <a:srgbClr val="000000"/>
                </a:solidFill>
                <a:ea typeface="+mn-ea"/>
                <a:cs typeface="+mn-cs"/>
              </a:rPr>
              <a:t/>
            </a:r>
            <a:br>
              <a:rPr lang="en-AU" sz="1600" kern="1200" dirty="0" smtClean="0">
                <a:solidFill>
                  <a:srgbClr val="000000"/>
                </a:solidFill>
                <a:ea typeface="+mn-ea"/>
                <a:cs typeface="+mn-cs"/>
              </a:rPr>
            </a:br>
            <a:r>
              <a:rPr lang="en-AU" dirty="0">
                <a:solidFill>
                  <a:srgbClr val="666666">
                    <a:lumMod val="50000"/>
                  </a:srgbClr>
                </a:solidFill>
              </a:rPr>
              <a:t>Force Field Analysis</a:t>
            </a:r>
            <a:r>
              <a:rPr lang="en-AU" sz="1600" kern="1200" dirty="0">
                <a:solidFill>
                  <a:srgbClr val="000000"/>
                </a:solidFill>
                <a:ea typeface="+mn-ea"/>
                <a:cs typeface="+mn-cs"/>
              </a:rPr>
              <a:t/>
            </a:r>
            <a:br>
              <a:rPr lang="en-AU" sz="1600" kern="1200" dirty="0">
                <a:solidFill>
                  <a:srgbClr val="000000"/>
                </a:solidFill>
                <a:ea typeface="+mn-ea"/>
                <a:cs typeface="+mn-cs"/>
              </a:rPr>
            </a:br>
            <a:r>
              <a:rPr lang="en-AU" sz="1600" kern="1200" dirty="0" smtClean="0">
                <a:solidFill>
                  <a:srgbClr val="000000"/>
                </a:solidFill>
                <a:ea typeface="+mn-ea"/>
                <a:cs typeface="+mn-cs"/>
              </a:rPr>
              <a:t/>
            </a:r>
            <a:br>
              <a:rPr lang="en-AU" sz="1600" kern="1200" dirty="0" smtClean="0">
                <a:solidFill>
                  <a:srgbClr val="000000"/>
                </a:solidFill>
                <a:ea typeface="+mn-ea"/>
                <a:cs typeface="+mn-cs"/>
              </a:rPr>
            </a:br>
            <a:r>
              <a:rPr lang="en-AU" sz="1600" kern="1200" dirty="0">
                <a:solidFill>
                  <a:srgbClr val="000000"/>
                </a:solidFill>
                <a:ea typeface="+mn-ea"/>
                <a:cs typeface="+mn-cs"/>
              </a:rPr>
              <a:t/>
            </a:r>
            <a:br>
              <a:rPr lang="en-AU" sz="1600" kern="1200" dirty="0">
                <a:solidFill>
                  <a:srgbClr val="000000"/>
                </a:solidFill>
                <a:ea typeface="+mn-ea"/>
                <a:cs typeface="+mn-cs"/>
              </a:rPr>
            </a:br>
            <a:r>
              <a:rPr lang="en-AU" sz="1600" kern="1200" dirty="0" smtClean="0">
                <a:solidFill>
                  <a:srgbClr val="000000"/>
                </a:solidFill>
                <a:ea typeface="+mn-ea"/>
                <a:cs typeface="+mn-cs"/>
              </a:rPr>
              <a:t/>
            </a:r>
            <a:br>
              <a:rPr lang="en-AU" sz="1600" kern="1200" dirty="0" smtClean="0">
                <a:solidFill>
                  <a:srgbClr val="000000"/>
                </a:solidFill>
                <a:ea typeface="+mn-ea"/>
                <a:cs typeface="+mn-cs"/>
              </a:rPr>
            </a:br>
            <a:r>
              <a:rPr lang="en-AU" sz="1600" kern="1200" dirty="0" smtClean="0">
                <a:solidFill>
                  <a:srgbClr val="000000"/>
                </a:solidFill>
                <a:ea typeface="+mn-ea"/>
                <a:cs typeface="+mn-cs"/>
              </a:rPr>
              <a:t>For </a:t>
            </a:r>
            <a:r>
              <a:rPr lang="en-AU" sz="1600" kern="1200" dirty="0">
                <a:solidFill>
                  <a:srgbClr val="000000"/>
                </a:solidFill>
                <a:ea typeface="+mn-ea"/>
                <a:cs typeface="+mn-cs"/>
              </a:rPr>
              <a:t>each force identified, give it a score between 1 and 5. 1 indicates a weak force and 5 indicates a strong force. </a:t>
            </a:r>
            <a:r>
              <a:rPr lang="en-AU" sz="1600" kern="1200" dirty="0" smtClean="0">
                <a:solidFill>
                  <a:srgbClr val="000000"/>
                </a:solidFill>
                <a:ea typeface="+mn-ea"/>
                <a:cs typeface="+mn-cs"/>
              </a:rPr>
              <a:t/>
            </a:r>
            <a:br>
              <a:rPr lang="en-AU" sz="1600" kern="1200" dirty="0" smtClean="0">
                <a:solidFill>
                  <a:srgbClr val="000000"/>
                </a:solidFill>
                <a:ea typeface="+mn-ea"/>
                <a:cs typeface="+mn-cs"/>
              </a:rPr>
            </a:br>
            <a:r>
              <a:rPr lang="en-AU" sz="1600" kern="1200" dirty="0">
                <a:solidFill>
                  <a:srgbClr val="000000"/>
                </a:solidFill>
                <a:ea typeface="+mn-ea"/>
                <a:cs typeface="+mn-cs"/>
              </a:rPr>
              <a:t/>
            </a:r>
            <a:br>
              <a:rPr lang="en-AU" sz="1600" kern="1200" dirty="0">
                <a:solidFill>
                  <a:srgbClr val="000000"/>
                </a:solidFill>
                <a:ea typeface="+mn-ea"/>
                <a:cs typeface="+mn-cs"/>
              </a:rPr>
            </a:br>
            <a:r>
              <a:rPr lang="en-AU" sz="1600" kern="1200" dirty="0">
                <a:solidFill>
                  <a:srgbClr val="000000"/>
                </a:solidFill>
                <a:ea typeface="+mn-ea"/>
                <a:cs typeface="+mn-cs"/>
              </a:rPr>
              <a:t/>
            </a:r>
            <a:br>
              <a:rPr lang="en-AU" sz="1600" kern="1200" dirty="0">
                <a:solidFill>
                  <a:srgbClr val="000000"/>
                </a:solidFill>
                <a:ea typeface="+mn-ea"/>
                <a:cs typeface="+mn-cs"/>
              </a:rPr>
            </a:br>
            <a:r>
              <a:rPr lang="en-AU" sz="1600" kern="1200" dirty="0">
                <a:solidFill>
                  <a:srgbClr val="000000"/>
                </a:solidFill>
                <a:ea typeface="+mn-ea"/>
                <a:cs typeface="+mn-cs"/>
              </a:rPr>
              <a:t>Total the scores for the driving forces; then total the score for the restraining forces. You can then compare the scores. Are the scores equal? Or is one type of force greater than the other? If the result is not what you expected, you can briefly review the forces and check whether any are missing. You can also review the scores and double-check that they are realistic and spread across the full range (1-5). However, you should resist the temptation to fabricate the results. If you have changed any of the scores, add up the total results for each force and compare. </a:t>
            </a:r>
            <a:br>
              <a:rPr lang="en-AU" sz="1600" kern="1200" dirty="0">
                <a:solidFill>
                  <a:srgbClr val="000000"/>
                </a:solidFill>
                <a:ea typeface="+mn-ea"/>
                <a:cs typeface="+mn-cs"/>
              </a:rPr>
            </a:br>
            <a:r>
              <a:rPr lang="en-AU" sz="1100" dirty="0">
                <a:solidFill>
                  <a:srgbClr val="000000"/>
                </a:solidFill>
                <a:ea typeface="+mn-ea"/>
                <a:cs typeface="+mn-cs"/>
              </a:rPr>
              <a:t/>
            </a:r>
            <a:br>
              <a:rPr lang="en-AU" sz="1100" dirty="0">
                <a:solidFill>
                  <a:srgbClr val="000000"/>
                </a:solidFill>
                <a:ea typeface="+mn-ea"/>
                <a:cs typeface="+mn-cs"/>
              </a:rPr>
            </a:br>
            <a:endParaRPr lang="en-AU" dirty="0"/>
          </a:p>
        </p:txBody>
      </p:sp>
    </p:spTree>
    <p:extLst>
      <p:ext uri="{BB962C8B-B14F-4D97-AF65-F5344CB8AC3E}">
        <p14:creationId xmlns:p14="http://schemas.microsoft.com/office/powerpoint/2010/main" val="2471584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Next Steps</a:t>
            </a:r>
            <a:br>
              <a:rPr lang="en-AU" b="1" dirty="0"/>
            </a:br>
            <a:endParaRPr lang="en-AU" dirty="0"/>
          </a:p>
        </p:txBody>
      </p:sp>
      <p:sp>
        <p:nvSpPr>
          <p:cNvPr id="3" name="Content Placeholder 2"/>
          <p:cNvSpPr>
            <a:spLocks noGrp="1"/>
          </p:cNvSpPr>
          <p:nvPr>
            <p:ph idx="4294967295"/>
          </p:nvPr>
        </p:nvSpPr>
        <p:spPr/>
        <p:txBody>
          <a:bodyPr>
            <a:normAutofit/>
          </a:bodyPr>
          <a:lstStyle/>
          <a:p>
            <a:pPr marL="108000" lvl="0" indent="0">
              <a:buNone/>
            </a:pPr>
            <a:r>
              <a:rPr lang="en-AU" sz="1800" kern="1200" dirty="0" smtClean="0"/>
              <a:t>You </a:t>
            </a:r>
            <a:r>
              <a:rPr lang="en-AU" sz="1800" kern="1200" dirty="0"/>
              <a:t>can then consider devising strategies to support the driving forces and minimise the restraining forces. Some examples of strategies include: </a:t>
            </a:r>
            <a:endParaRPr lang="en-AU" sz="1800" kern="1200" dirty="0" smtClean="0"/>
          </a:p>
          <a:p>
            <a:pPr marL="108000" lvl="0" indent="0">
              <a:buNone/>
            </a:pPr>
            <a:endParaRPr lang="en-AU" sz="1800" kern="1200" dirty="0"/>
          </a:p>
          <a:p>
            <a:pPr lvl="0"/>
            <a:r>
              <a:rPr lang="en-AU" sz="1800" kern="1200" dirty="0"/>
              <a:t>Implement a communication plan addressing concerns about resistance </a:t>
            </a:r>
            <a:r>
              <a:rPr lang="en-AU" sz="1800" kern="1200" dirty="0" smtClean="0"/>
              <a:t>to change</a:t>
            </a:r>
          </a:p>
          <a:p>
            <a:pPr lvl="0"/>
            <a:endParaRPr lang="en-AU" sz="1800" kern="1200" dirty="0"/>
          </a:p>
          <a:p>
            <a:pPr marL="0" lvl="0" indent="0">
              <a:buNone/>
            </a:pPr>
            <a:endParaRPr lang="en-AU" sz="1800" kern="1200" dirty="0"/>
          </a:p>
          <a:p>
            <a:pPr lvl="0"/>
            <a:r>
              <a:rPr lang="en-AU" sz="1800" kern="1200" dirty="0"/>
              <a:t>Invest in additional training or resources to increase the likelihood of a successful </a:t>
            </a:r>
            <a:r>
              <a:rPr lang="en-AU" sz="1800" kern="1200" dirty="0" smtClean="0"/>
              <a:t>change</a:t>
            </a:r>
            <a:endParaRPr lang="en-AU" sz="1800" kern="1200" dirty="0"/>
          </a:p>
        </p:txBody>
      </p:sp>
    </p:spTree>
    <p:extLst>
      <p:ext uri="{BB962C8B-B14F-4D97-AF65-F5344CB8AC3E}">
        <p14:creationId xmlns:p14="http://schemas.microsoft.com/office/powerpoint/2010/main" val="23370771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Model for Improvement</a:t>
            </a:r>
            <a:endParaRPr lang="en-AU" dirty="0"/>
          </a:p>
        </p:txBody>
      </p:sp>
      <p:sp>
        <p:nvSpPr>
          <p:cNvPr id="3" name="Content Placeholder 2"/>
          <p:cNvSpPr>
            <a:spLocks noGrp="1"/>
          </p:cNvSpPr>
          <p:nvPr>
            <p:ph idx="1"/>
          </p:nvPr>
        </p:nvSpPr>
        <p:spPr/>
        <p:txBody>
          <a:bodyPr/>
          <a:lstStyle/>
          <a:p>
            <a:r>
              <a:rPr lang="en-AU" kern="1200" dirty="0"/>
              <a:t>Force-field analysis can validate your goal in Question 1 or generate ideas you want to test prior to implementing change, in Question 3 of the Improvement Model</a:t>
            </a:r>
            <a:r>
              <a:rPr lang="en-AU" kern="1200" dirty="0" smtClean="0"/>
              <a:t>.</a:t>
            </a:r>
          </a:p>
          <a:p>
            <a:endParaRPr lang="en-AU" kern="1200" dirty="0"/>
          </a:p>
          <a:p>
            <a:pPr marL="0" indent="0">
              <a:buNone/>
            </a:pPr>
            <a:endParaRPr lang="en-AU" kern="1200" dirty="0"/>
          </a:p>
          <a:p>
            <a:r>
              <a:rPr lang="en-AU" kern="1200" dirty="0"/>
              <a:t>After ideas have been generated, you can test these using PDSA cycles</a:t>
            </a:r>
            <a:r>
              <a:rPr lang="en-AU" kern="1200" dirty="0" smtClean="0"/>
              <a:t>.</a:t>
            </a:r>
            <a:endParaRPr lang="en-AU" kern="1200" dirty="0"/>
          </a:p>
        </p:txBody>
      </p:sp>
    </p:spTree>
    <p:extLst>
      <p:ext uri="{BB962C8B-B14F-4D97-AF65-F5344CB8AC3E}">
        <p14:creationId xmlns:p14="http://schemas.microsoft.com/office/powerpoint/2010/main" val="2089772452"/>
      </p:ext>
    </p:extLst>
  </p:cSld>
  <p:clrMapOvr>
    <a:masterClrMapping/>
  </p:clrMapOvr>
</p:sld>
</file>

<file path=ppt/theme/theme1.xml><?xml version="1.0" encoding="utf-8"?>
<a:theme xmlns:a="http://schemas.openxmlformats.org/drawingml/2006/main" name="IF PPT Master Template">
  <a:themeElements>
    <a:clrScheme name="IFA">
      <a:dk1>
        <a:srgbClr val="666666"/>
      </a:dk1>
      <a:lt1>
        <a:srgbClr val="FFFFFF"/>
      </a:lt1>
      <a:dk2>
        <a:srgbClr val="00B5B3"/>
      </a:dk2>
      <a:lt2>
        <a:srgbClr val="B7E1E0"/>
      </a:lt2>
      <a:accent1>
        <a:srgbClr val="00B195"/>
      </a:accent1>
      <a:accent2>
        <a:srgbClr val="389494"/>
      </a:accent2>
      <a:accent3>
        <a:srgbClr val="B7E1E0"/>
      </a:accent3>
      <a:accent4>
        <a:srgbClr val="CCCCCC"/>
      </a:accent4>
      <a:accent5>
        <a:srgbClr val="B3B3B3"/>
      </a:accent5>
      <a:accent6>
        <a:srgbClr val="666666"/>
      </a:accent6>
      <a:hlink>
        <a:srgbClr val="00B5B3"/>
      </a:hlink>
      <a:folHlink>
        <a:srgbClr val="666666"/>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MASTER_IF</Template>
  <TotalTime>777</TotalTime>
  <Words>790</Words>
  <Application>Microsoft Office PowerPoint</Application>
  <PresentationFormat>On-screen Show (4:3)</PresentationFormat>
  <Paragraphs>119</Paragraphs>
  <Slides>15</Slides>
  <Notes>11</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IF PPT Master Template</vt:lpstr>
      <vt:lpstr>APCC Master Template</vt:lpstr>
      <vt:lpstr>Applying the Force Field Analysis</vt:lpstr>
      <vt:lpstr>Force Field Analysis</vt:lpstr>
      <vt:lpstr>Force Field Analysis</vt:lpstr>
      <vt:lpstr>Force Field Analysis</vt:lpstr>
      <vt:lpstr>Force Field Analysis</vt:lpstr>
      <vt:lpstr>Quality Improvement - Question</vt:lpstr>
      <vt:lpstr> Force Field Analysis    For each force identified, give it a score between 1 and 5. 1 indicates a weak force and 5 indicates a strong force.    Total the scores for the driving forces; then total the score for the restraining forces. You can then compare the scores. Are the scores equal? Or is one type of force greater than the other? If the result is not what you expected, you can briefly review the forces and check whether any are missing. You can also review the scores and double-check that they are realistic and spread across the full range (1-5). However, you should resist the temptation to fabricate the results. If you have changed any of the scores, add up the total results for each force and compare.   </vt:lpstr>
      <vt:lpstr>Next Steps </vt:lpstr>
      <vt:lpstr>Model for Improvement</vt:lpstr>
      <vt:lpstr>Commitment Map</vt:lpstr>
      <vt:lpstr>WIIFM</vt:lpstr>
      <vt:lpstr>WIIFM</vt:lpstr>
      <vt:lpstr>TED</vt:lpstr>
      <vt:lpstr>Questions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QI Network Meeting Sydney - NSW</dc:title>
  <dc:creator>Alex McLaren</dc:creator>
  <cp:lastModifiedBy>Donna Bridges</cp:lastModifiedBy>
  <cp:revision>42</cp:revision>
  <cp:lastPrinted>2012-10-22T06:21:58Z</cp:lastPrinted>
  <dcterms:created xsi:type="dcterms:W3CDTF">2012-08-24T02:43:48Z</dcterms:created>
  <dcterms:modified xsi:type="dcterms:W3CDTF">2015-12-11T01:11:02Z</dcterms:modified>
</cp:coreProperties>
</file>